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1"/>
  </p:notesMasterIdLst>
  <p:sldIdLst>
    <p:sldId id="256" r:id="rId2"/>
    <p:sldId id="258" r:id="rId3"/>
    <p:sldId id="259" r:id="rId4"/>
    <p:sldId id="262" r:id="rId5"/>
    <p:sldId id="260" r:id="rId6"/>
    <p:sldId id="261" r:id="rId7"/>
    <p:sldId id="307" r:id="rId8"/>
    <p:sldId id="264" r:id="rId9"/>
    <p:sldId id="269" r:id="rId10"/>
  </p:sldIdLst>
  <p:sldSz cx="9144000" cy="5143500" type="screen16x9"/>
  <p:notesSz cx="6858000" cy="9144000"/>
  <p:embeddedFontLst>
    <p:embeddedFont>
      <p:font typeface="Bebas Neue" panose="020B0604020202020204" charset="0"/>
      <p:regular r:id="rId12"/>
    </p:embeddedFont>
    <p:embeddedFont>
      <p:font typeface="Fira Sans" panose="020B0503050000020004" pitchFamily="34" charset="0"/>
      <p:regular r:id="rId13"/>
      <p:bold r:id="rId14"/>
      <p:italic r:id="rId15"/>
      <p:boldItalic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05D6C2E-2418-4D23-94D9-D1E23B0C509B}">
  <a:tblStyle styleId="{505D6C2E-2418-4D23-94D9-D1E23B0C509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46"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g11621753f2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4" name="Google Shape;1314;g11621753f2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1621753f28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11621753f2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8"/>
        <p:cNvGrpSpPr/>
        <p:nvPr/>
      </p:nvGrpSpPr>
      <p:grpSpPr>
        <a:xfrm>
          <a:off x="0" y="0"/>
          <a:ext cx="0" cy="0"/>
          <a:chOff x="0" y="0"/>
          <a:chExt cx="0" cy="0"/>
        </a:xfrm>
      </p:grpSpPr>
      <p:sp>
        <p:nvSpPr>
          <p:cNvPr id="1869" name="Google Shape;1869;g11621753f28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0" name="Google Shape;1870;g11621753f28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
        <p:cNvGrpSpPr/>
        <p:nvPr/>
      </p:nvGrpSpPr>
      <p:grpSpPr>
        <a:xfrm>
          <a:off x="0" y="0"/>
          <a:ext cx="0" cy="0"/>
          <a:chOff x="0" y="0"/>
          <a:chExt cx="0" cy="0"/>
        </a:xfrm>
      </p:grpSpPr>
      <p:sp>
        <p:nvSpPr>
          <p:cNvPr id="1432" name="Google Shape;1432;g11621753f2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3" name="Google Shape;1433;g11621753f2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5"/>
        <p:cNvGrpSpPr/>
        <p:nvPr/>
      </p:nvGrpSpPr>
      <p:grpSpPr>
        <a:xfrm>
          <a:off x="0" y="0"/>
          <a:ext cx="0" cy="0"/>
          <a:chOff x="0" y="0"/>
          <a:chExt cx="0" cy="0"/>
        </a:xfrm>
      </p:grpSpPr>
      <p:sp>
        <p:nvSpPr>
          <p:cNvPr id="1846" name="Google Shape;1846;g11629f8e370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7" name="Google Shape;1847;g11629f8e370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g11621753f2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4" name="Google Shape;1314;g11621753f2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86676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8"/>
        <p:cNvGrpSpPr/>
        <p:nvPr/>
      </p:nvGrpSpPr>
      <p:grpSpPr>
        <a:xfrm>
          <a:off x="0" y="0"/>
          <a:ext cx="0" cy="0"/>
          <a:chOff x="0" y="0"/>
          <a:chExt cx="0" cy="0"/>
        </a:xfrm>
      </p:grpSpPr>
      <p:sp>
        <p:nvSpPr>
          <p:cNvPr id="1909" name="Google Shape;1909;g11621753f28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0" name="Google Shape;1910;g11621753f28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9"/>
        <p:cNvGrpSpPr/>
        <p:nvPr/>
      </p:nvGrpSpPr>
      <p:grpSpPr>
        <a:xfrm>
          <a:off x="0" y="0"/>
          <a:ext cx="0" cy="0"/>
          <a:chOff x="0" y="0"/>
          <a:chExt cx="0" cy="0"/>
        </a:xfrm>
      </p:grpSpPr>
      <p:sp>
        <p:nvSpPr>
          <p:cNvPr id="2020" name="Google Shape;2020;g131dec4872e_5_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1" name="Google Shape;2021;g131dec4872e_5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1006950"/>
            <a:ext cx="4830600" cy="24123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4400">
                <a:solidFill>
                  <a:schemeClr val="dk2"/>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5100" y="3727850"/>
            <a:ext cx="43590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flipH="1">
            <a:off x="4799900" y="4509925"/>
            <a:ext cx="1169211" cy="1042959"/>
            <a:chOff x="4704025" y="2907300"/>
            <a:chExt cx="1169211" cy="1042959"/>
          </a:xfrm>
        </p:grpSpPr>
        <p:sp>
          <p:nvSpPr>
            <p:cNvPr id="12" name="Google Shape;12;p2"/>
            <p:cNvSpPr/>
            <p:nvPr/>
          </p:nvSpPr>
          <p:spPr>
            <a:xfrm>
              <a:off x="4704025" y="2908253"/>
              <a:ext cx="76975" cy="40521"/>
            </a:xfrm>
            <a:custGeom>
              <a:avLst/>
              <a:gdLst/>
              <a:ahLst/>
              <a:cxnLst/>
              <a:rect l="l" t="t" r="r" b="b"/>
              <a:pathLst>
                <a:path w="2101" h="1106" extrusionOk="0">
                  <a:moveTo>
                    <a:pt x="1053" y="1"/>
                  </a:moveTo>
                  <a:cubicBezTo>
                    <a:pt x="821" y="1"/>
                    <a:pt x="589" y="54"/>
                    <a:pt x="374" y="159"/>
                  </a:cubicBezTo>
                  <a:cubicBezTo>
                    <a:pt x="0" y="378"/>
                    <a:pt x="0" y="723"/>
                    <a:pt x="374" y="942"/>
                  </a:cubicBezTo>
                  <a:cubicBezTo>
                    <a:pt x="589" y="1051"/>
                    <a:pt x="821" y="1106"/>
                    <a:pt x="1053" y="1106"/>
                  </a:cubicBezTo>
                  <a:cubicBezTo>
                    <a:pt x="1285" y="1106"/>
                    <a:pt x="1516" y="1051"/>
                    <a:pt x="1727" y="942"/>
                  </a:cubicBezTo>
                  <a:cubicBezTo>
                    <a:pt x="2101" y="723"/>
                    <a:pt x="2101" y="378"/>
                    <a:pt x="1727" y="159"/>
                  </a:cubicBezTo>
                  <a:cubicBezTo>
                    <a:pt x="1516" y="54"/>
                    <a:pt x="1285" y="1"/>
                    <a:pt x="105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741980" y="2927487"/>
              <a:ext cx="1131256" cy="1022772"/>
            </a:xfrm>
            <a:custGeom>
              <a:avLst/>
              <a:gdLst/>
              <a:ahLst/>
              <a:cxnLst/>
              <a:rect l="l" t="t" r="r" b="b"/>
              <a:pathLst>
                <a:path w="30877" h="27916" extrusionOk="0">
                  <a:moveTo>
                    <a:pt x="28" y="1"/>
                  </a:moveTo>
                  <a:lnTo>
                    <a:pt x="0" y="50"/>
                  </a:lnTo>
                  <a:lnTo>
                    <a:pt x="15847" y="9193"/>
                  </a:lnTo>
                  <a:lnTo>
                    <a:pt x="7169" y="14205"/>
                  </a:lnTo>
                  <a:lnTo>
                    <a:pt x="7134" y="14226"/>
                  </a:lnTo>
                  <a:lnTo>
                    <a:pt x="30848" y="27916"/>
                  </a:lnTo>
                  <a:lnTo>
                    <a:pt x="30876" y="27874"/>
                  </a:lnTo>
                  <a:lnTo>
                    <a:pt x="7240" y="14226"/>
                  </a:lnTo>
                  <a:lnTo>
                    <a:pt x="15911" y="9221"/>
                  </a:lnTo>
                  <a:lnTo>
                    <a:pt x="15953" y="9193"/>
                  </a:lnTo>
                  <a:lnTo>
                    <a:pt x="2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706590" y="2907300"/>
              <a:ext cx="72103" cy="42463"/>
            </a:xfrm>
            <a:custGeom>
              <a:avLst/>
              <a:gdLst/>
              <a:ahLst/>
              <a:cxnLst/>
              <a:rect l="l" t="t" r="r" b="b"/>
              <a:pathLst>
                <a:path w="1968" h="1159" extrusionOk="0">
                  <a:moveTo>
                    <a:pt x="1019" y="51"/>
                  </a:moveTo>
                  <a:cubicBezTo>
                    <a:pt x="1238" y="51"/>
                    <a:pt x="1450" y="107"/>
                    <a:pt x="1643" y="214"/>
                  </a:cubicBezTo>
                  <a:cubicBezTo>
                    <a:pt x="1812" y="312"/>
                    <a:pt x="1904" y="439"/>
                    <a:pt x="1904" y="580"/>
                  </a:cubicBezTo>
                  <a:cubicBezTo>
                    <a:pt x="1904" y="714"/>
                    <a:pt x="1819" y="848"/>
                    <a:pt x="1643" y="947"/>
                  </a:cubicBezTo>
                  <a:cubicBezTo>
                    <a:pt x="1435" y="1049"/>
                    <a:pt x="1208" y="1100"/>
                    <a:pt x="980" y="1100"/>
                  </a:cubicBezTo>
                  <a:cubicBezTo>
                    <a:pt x="753" y="1100"/>
                    <a:pt x="526" y="1049"/>
                    <a:pt x="318" y="947"/>
                  </a:cubicBezTo>
                  <a:cubicBezTo>
                    <a:pt x="149" y="841"/>
                    <a:pt x="57" y="714"/>
                    <a:pt x="57" y="580"/>
                  </a:cubicBezTo>
                  <a:cubicBezTo>
                    <a:pt x="57" y="439"/>
                    <a:pt x="142" y="312"/>
                    <a:pt x="318" y="214"/>
                  </a:cubicBezTo>
                  <a:cubicBezTo>
                    <a:pt x="511" y="107"/>
                    <a:pt x="723" y="51"/>
                    <a:pt x="942" y="51"/>
                  </a:cubicBezTo>
                  <a:cubicBezTo>
                    <a:pt x="954" y="51"/>
                    <a:pt x="967" y="51"/>
                    <a:pt x="980" y="51"/>
                  </a:cubicBezTo>
                  <a:cubicBezTo>
                    <a:pt x="993" y="51"/>
                    <a:pt x="1006" y="51"/>
                    <a:pt x="1019" y="51"/>
                  </a:cubicBezTo>
                  <a:close/>
                  <a:moveTo>
                    <a:pt x="984" y="0"/>
                  </a:moveTo>
                  <a:cubicBezTo>
                    <a:pt x="748" y="0"/>
                    <a:pt x="512" y="55"/>
                    <a:pt x="297" y="164"/>
                  </a:cubicBezTo>
                  <a:cubicBezTo>
                    <a:pt x="106" y="277"/>
                    <a:pt x="1" y="425"/>
                    <a:pt x="1" y="580"/>
                  </a:cubicBezTo>
                  <a:cubicBezTo>
                    <a:pt x="1" y="735"/>
                    <a:pt x="106" y="883"/>
                    <a:pt x="297" y="996"/>
                  </a:cubicBezTo>
                  <a:cubicBezTo>
                    <a:pt x="508" y="1102"/>
                    <a:pt x="741" y="1158"/>
                    <a:pt x="980" y="1158"/>
                  </a:cubicBezTo>
                  <a:cubicBezTo>
                    <a:pt x="1220" y="1158"/>
                    <a:pt x="1460" y="1109"/>
                    <a:pt x="1671" y="996"/>
                  </a:cubicBezTo>
                  <a:cubicBezTo>
                    <a:pt x="1862" y="883"/>
                    <a:pt x="1967" y="742"/>
                    <a:pt x="1967" y="580"/>
                  </a:cubicBezTo>
                  <a:cubicBezTo>
                    <a:pt x="1967" y="425"/>
                    <a:pt x="1862" y="277"/>
                    <a:pt x="1671" y="164"/>
                  </a:cubicBezTo>
                  <a:cubicBezTo>
                    <a:pt x="1456" y="55"/>
                    <a:pt x="1220" y="0"/>
                    <a:pt x="98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375" y="240400"/>
            <a:ext cx="983775" cy="876850"/>
            <a:chOff x="7636150" y="250100"/>
            <a:chExt cx="983775" cy="876850"/>
          </a:xfrm>
        </p:grpSpPr>
        <p:sp>
          <p:nvSpPr>
            <p:cNvPr id="16" name="Google Shape;16;p2"/>
            <p:cNvSpPr/>
            <p:nvPr/>
          </p:nvSpPr>
          <p:spPr>
            <a:xfrm>
              <a:off x="7636150" y="266575"/>
              <a:ext cx="951700" cy="860375"/>
            </a:xfrm>
            <a:custGeom>
              <a:avLst/>
              <a:gdLst/>
              <a:ahLst/>
              <a:cxnLst/>
              <a:rect l="l" t="t" r="r" b="b"/>
              <a:pathLst>
                <a:path w="38068" h="34415" extrusionOk="0">
                  <a:moveTo>
                    <a:pt x="38039" y="0"/>
                  </a:moveTo>
                  <a:lnTo>
                    <a:pt x="18456" y="11307"/>
                  </a:lnTo>
                  <a:lnTo>
                    <a:pt x="18414" y="11329"/>
                  </a:lnTo>
                  <a:lnTo>
                    <a:pt x="29157" y="17532"/>
                  </a:lnTo>
                  <a:lnTo>
                    <a:pt x="1" y="34366"/>
                  </a:lnTo>
                  <a:lnTo>
                    <a:pt x="29" y="34415"/>
                  </a:lnTo>
                  <a:lnTo>
                    <a:pt x="29227" y="17553"/>
                  </a:lnTo>
                  <a:lnTo>
                    <a:pt x="29262" y="17532"/>
                  </a:lnTo>
                  <a:lnTo>
                    <a:pt x="18519" y="11329"/>
                  </a:lnTo>
                  <a:lnTo>
                    <a:pt x="38067" y="43"/>
                  </a:lnTo>
                  <a:lnTo>
                    <a:pt x="3803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555025" y="250100"/>
              <a:ext cx="64900" cy="34025"/>
            </a:xfrm>
            <a:custGeom>
              <a:avLst/>
              <a:gdLst/>
              <a:ahLst/>
              <a:cxnLst/>
              <a:rect l="l" t="t" r="r" b="b"/>
              <a:pathLst>
                <a:path w="2596" h="1361" extrusionOk="0">
                  <a:moveTo>
                    <a:pt x="1298" y="0"/>
                  </a:moveTo>
                  <a:cubicBezTo>
                    <a:pt x="997" y="0"/>
                    <a:pt x="695" y="67"/>
                    <a:pt x="466" y="201"/>
                  </a:cubicBezTo>
                  <a:cubicBezTo>
                    <a:pt x="1" y="469"/>
                    <a:pt x="1" y="899"/>
                    <a:pt x="466" y="1160"/>
                  </a:cubicBezTo>
                  <a:cubicBezTo>
                    <a:pt x="695" y="1294"/>
                    <a:pt x="997" y="1361"/>
                    <a:pt x="1298" y="1361"/>
                  </a:cubicBezTo>
                  <a:cubicBezTo>
                    <a:pt x="1599" y="1361"/>
                    <a:pt x="1901" y="1294"/>
                    <a:pt x="2130" y="1160"/>
                  </a:cubicBezTo>
                  <a:cubicBezTo>
                    <a:pt x="2595" y="899"/>
                    <a:pt x="2595" y="462"/>
                    <a:pt x="2130" y="201"/>
                  </a:cubicBezTo>
                  <a:cubicBezTo>
                    <a:pt x="1901" y="67"/>
                    <a:pt x="1599" y="0"/>
                    <a:pt x="129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rot="-1948746">
            <a:off x="7688691" y="-34898"/>
            <a:ext cx="1169224" cy="2362128"/>
            <a:chOff x="9219749" y="2415292"/>
            <a:chExt cx="1169206" cy="2362092"/>
          </a:xfrm>
        </p:grpSpPr>
        <p:sp>
          <p:nvSpPr>
            <p:cNvPr id="19" name="Google Shape;19;p2"/>
            <p:cNvSpPr/>
            <p:nvPr/>
          </p:nvSpPr>
          <p:spPr>
            <a:xfrm>
              <a:off x="9865571" y="3028140"/>
              <a:ext cx="232563" cy="241678"/>
            </a:xfrm>
            <a:custGeom>
              <a:avLst/>
              <a:gdLst/>
              <a:ahLst/>
              <a:cxnLst/>
              <a:rect l="l" t="t" r="r" b="b"/>
              <a:pathLst>
                <a:path w="2475" h="2572" extrusionOk="0">
                  <a:moveTo>
                    <a:pt x="1635" y="1"/>
                  </a:moveTo>
                  <a:cubicBezTo>
                    <a:pt x="1578" y="1"/>
                    <a:pt x="1526" y="8"/>
                    <a:pt x="1481" y="20"/>
                  </a:cubicBezTo>
                  <a:cubicBezTo>
                    <a:pt x="656" y="238"/>
                    <a:pt x="92" y="2121"/>
                    <a:pt x="35" y="2339"/>
                  </a:cubicBezTo>
                  <a:cubicBezTo>
                    <a:pt x="0" y="2452"/>
                    <a:pt x="92" y="2572"/>
                    <a:pt x="212" y="2572"/>
                  </a:cubicBezTo>
                  <a:cubicBezTo>
                    <a:pt x="233" y="2572"/>
                    <a:pt x="254" y="2572"/>
                    <a:pt x="268" y="2565"/>
                  </a:cubicBezTo>
                  <a:cubicBezTo>
                    <a:pt x="473" y="2494"/>
                    <a:pt x="2235" y="1846"/>
                    <a:pt x="2432" y="993"/>
                  </a:cubicBezTo>
                  <a:cubicBezTo>
                    <a:pt x="2475" y="816"/>
                    <a:pt x="2460" y="541"/>
                    <a:pt x="2186" y="260"/>
                  </a:cubicBezTo>
                  <a:cubicBezTo>
                    <a:pt x="1984" y="58"/>
                    <a:pt x="1791" y="1"/>
                    <a:pt x="1635"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864913" y="3028140"/>
              <a:ext cx="233879" cy="243745"/>
            </a:xfrm>
            <a:custGeom>
              <a:avLst/>
              <a:gdLst/>
              <a:ahLst/>
              <a:cxnLst/>
              <a:rect l="l" t="t" r="r" b="b"/>
              <a:pathLst>
                <a:path w="2489" h="2594" extrusionOk="0">
                  <a:moveTo>
                    <a:pt x="1650" y="21"/>
                  </a:moveTo>
                  <a:cubicBezTo>
                    <a:pt x="1854" y="28"/>
                    <a:pt x="2052" y="119"/>
                    <a:pt x="2185" y="275"/>
                  </a:cubicBezTo>
                  <a:cubicBezTo>
                    <a:pt x="2460" y="549"/>
                    <a:pt x="2467" y="824"/>
                    <a:pt x="2432" y="1001"/>
                  </a:cubicBezTo>
                  <a:cubicBezTo>
                    <a:pt x="2235" y="1847"/>
                    <a:pt x="480" y="2488"/>
                    <a:pt x="275" y="2559"/>
                  </a:cubicBezTo>
                  <a:cubicBezTo>
                    <a:pt x="261" y="2566"/>
                    <a:pt x="240" y="2573"/>
                    <a:pt x="219" y="2573"/>
                  </a:cubicBezTo>
                  <a:cubicBezTo>
                    <a:pt x="106" y="2566"/>
                    <a:pt x="21" y="2460"/>
                    <a:pt x="50" y="2347"/>
                  </a:cubicBezTo>
                  <a:cubicBezTo>
                    <a:pt x="113" y="2136"/>
                    <a:pt x="670" y="253"/>
                    <a:pt x="1495" y="42"/>
                  </a:cubicBezTo>
                  <a:cubicBezTo>
                    <a:pt x="1544" y="28"/>
                    <a:pt x="1593" y="21"/>
                    <a:pt x="1650" y="21"/>
                  </a:cubicBezTo>
                  <a:close/>
                  <a:moveTo>
                    <a:pt x="1653" y="0"/>
                  </a:moveTo>
                  <a:cubicBezTo>
                    <a:pt x="1593" y="0"/>
                    <a:pt x="1537" y="9"/>
                    <a:pt x="1488" y="21"/>
                  </a:cubicBezTo>
                  <a:cubicBezTo>
                    <a:pt x="656" y="232"/>
                    <a:pt x="92" y="2129"/>
                    <a:pt x="28" y="2340"/>
                  </a:cubicBezTo>
                  <a:cubicBezTo>
                    <a:pt x="0" y="2467"/>
                    <a:pt x="92" y="2587"/>
                    <a:pt x="219" y="2594"/>
                  </a:cubicBezTo>
                  <a:cubicBezTo>
                    <a:pt x="240" y="2594"/>
                    <a:pt x="261" y="2587"/>
                    <a:pt x="282" y="2580"/>
                  </a:cubicBezTo>
                  <a:cubicBezTo>
                    <a:pt x="487" y="2509"/>
                    <a:pt x="2249" y="1861"/>
                    <a:pt x="2446" y="1001"/>
                  </a:cubicBezTo>
                  <a:cubicBezTo>
                    <a:pt x="2489" y="824"/>
                    <a:pt x="2474" y="542"/>
                    <a:pt x="2200" y="260"/>
                  </a:cubicBezTo>
                  <a:cubicBezTo>
                    <a:pt x="2001" y="57"/>
                    <a:pt x="1811" y="0"/>
                    <a:pt x="1653"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221064" y="2417641"/>
              <a:ext cx="1167233" cy="2359743"/>
            </a:xfrm>
            <a:custGeom>
              <a:avLst/>
              <a:gdLst/>
              <a:ahLst/>
              <a:cxnLst/>
              <a:rect l="l" t="t" r="r" b="b"/>
              <a:pathLst>
                <a:path w="12422" h="25113" extrusionOk="0">
                  <a:moveTo>
                    <a:pt x="1013" y="0"/>
                  </a:moveTo>
                  <a:cubicBezTo>
                    <a:pt x="847" y="0"/>
                    <a:pt x="655" y="50"/>
                    <a:pt x="444" y="194"/>
                  </a:cubicBezTo>
                  <a:cubicBezTo>
                    <a:pt x="64" y="454"/>
                    <a:pt x="0" y="765"/>
                    <a:pt x="14" y="976"/>
                  </a:cubicBezTo>
                  <a:cubicBezTo>
                    <a:pt x="36" y="1265"/>
                    <a:pt x="219" y="1547"/>
                    <a:pt x="466" y="1808"/>
                  </a:cubicBezTo>
                  <a:cubicBezTo>
                    <a:pt x="1008" y="2379"/>
                    <a:pt x="1882" y="2830"/>
                    <a:pt x="2108" y="2943"/>
                  </a:cubicBezTo>
                  <a:cubicBezTo>
                    <a:pt x="2157" y="2971"/>
                    <a:pt x="2207" y="2978"/>
                    <a:pt x="2263" y="2978"/>
                  </a:cubicBezTo>
                  <a:lnTo>
                    <a:pt x="2312" y="2978"/>
                  </a:lnTo>
                  <a:cubicBezTo>
                    <a:pt x="2651" y="3274"/>
                    <a:pt x="2968" y="3598"/>
                    <a:pt x="3271" y="3930"/>
                  </a:cubicBezTo>
                  <a:cubicBezTo>
                    <a:pt x="3172" y="3925"/>
                    <a:pt x="3054" y="3922"/>
                    <a:pt x="2923" y="3922"/>
                  </a:cubicBezTo>
                  <a:cubicBezTo>
                    <a:pt x="2266" y="3922"/>
                    <a:pt x="1295" y="4010"/>
                    <a:pt x="931" y="4480"/>
                  </a:cubicBezTo>
                  <a:cubicBezTo>
                    <a:pt x="818" y="4628"/>
                    <a:pt x="712" y="4874"/>
                    <a:pt x="846" y="5248"/>
                  </a:cubicBezTo>
                  <a:cubicBezTo>
                    <a:pt x="987" y="5615"/>
                    <a:pt x="1220" y="5720"/>
                    <a:pt x="1389" y="5756"/>
                  </a:cubicBezTo>
                  <a:cubicBezTo>
                    <a:pt x="1431" y="5763"/>
                    <a:pt x="1474" y="5763"/>
                    <a:pt x="1516" y="5763"/>
                  </a:cubicBezTo>
                  <a:cubicBezTo>
                    <a:pt x="2284" y="5763"/>
                    <a:pt x="3335" y="4635"/>
                    <a:pt x="3610" y="4317"/>
                  </a:cubicBezTo>
                  <a:cubicBezTo>
                    <a:pt x="4188" y="4994"/>
                    <a:pt x="4702" y="5720"/>
                    <a:pt x="5167" y="6482"/>
                  </a:cubicBezTo>
                  <a:cubicBezTo>
                    <a:pt x="5066" y="6477"/>
                    <a:pt x="4941" y="6473"/>
                    <a:pt x="4803" y="6473"/>
                  </a:cubicBezTo>
                  <a:cubicBezTo>
                    <a:pt x="4144" y="6473"/>
                    <a:pt x="3167" y="6560"/>
                    <a:pt x="2806" y="7031"/>
                  </a:cubicBezTo>
                  <a:cubicBezTo>
                    <a:pt x="2693" y="7179"/>
                    <a:pt x="2587" y="7426"/>
                    <a:pt x="2728" y="7800"/>
                  </a:cubicBezTo>
                  <a:cubicBezTo>
                    <a:pt x="2862" y="8166"/>
                    <a:pt x="3095" y="8279"/>
                    <a:pt x="3271" y="8307"/>
                  </a:cubicBezTo>
                  <a:cubicBezTo>
                    <a:pt x="3306" y="8314"/>
                    <a:pt x="3349" y="8314"/>
                    <a:pt x="3391" y="8314"/>
                  </a:cubicBezTo>
                  <a:cubicBezTo>
                    <a:pt x="4117" y="8314"/>
                    <a:pt x="5090" y="7313"/>
                    <a:pt x="5435" y="6933"/>
                  </a:cubicBezTo>
                  <a:cubicBezTo>
                    <a:pt x="5809" y="7588"/>
                    <a:pt x="6154" y="8265"/>
                    <a:pt x="6472" y="8956"/>
                  </a:cubicBezTo>
                  <a:cubicBezTo>
                    <a:pt x="6394" y="8953"/>
                    <a:pt x="6307" y="8951"/>
                    <a:pt x="6213" y="8951"/>
                  </a:cubicBezTo>
                  <a:cubicBezTo>
                    <a:pt x="5556" y="8951"/>
                    <a:pt x="4566" y="9038"/>
                    <a:pt x="4202" y="9513"/>
                  </a:cubicBezTo>
                  <a:cubicBezTo>
                    <a:pt x="4089" y="9654"/>
                    <a:pt x="3983" y="9908"/>
                    <a:pt x="4124" y="10274"/>
                  </a:cubicBezTo>
                  <a:cubicBezTo>
                    <a:pt x="4258" y="10648"/>
                    <a:pt x="4491" y="10753"/>
                    <a:pt x="4667" y="10789"/>
                  </a:cubicBezTo>
                  <a:cubicBezTo>
                    <a:pt x="4702" y="10796"/>
                    <a:pt x="4744" y="10796"/>
                    <a:pt x="4787" y="10796"/>
                  </a:cubicBezTo>
                  <a:cubicBezTo>
                    <a:pt x="5442" y="10796"/>
                    <a:pt x="6309" y="9964"/>
                    <a:pt x="6718" y="9527"/>
                  </a:cubicBezTo>
                  <a:cubicBezTo>
                    <a:pt x="7120" y="10457"/>
                    <a:pt x="7465" y="11402"/>
                    <a:pt x="7762" y="12332"/>
                  </a:cubicBezTo>
                  <a:cubicBezTo>
                    <a:pt x="7496" y="12288"/>
                    <a:pt x="7083" y="12233"/>
                    <a:pt x="6664" y="12233"/>
                  </a:cubicBezTo>
                  <a:cubicBezTo>
                    <a:pt x="6159" y="12233"/>
                    <a:pt x="5645" y="12313"/>
                    <a:pt x="5372" y="12586"/>
                  </a:cubicBezTo>
                  <a:cubicBezTo>
                    <a:pt x="5245" y="12720"/>
                    <a:pt x="5111" y="12960"/>
                    <a:pt x="5196" y="13341"/>
                  </a:cubicBezTo>
                  <a:cubicBezTo>
                    <a:pt x="5287" y="13721"/>
                    <a:pt x="5506" y="13862"/>
                    <a:pt x="5668" y="13912"/>
                  </a:cubicBezTo>
                  <a:cubicBezTo>
                    <a:pt x="5745" y="13933"/>
                    <a:pt x="5823" y="13947"/>
                    <a:pt x="5901" y="13947"/>
                  </a:cubicBezTo>
                  <a:cubicBezTo>
                    <a:pt x="6577" y="13947"/>
                    <a:pt x="7515" y="13221"/>
                    <a:pt x="7924" y="12875"/>
                  </a:cubicBezTo>
                  <a:cubicBezTo>
                    <a:pt x="8255" y="13954"/>
                    <a:pt x="8516" y="15004"/>
                    <a:pt x="8734" y="15984"/>
                  </a:cubicBezTo>
                  <a:cubicBezTo>
                    <a:pt x="8451" y="15917"/>
                    <a:pt x="7876" y="15800"/>
                    <a:pt x="7326" y="15800"/>
                  </a:cubicBezTo>
                  <a:cubicBezTo>
                    <a:pt x="6890" y="15800"/>
                    <a:pt x="6471" y="15873"/>
                    <a:pt x="6225" y="16104"/>
                  </a:cubicBezTo>
                  <a:cubicBezTo>
                    <a:pt x="6091" y="16231"/>
                    <a:pt x="5943" y="16456"/>
                    <a:pt x="6013" y="16844"/>
                  </a:cubicBezTo>
                  <a:cubicBezTo>
                    <a:pt x="6084" y="17232"/>
                    <a:pt x="6295" y="17380"/>
                    <a:pt x="6464" y="17436"/>
                  </a:cubicBezTo>
                  <a:cubicBezTo>
                    <a:pt x="6549" y="17471"/>
                    <a:pt x="6641" y="17485"/>
                    <a:pt x="6732" y="17485"/>
                  </a:cubicBezTo>
                  <a:cubicBezTo>
                    <a:pt x="7444" y="17485"/>
                    <a:pt x="8459" y="16745"/>
                    <a:pt x="8833" y="16449"/>
                  </a:cubicBezTo>
                  <a:cubicBezTo>
                    <a:pt x="9411" y="19241"/>
                    <a:pt x="9749" y="22068"/>
                    <a:pt x="9855" y="24915"/>
                  </a:cubicBezTo>
                  <a:cubicBezTo>
                    <a:pt x="9848" y="25048"/>
                    <a:pt x="9944" y="25113"/>
                    <a:pt x="10041" y="25113"/>
                  </a:cubicBezTo>
                  <a:cubicBezTo>
                    <a:pt x="10140" y="25113"/>
                    <a:pt x="10240" y="25044"/>
                    <a:pt x="10229" y="24908"/>
                  </a:cubicBezTo>
                  <a:cubicBezTo>
                    <a:pt x="10165" y="23181"/>
                    <a:pt x="10017" y="21447"/>
                    <a:pt x="9771" y="19734"/>
                  </a:cubicBezTo>
                  <a:lnTo>
                    <a:pt x="9771" y="19734"/>
                  </a:lnTo>
                  <a:cubicBezTo>
                    <a:pt x="9806" y="19762"/>
                    <a:pt x="9848" y="19777"/>
                    <a:pt x="9890" y="19777"/>
                  </a:cubicBezTo>
                  <a:lnTo>
                    <a:pt x="9919" y="19777"/>
                  </a:lnTo>
                  <a:cubicBezTo>
                    <a:pt x="10130" y="19741"/>
                    <a:pt x="11977" y="19403"/>
                    <a:pt x="12315" y="18599"/>
                  </a:cubicBezTo>
                  <a:cubicBezTo>
                    <a:pt x="12379" y="18416"/>
                    <a:pt x="12421" y="18141"/>
                    <a:pt x="12196" y="17817"/>
                  </a:cubicBezTo>
                  <a:cubicBezTo>
                    <a:pt x="11998" y="17530"/>
                    <a:pt x="11766" y="17462"/>
                    <a:pt x="11593" y="17462"/>
                  </a:cubicBezTo>
                  <a:cubicBezTo>
                    <a:pt x="11575" y="17462"/>
                    <a:pt x="11557" y="17463"/>
                    <a:pt x="11540" y="17464"/>
                  </a:cubicBezTo>
                  <a:cubicBezTo>
                    <a:pt x="10722" y="17535"/>
                    <a:pt x="9883" y="19177"/>
                    <a:pt x="9735" y="19473"/>
                  </a:cubicBezTo>
                  <a:cubicBezTo>
                    <a:pt x="9587" y="18444"/>
                    <a:pt x="9397" y="17323"/>
                    <a:pt x="9150" y="16160"/>
                  </a:cubicBezTo>
                  <a:lnTo>
                    <a:pt x="9193" y="16160"/>
                  </a:lnTo>
                  <a:cubicBezTo>
                    <a:pt x="9397" y="16125"/>
                    <a:pt x="11244" y="15787"/>
                    <a:pt x="11582" y="14976"/>
                  </a:cubicBezTo>
                  <a:cubicBezTo>
                    <a:pt x="11653" y="14807"/>
                    <a:pt x="11695" y="14539"/>
                    <a:pt x="11469" y="14215"/>
                  </a:cubicBezTo>
                  <a:cubicBezTo>
                    <a:pt x="11267" y="13924"/>
                    <a:pt x="11042" y="13860"/>
                    <a:pt x="10871" y="13860"/>
                  </a:cubicBezTo>
                  <a:cubicBezTo>
                    <a:pt x="10851" y="13860"/>
                    <a:pt x="10832" y="13861"/>
                    <a:pt x="10814" y="13862"/>
                  </a:cubicBezTo>
                  <a:cubicBezTo>
                    <a:pt x="10067" y="13919"/>
                    <a:pt x="9305" y="15286"/>
                    <a:pt x="9066" y="15758"/>
                  </a:cubicBezTo>
                  <a:cubicBezTo>
                    <a:pt x="8812" y="14616"/>
                    <a:pt x="8523" y="13524"/>
                    <a:pt x="8199" y="12488"/>
                  </a:cubicBezTo>
                  <a:lnTo>
                    <a:pt x="8199" y="12488"/>
                  </a:lnTo>
                  <a:cubicBezTo>
                    <a:pt x="8227" y="12502"/>
                    <a:pt x="8262" y="12516"/>
                    <a:pt x="8297" y="12516"/>
                  </a:cubicBezTo>
                  <a:lnTo>
                    <a:pt x="8340" y="12516"/>
                  </a:lnTo>
                  <a:cubicBezTo>
                    <a:pt x="8544" y="12466"/>
                    <a:pt x="10370" y="12051"/>
                    <a:pt x="10673" y="11226"/>
                  </a:cubicBezTo>
                  <a:cubicBezTo>
                    <a:pt x="10736" y="11050"/>
                    <a:pt x="10765" y="10782"/>
                    <a:pt x="10525" y="10471"/>
                  </a:cubicBezTo>
                  <a:cubicBezTo>
                    <a:pt x="10322" y="10204"/>
                    <a:pt x="10110" y="10142"/>
                    <a:pt x="9943" y="10142"/>
                  </a:cubicBezTo>
                  <a:cubicBezTo>
                    <a:pt x="9912" y="10142"/>
                    <a:pt x="9883" y="10144"/>
                    <a:pt x="9855" y="10147"/>
                  </a:cubicBezTo>
                  <a:cubicBezTo>
                    <a:pt x="9009" y="10253"/>
                    <a:pt x="8220" y="12043"/>
                    <a:pt x="8128" y="12262"/>
                  </a:cubicBezTo>
                  <a:cubicBezTo>
                    <a:pt x="7804" y="11212"/>
                    <a:pt x="7416" y="10190"/>
                    <a:pt x="6986" y="9181"/>
                  </a:cubicBezTo>
                  <a:cubicBezTo>
                    <a:pt x="6986" y="9153"/>
                    <a:pt x="6986" y="9125"/>
                    <a:pt x="6972" y="9097"/>
                  </a:cubicBezTo>
                  <a:cubicBezTo>
                    <a:pt x="6958" y="9062"/>
                    <a:pt x="6937" y="9033"/>
                    <a:pt x="6909" y="9012"/>
                  </a:cubicBezTo>
                  <a:cubicBezTo>
                    <a:pt x="6873" y="8935"/>
                    <a:pt x="6838" y="8850"/>
                    <a:pt x="6803" y="8773"/>
                  </a:cubicBezTo>
                  <a:cubicBezTo>
                    <a:pt x="6464" y="8032"/>
                    <a:pt x="6084" y="7306"/>
                    <a:pt x="5675" y="6601"/>
                  </a:cubicBezTo>
                  <a:cubicBezTo>
                    <a:pt x="5696" y="6601"/>
                    <a:pt x="5717" y="6601"/>
                    <a:pt x="5738" y="6594"/>
                  </a:cubicBezTo>
                  <a:cubicBezTo>
                    <a:pt x="5943" y="6524"/>
                    <a:pt x="7705" y="5875"/>
                    <a:pt x="7895" y="5022"/>
                  </a:cubicBezTo>
                  <a:cubicBezTo>
                    <a:pt x="7938" y="4846"/>
                    <a:pt x="7931" y="4571"/>
                    <a:pt x="7656" y="4289"/>
                  </a:cubicBezTo>
                  <a:cubicBezTo>
                    <a:pt x="7459" y="4093"/>
                    <a:pt x="7270" y="4033"/>
                    <a:pt x="7116" y="4033"/>
                  </a:cubicBezTo>
                  <a:cubicBezTo>
                    <a:pt x="7055" y="4033"/>
                    <a:pt x="6999" y="4043"/>
                    <a:pt x="6951" y="4057"/>
                  </a:cubicBezTo>
                  <a:cubicBezTo>
                    <a:pt x="6154" y="4254"/>
                    <a:pt x="5612" y="5995"/>
                    <a:pt x="5513" y="6334"/>
                  </a:cubicBezTo>
                  <a:cubicBezTo>
                    <a:pt x="5026" y="5523"/>
                    <a:pt x="4477" y="4762"/>
                    <a:pt x="3863" y="4043"/>
                  </a:cubicBezTo>
                  <a:cubicBezTo>
                    <a:pt x="4068" y="3972"/>
                    <a:pt x="5823" y="3324"/>
                    <a:pt x="6020" y="2471"/>
                  </a:cubicBezTo>
                  <a:cubicBezTo>
                    <a:pt x="6063" y="2294"/>
                    <a:pt x="6056" y="2019"/>
                    <a:pt x="5781" y="1737"/>
                  </a:cubicBezTo>
                  <a:cubicBezTo>
                    <a:pt x="5579" y="1541"/>
                    <a:pt x="5392" y="1481"/>
                    <a:pt x="5240" y="1481"/>
                  </a:cubicBezTo>
                  <a:cubicBezTo>
                    <a:pt x="5179" y="1481"/>
                    <a:pt x="5124" y="1491"/>
                    <a:pt x="5076" y="1505"/>
                  </a:cubicBezTo>
                  <a:cubicBezTo>
                    <a:pt x="4279" y="1702"/>
                    <a:pt x="3736" y="3443"/>
                    <a:pt x="3638" y="3782"/>
                  </a:cubicBezTo>
                  <a:cubicBezTo>
                    <a:pt x="3306" y="3408"/>
                    <a:pt x="2954" y="3056"/>
                    <a:pt x="2587" y="2724"/>
                  </a:cubicBezTo>
                  <a:cubicBezTo>
                    <a:pt x="2594" y="2682"/>
                    <a:pt x="2594" y="2633"/>
                    <a:pt x="2587" y="2590"/>
                  </a:cubicBezTo>
                  <a:cubicBezTo>
                    <a:pt x="2538" y="2238"/>
                    <a:pt x="2214" y="476"/>
                    <a:pt x="1368" y="81"/>
                  </a:cubicBezTo>
                  <a:lnTo>
                    <a:pt x="1354" y="74"/>
                  </a:lnTo>
                  <a:cubicBezTo>
                    <a:pt x="1262" y="33"/>
                    <a:pt x="1147" y="0"/>
                    <a:pt x="1013" y="0"/>
                  </a:cubicBezTo>
                  <a:close/>
                </a:path>
              </a:pathLst>
            </a:custGeom>
            <a:solidFill>
              <a:srgbClr val="F4EE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9219749" y="2415292"/>
              <a:ext cx="1169206" cy="2360777"/>
            </a:xfrm>
            <a:custGeom>
              <a:avLst/>
              <a:gdLst/>
              <a:ahLst/>
              <a:cxnLst/>
              <a:rect l="l" t="t" r="r" b="b"/>
              <a:pathLst>
                <a:path w="12443" h="25124" extrusionOk="0">
                  <a:moveTo>
                    <a:pt x="1023" y="23"/>
                  </a:moveTo>
                  <a:cubicBezTo>
                    <a:pt x="1154" y="23"/>
                    <a:pt x="1266" y="54"/>
                    <a:pt x="1354" y="92"/>
                  </a:cubicBezTo>
                  <a:lnTo>
                    <a:pt x="1361" y="92"/>
                  </a:lnTo>
                  <a:lnTo>
                    <a:pt x="1375" y="99"/>
                  </a:lnTo>
                  <a:cubicBezTo>
                    <a:pt x="2221" y="487"/>
                    <a:pt x="2538" y="2249"/>
                    <a:pt x="2587" y="2601"/>
                  </a:cubicBezTo>
                  <a:cubicBezTo>
                    <a:pt x="2594" y="2644"/>
                    <a:pt x="2594" y="2693"/>
                    <a:pt x="2587" y="2735"/>
                  </a:cubicBezTo>
                  <a:cubicBezTo>
                    <a:pt x="2961" y="3067"/>
                    <a:pt x="3306" y="3426"/>
                    <a:pt x="3638" y="3793"/>
                  </a:cubicBezTo>
                  <a:lnTo>
                    <a:pt x="3652" y="3807"/>
                  </a:lnTo>
                  <a:lnTo>
                    <a:pt x="3659" y="3793"/>
                  </a:lnTo>
                  <a:cubicBezTo>
                    <a:pt x="3757" y="3447"/>
                    <a:pt x="4300" y="1720"/>
                    <a:pt x="5090" y="1523"/>
                  </a:cubicBezTo>
                  <a:cubicBezTo>
                    <a:pt x="5135" y="1511"/>
                    <a:pt x="5188" y="1502"/>
                    <a:pt x="5247" y="1502"/>
                  </a:cubicBezTo>
                  <a:cubicBezTo>
                    <a:pt x="5397" y="1502"/>
                    <a:pt x="5583" y="1558"/>
                    <a:pt x="5781" y="1755"/>
                  </a:cubicBezTo>
                  <a:cubicBezTo>
                    <a:pt x="6056" y="2030"/>
                    <a:pt x="6063" y="2298"/>
                    <a:pt x="6020" y="2474"/>
                  </a:cubicBezTo>
                  <a:cubicBezTo>
                    <a:pt x="5830" y="3327"/>
                    <a:pt x="4075" y="3969"/>
                    <a:pt x="3870" y="4039"/>
                  </a:cubicBezTo>
                  <a:lnTo>
                    <a:pt x="3856" y="4046"/>
                  </a:lnTo>
                  <a:lnTo>
                    <a:pt x="3870" y="4053"/>
                  </a:lnTo>
                  <a:cubicBezTo>
                    <a:pt x="4476" y="4772"/>
                    <a:pt x="5026" y="5541"/>
                    <a:pt x="5513" y="6344"/>
                  </a:cubicBezTo>
                  <a:lnTo>
                    <a:pt x="5534" y="6373"/>
                  </a:lnTo>
                  <a:lnTo>
                    <a:pt x="5534" y="6344"/>
                  </a:lnTo>
                  <a:cubicBezTo>
                    <a:pt x="5640" y="6006"/>
                    <a:pt x="6182" y="4279"/>
                    <a:pt x="6965" y="4075"/>
                  </a:cubicBezTo>
                  <a:cubicBezTo>
                    <a:pt x="7010" y="4063"/>
                    <a:pt x="7062" y="4055"/>
                    <a:pt x="7118" y="4055"/>
                  </a:cubicBezTo>
                  <a:cubicBezTo>
                    <a:pt x="7272" y="4055"/>
                    <a:pt x="7462" y="4113"/>
                    <a:pt x="7663" y="4314"/>
                  </a:cubicBezTo>
                  <a:cubicBezTo>
                    <a:pt x="7938" y="4589"/>
                    <a:pt x="7945" y="4857"/>
                    <a:pt x="7902" y="5033"/>
                  </a:cubicBezTo>
                  <a:cubicBezTo>
                    <a:pt x="7705" y="5886"/>
                    <a:pt x="5950" y="6528"/>
                    <a:pt x="5752" y="6598"/>
                  </a:cubicBezTo>
                  <a:cubicBezTo>
                    <a:pt x="5731" y="6605"/>
                    <a:pt x="5710" y="6605"/>
                    <a:pt x="5689" y="6605"/>
                  </a:cubicBezTo>
                  <a:lnTo>
                    <a:pt x="5668" y="6605"/>
                  </a:lnTo>
                  <a:lnTo>
                    <a:pt x="5675" y="6619"/>
                  </a:lnTo>
                  <a:cubicBezTo>
                    <a:pt x="6091" y="7324"/>
                    <a:pt x="6464" y="8050"/>
                    <a:pt x="6803" y="8791"/>
                  </a:cubicBezTo>
                  <a:cubicBezTo>
                    <a:pt x="6831" y="8847"/>
                    <a:pt x="6859" y="8910"/>
                    <a:pt x="6880" y="8967"/>
                  </a:cubicBezTo>
                  <a:lnTo>
                    <a:pt x="6916" y="9037"/>
                  </a:lnTo>
                  <a:cubicBezTo>
                    <a:pt x="6944" y="9051"/>
                    <a:pt x="6965" y="9080"/>
                    <a:pt x="6972" y="9108"/>
                  </a:cubicBezTo>
                  <a:cubicBezTo>
                    <a:pt x="6986" y="9136"/>
                    <a:pt x="6993" y="9171"/>
                    <a:pt x="6986" y="9199"/>
                  </a:cubicBezTo>
                  <a:cubicBezTo>
                    <a:pt x="7423" y="10200"/>
                    <a:pt x="7804" y="11230"/>
                    <a:pt x="8135" y="12273"/>
                  </a:cubicBezTo>
                  <a:lnTo>
                    <a:pt x="8142" y="12301"/>
                  </a:lnTo>
                  <a:lnTo>
                    <a:pt x="8149" y="12273"/>
                  </a:lnTo>
                  <a:cubicBezTo>
                    <a:pt x="8241" y="12068"/>
                    <a:pt x="9030" y="10271"/>
                    <a:pt x="9869" y="10165"/>
                  </a:cubicBezTo>
                  <a:cubicBezTo>
                    <a:pt x="9894" y="10162"/>
                    <a:pt x="9920" y="10160"/>
                    <a:pt x="9948" y="10160"/>
                  </a:cubicBezTo>
                  <a:cubicBezTo>
                    <a:pt x="10112" y="10160"/>
                    <a:pt x="10326" y="10225"/>
                    <a:pt x="10525" y="10489"/>
                  </a:cubicBezTo>
                  <a:cubicBezTo>
                    <a:pt x="10764" y="10793"/>
                    <a:pt x="10743" y="11060"/>
                    <a:pt x="10680" y="11237"/>
                  </a:cubicBezTo>
                  <a:cubicBezTo>
                    <a:pt x="10377" y="12054"/>
                    <a:pt x="8558" y="12470"/>
                    <a:pt x="8347" y="12513"/>
                  </a:cubicBezTo>
                  <a:cubicBezTo>
                    <a:pt x="8335" y="12517"/>
                    <a:pt x="8323" y="12518"/>
                    <a:pt x="8311" y="12518"/>
                  </a:cubicBezTo>
                  <a:cubicBezTo>
                    <a:pt x="8281" y="12518"/>
                    <a:pt x="8250" y="12507"/>
                    <a:pt x="8220" y="12491"/>
                  </a:cubicBezTo>
                  <a:lnTo>
                    <a:pt x="8198" y="12477"/>
                  </a:lnTo>
                  <a:lnTo>
                    <a:pt x="8206" y="12506"/>
                  </a:lnTo>
                  <a:cubicBezTo>
                    <a:pt x="8523" y="13542"/>
                    <a:pt x="8812" y="14641"/>
                    <a:pt x="9066" y="15776"/>
                  </a:cubicBezTo>
                  <a:lnTo>
                    <a:pt x="9073" y="15805"/>
                  </a:lnTo>
                  <a:lnTo>
                    <a:pt x="9087" y="15776"/>
                  </a:lnTo>
                  <a:cubicBezTo>
                    <a:pt x="9305" y="15346"/>
                    <a:pt x="10081" y="13951"/>
                    <a:pt x="10828" y="13887"/>
                  </a:cubicBezTo>
                  <a:cubicBezTo>
                    <a:pt x="10844" y="13886"/>
                    <a:pt x="10861" y="13885"/>
                    <a:pt x="10879" y="13885"/>
                  </a:cubicBezTo>
                  <a:cubicBezTo>
                    <a:pt x="11046" y="13885"/>
                    <a:pt x="11272" y="13953"/>
                    <a:pt x="11469" y="14240"/>
                  </a:cubicBezTo>
                  <a:cubicBezTo>
                    <a:pt x="11695" y="14557"/>
                    <a:pt x="11660" y="14825"/>
                    <a:pt x="11589" y="14994"/>
                  </a:cubicBezTo>
                  <a:cubicBezTo>
                    <a:pt x="11251" y="15798"/>
                    <a:pt x="9411" y="16129"/>
                    <a:pt x="9207" y="16164"/>
                  </a:cubicBezTo>
                  <a:lnTo>
                    <a:pt x="9150" y="16164"/>
                  </a:lnTo>
                  <a:lnTo>
                    <a:pt x="9150" y="16178"/>
                  </a:lnTo>
                  <a:cubicBezTo>
                    <a:pt x="9376" y="17243"/>
                    <a:pt x="9573" y="18363"/>
                    <a:pt x="9735" y="19498"/>
                  </a:cubicBezTo>
                  <a:lnTo>
                    <a:pt x="9742" y="19534"/>
                  </a:lnTo>
                  <a:lnTo>
                    <a:pt x="9756" y="19498"/>
                  </a:lnTo>
                  <a:cubicBezTo>
                    <a:pt x="9919" y="19174"/>
                    <a:pt x="10743" y="17567"/>
                    <a:pt x="11554" y="17496"/>
                  </a:cubicBezTo>
                  <a:cubicBezTo>
                    <a:pt x="11565" y="17496"/>
                    <a:pt x="11576" y="17496"/>
                    <a:pt x="11588" y="17496"/>
                  </a:cubicBezTo>
                  <a:cubicBezTo>
                    <a:pt x="11761" y="17496"/>
                    <a:pt x="11991" y="17551"/>
                    <a:pt x="12202" y="17849"/>
                  </a:cubicBezTo>
                  <a:cubicBezTo>
                    <a:pt x="12421" y="18173"/>
                    <a:pt x="12386" y="18434"/>
                    <a:pt x="12315" y="18603"/>
                  </a:cubicBezTo>
                  <a:cubicBezTo>
                    <a:pt x="11977" y="19407"/>
                    <a:pt x="10137" y="19745"/>
                    <a:pt x="9933" y="19780"/>
                  </a:cubicBezTo>
                  <a:cubicBezTo>
                    <a:pt x="9923" y="19782"/>
                    <a:pt x="9914" y="19782"/>
                    <a:pt x="9905" y="19782"/>
                  </a:cubicBezTo>
                  <a:cubicBezTo>
                    <a:pt x="9860" y="19782"/>
                    <a:pt x="9821" y="19767"/>
                    <a:pt x="9792" y="19738"/>
                  </a:cubicBezTo>
                  <a:lnTo>
                    <a:pt x="9770" y="19724"/>
                  </a:lnTo>
                  <a:lnTo>
                    <a:pt x="9770" y="19752"/>
                  </a:lnTo>
                  <a:cubicBezTo>
                    <a:pt x="10193" y="22776"/>
                    <a:pt x="10229" y="24905"/>
                    <a:pt x="10229" y="24926"/>
                  </a:cubicBezTo>
                  <a:cubicBezTo>
                    <a:pt x="10229" y="25044"/>
                    <a:pt x="10138" y="25104"/>
                    <a:pt x="10048" y="25104"/>
                  </a:cubicBezTo>
                  <a:cubicBezTo>
                    <a:pt x="9962" y="25104"/>
                    <a:pt x="9876" y="25048"/>
                    <a:pt x="9876" y="24933"/>
                  </a:cubicBezTo>
                  <a:cubicBezTo>
                    <a:pt x="9770" y="22085"/>
                    <a:pt x="9425" y="19252"/>
                    <a:pt x="8847" y="16460"/>
                  </a:cubicBezTo>
                  <a:lnTo>
                    <a:pt x="8847" y="16446"/>
                  </a:lnTo>
                  <a:lnTo>
                    <a:pt x="8826" y="16460"/>
                  </a:lnTo>
                  <a:cubicBezTo>
                    <a:pt x="8431" y="16770"/>
                    <a:pt x="7437" y="17489"/>
                    <a:pt x="6732" y="17489"/>
                  </a:cubicBezTo>
                  <a:cubicBezTo>
                    <a:pt x="6641" y="17489"/>
                    <a:pt x="6556" y="17475"/>
                    <a:pt x="6471" y="17447"/>
                  </a:cubicBezTo>
                  <a:cubicBezTo>
                    <a:pt x="6309" y="17391"/>
                    <a:pt x="6098" y="17243"/>
                    <a:pt x="6027" y="16862"/>
                  </a:cubicBezTo>
                  <a:cubicBezTo>
                    <a:pt x="5957" y="16481"/>
                    <a:pt x="6105" y="16256"/>
                    <a:pt x="6239" y="16129"/>
                  </a:cubicBezTo>
                  <a:cubicBezTo>
                    <a:pt x="6480" y="15903"/>
                    <a:pt x="6898" y="15832"/>
                    <a:pt x="7330" y="15832"/>
                  </a:cubicBezTo>
                  <a:cubicBezTo>
                    <a:pt x="7894" y="15832"/>
                    <a:pt x="8483" y="15953"/>
                    <a:pt x="8734" y="16009"/>
                  </a:cubicBezTo>
                  <a:lnTo>
                    <a:pt x="8748" y="16009"/>
                  </a:lnTo>
                  <a:lnTo>
                    <a:pt x="8748" y="15995"/>
                  </a:lnTo>
                  <a:cubicBezTo>
                    <a:pt x="8516" y="14923"/>
                    <a:pt x="8241" y="13873"/>
                    <a:pt x="7945" y="12886"/>
                  </a:cubicBezTo>
                  <a:lnTo>
                    <a:pt x="7945" y="12865"/>
                  </a:lnTo>
                  <a:lnTo>
                    <a:pt x="7931" y="12879"/>
                  </a:lnTo>
                  <a:cubicBezTo>
                    <a:pt x="7550" y="13203"/>
                    <a:pt x="6591" y="13951"/>
                    <a:pt x="5907" y="13951"/>
                  </a:cubicBezTo>
                  <a:cubicBezTo>
                    <a:pt x="5837" y="13951"/>
                    <a:pt x="5759" y="13937"/>
                    <a:pt x="5682" y="13915"/>
                  </a:cubicBezTo>
                  <a:cubicBezTo>
                    <a:pt x="5520" y="13866"/>
                    <a:pt x="5308" y="13732"/>
                    <a:pt x="5217" y="13351"/>
                  </a:cubicBezTo>
                  <a:cubicBezTo>
                    <a:pt x="5132" y="12978"/>
                    <a:pt x="5266" y="12738"/>
                    <a:pt x="5393" y="12611"/>
                  </a:cubicBezTo>
                  <a:cubicBezTo>
                    <a:pt x="5663" y="12337"/>
                    <a:pt x="6176" y="12258"/>
                    <a:pt x="6678" y="12258"/>
                  </a:cubicBezTo>
                  <a:cubicBezTo>
                    <a:pt x="7105" y="12258"/>
                    <a:pt x="7523" y="12315"/>
                    <a:pt x="7776" y="12357"/>
                  </a:cubicBezTo>
                  <a:lnTo>
                    <a:pt x="7790" y="12357"/>
                  </a:lnTo>
                  <a:lnTo>
                    <a:pt x="7783" y="12343"/>
                  </a:lnTo>
                  <a:cubicBezTo>
                    <a:pt x="7472" y="11364"/>
                    <a:pt x="7120" y="10419"/>
                    <a:pt x="6746" y="9538"/>
                  </a:cubicBezTo>
                  <a:lnTo>
                    <a:pt x="6739" y="9524"/>
                  </a:lnTo>
                  <a:lnTo>
                    <a:pt x="6725" y="9531"/>
                  </a:lnTo>
                  <a:cubicBezTo>
                    <a:pt x="6281" y="10003"/>
                    <a:pt x="5442" y="10800"/>
                    <a:pt x="4801" y="10800"/>
                  </a:cubicBezTo>
                  <a:cubicBezTo>
                    <a:pt x="4758" y="10800"/>
                    <a:pt x="4723" y="10793"/>
                    <a:pt x="4681" y="10785"/>
                  </a:cubicBezTo>
                  <a:cubicBezTo>
                    <a:pt x="4512" y="10757"/>
                    <a:pt x="4279" y="10652"/>
                    <a:pt x="4145" y="10285"/>
                  </a:cubicBezTo>
                  <a:cubicBezTo>
                    <a:pt x="4011" y="9918"/>
                    <a:pt x="4117" y="9672"/>
                    <a:pt x="4223" y="9531"/>
                  </a:cubicBezTo>
                  <a:cubicBezTo>
                    <a:pt x="4580" y="9062"/>
                    <a:pt x="5531" y="8976"/>
                    <a:pt x="6212" y="8976"/>
                  </a:cubicBezTo>
                  <a:cubicBezTo>
                    <a:pt x="6309" y="8976"/>
                    <a:pt x="6401" y="8978"/>
                    <a:pt x="6486" y="8981"/>
                  </a:cubicBezTo>
                  <a:lnTo>
                    <a:pt x="6500" y="8981"/>
                  </a:lnTo>
                  <a:lnTo>
                    <a:pt x="6493" y="8967"/>
                  </a:lnTo>
                  <a:cubicBezTo>
                    <a:pt x="6161" y="8248"/>
                    <a:pt x="5816" y="7564"/>
                    <a:pt x="5456" y="6937"/>
                  </a:cubicBezTo>
                  <a:lnTo>
                    <a:pt x="5449" y="6922"/>
                  </a:lnTo>
                  <a:lnTo>
                    <a:pt x="5435" y="6937"/>
                  </a:lnTo>
                  <a:cubicBezTo>
                    <a:pt x="5062" y="7352"/>
                    <a:pt x="4110" y="8318"/>
                    <a:pt x="3405" y="8318"/>
                  </a:cubicBezTo>
                  <a:cubicBezTo>
                    <a:pt x="3363" y="8318"/>
                    <a:pt x="3320" y="8318"/>
                    <a:pt x="3278" y="8311"/>
                  </a:cubicBezTo>
                  <a:cubicBezTo>
                    <a:pt x="3109" y="8276"/>
                    <a:pt x="2883" y="8170"/>
                    <a:pt x="2749" y="7804"/>
                  </a:cubicBezTo>
                  <a:cubicBezTo>
                    <a:pt x="2615" y="7444"/>
                    <a:pt x="2714" y="7190"/>
                    <a:pt x="2827" y="7049"/>
                  </a:cubicBezTo>
                  <a:cubicBezTo>
                    <a:pt x="3185" y="6582"/>
                    <a:pt x="4156" y="6497"/>
                    <a:pt x="4806" y="6497"/>
                  </a:cubicBezTo>
                  <a:cubicBezTo>
                    <a:pt x="4950" y="6497"/>
                    <a:pt x="5079" y="6501"/>
                    <a:pt x="5181" y="6507"/>
                  </a:cubicBezTo>
                  <a:lnTo>
                    <a:pt x="5195" y="6507"/>
                  </a:lnTo>
                  <a:lnTo>
                    <a:pt x="5188" y="6485"/>
                  </a:lnTo>
                  <a:cubicBezTo>
                    <a:pt x="4723" y="5724"/>
                    <a:pt x="4202" y="5005"/>
                    <a:pt x="3631" y="4321"/>
                  </a:cubicBezTo>
                  <a:lnTo>
                    <a:pt x="3624" y="4314"/>
                  </a:lnTo>
                  <a:lnTo>
                    <a:pt x="3616" y="4321"/>
                  </a:lnTo>
                  <a:cubicBezTo>
                    <a:pt x="3320" y="4660"/>
                    <a:pt x="2284" y="5766"/>
                    <a:pt x="1530" y="5766"/>
                  </a:cubicBezTo>
                  <a:cubicBezTo>
                    <a:pt x="1488" y="5766"/>
                    <a:pt x="1445" y="5759"/>
                    <a:pt x="1403" y="5752"/>
                  </a:cubicBezTo>
                  <a:cubicBezTo>
                    <a:pt x="1234" y="5724"/>
                    <a:pt x="1008" y="5618"/>
                    <a:pt x="874" y="5252"/>
                  </a:cubicBezTo>
                  <a:cubicBezTo>
                    <a:pt x="740" y="4885"/>
                    <a:pt x="839" y="4639"/>
                    <a:pt x="952" y="4498"/>
                  </a:cubicBezTo>
                  <a:cubicBezTo>
                    <a:pt x="1312" y="4019"/>
                    <a:pt x="2318" y="3941"/>
                    <a:pt x="2961" y="3941"/>
                  </a:cubicBezTo>
                  <a:cubicBezTo>
                    <a:pt x="3085" y="3941"/>
                    <a:pt x="3195" y="3944"/>
                    <a:pt x="3285" y="3948"/>
                  </a:cubicBezTo>
                  <a:lnTo>
                    <a:pt x="3306" y="3948"/>
                  </a:lnTo>
                  <a:lnTo>
                    <a:pt x="3292" y="3934"/>
                  </a:lnTo>
                  <a:cubicBezTo>
                    <a:pt x="2989" y="3595"/>
                    <a:pt x="2665" y="3278"/>
                    <a:pt x="2319" y="2975"/>
                  </a:cubicBezTo>
                  <a:cubicBezTo>
                    <a:pt x="2305" y="2975"/>
                    <a:pt x="2284" y="2982"/>
                    <a:pt x="2270" y="2982"/>
                  </a:cubicBezTo>
                  <a:cubicBezTo>
                    <a:pt x="2221" y="2982"/>
                    <a:pt x="2171" y="2968"/>
                    <a:pt x="2129" y="2947"/>
                  </a:cubicBezTo>
                  <a:cubicBezTo>
                    <a:pt x="1875" y="2820"/>
                    <a:pt x="1022" y="2369"/>
                    <a:pt x="480" y="1812"/>
                  </a:cubicBezTo>
                  <a:cubicBezTo>
                    <a:pt x="205" y="1523"/>
                    <a:pt x="57" y="1241"/>
                    <a:pt x="35" y="987"/>
                  </a:cubicBezTo>
                  <a:cubicBezTo>
                    <a:pt x="21" y="776"/>
                    <a:pt x="78" y="465"/>
                    <a:pt x="458" y="212"/>
                  </a:cubicBezTo>
                  <a:cubicBezTo>
                    <a:pt x="669" y="71"/>
                    <a:pt x="861" y="23"/>
                    <a:pt x="1023" y="23"/>
                  </a:cubicBezTo>
                  <a:close/>
                  <a:moveTo>
                    <a:pt x="1020" y="1"/>
                  </a:moveTo>
                  <a:cubicBezTo>
                    <a:pt x="853" y="1"/>
                    <a:pt x="658" y="50"/>
                    <a:pt x="444" y="197"/>
                  </a:cubicBezTo>
                  <a:cubicBezTo>
                    <a:pt x="64" y="458"/>
                    <a:pt x="0" y="768"/>
                    <a:pt x="14" y="987"/>
                  </a:cubicBezTo>
                  <a:cubicBezTo>
                    <a:pt x="35" y="1248"/>
                    <a:pt x="183" y="1530"/>
                    <a:pt x="472" y="1826"/>
                  </a:cubicBezTo>
                  <a:cubicBezTo>
                    <a:pt x="1008" y="2390"/>
                    <a:pt x="1868" y="2841"/>
                    <a:pt x="2115" y="2961"/>
                  </a:cubicBezTo>
                  <a:cubicBezTo>
                    <a:pt x="2164" y="2989"/>
                    <a:pt x="2221" y="3003"/>
                    <a:pt x="2270" y="3003"/>
                  </a:cubicBezTo>
                  <a:lnTo>
                    <a:pt x="2319" y="3003"/>
                  </a:lnTo>
                  <a:cubicBezTo>
                    <a:pt x="2651" y="3292"/>
                    <a:pt x="2961" y="3602"/>
                    <a:pt x="3257" y="3934"/>
                  </a:cubicBezTo>
                  <a:cubicBezTo>
                    <a:pt x="3162" y="3929"/>
                    <a:pt x="3046" y="3925"/>
                    <a:pt x="2917" y="3925"/>
                  </a:cubicBezTo>
                  <a:cubicBezTo>
                    <a:pt x="2271" y="3925"/>
                    <a:pt x="1295" y="4013"/>
                    <a:pt x="931" y="4483"/>
                  </a:cubicBezTo>
                  <a:cubicBezTo>
                    <a:pt x="818" y="4631"/>
                    <a:pt x="712" y="4892"/>
                    <a:pt x="853" y="5259"/>
                  </a:cubicBezTo>
                  <a:cubicBezTo>
                    <a:pt x="987" y="5632"/>
                    <a:pt x="1227" y="5745"/>
                    <a:pt x="1403" y="5781"/>
                  </a:cubicBezTo>
                  <a:cubicBezTo>
                    <a:pt x="1445" y="5788"/>
                    <a:pt x="1488" y="5788"/>
                    <a:pt x="1530" y="5788"/>
                  </a:cubicBezTo>
                  <a:cubicBezTo>
                    <a:pt x="2284" y="5788"/>
                    <a:pt x="3313" y="4702"/>
                    <a:pt x="3624" y="4350"/>
                  </a:cubicBezTo>
                  <a:cubicBezTo>
                    <a:pt x="4187" y="5019"/>
                    <a:pt x="4702" y="5731"/>
                    <a:pt x="5160" y="6485"/>
                  </a:cubicBezTo>
                  <a:cubicBezTo>
                    <a:pt x="5060" y="6481"/>
                    <a:pt x="4937" y="6477"/>
                    <a:pt x="4799" y="6477"/>
                  </a:cubicBezTo>
                  <a:cubicBezTo>
                    <a:pt x="4146" y="6477"/>
                    <a:pt x="3174" y="6563"/>
                    <a:pt x="2813" y="7035"/>
                  </a:cubicBezTo>
                  <a:cubicBezTo>
                    <a:pt x="2693" y="7183"/>
                    <a:pt x="2594" y="7444"/>
                    <a:pt x="2728" y="7811"/>
                  </a:cubicBezTo>
                  <a:cubicBezTo>
                    <a:pt x="2862" y="8184"/>
                    <a:pt x="3102" y="8297"/>
                    <a:pt x="3278" y="8332"/>
                  </a:cubicBezTo>
                  <a:cubicBezTo>
                    <a:pt x="3320" y="8339"/>
                    <a:pt x="3363" y="8339"/>
                    <a:pt x="3405" y="8339"/>
                  </a:cubicBezTo>
                  <a:cubicBezTo>
                    <a:pt x="4117" y="8339"/>
                    <a:pt x="5062" y="7388"/>
                    <a:pt x="5442" y="6965"/>
                  </a:cubicBezTo>
                  <a:cubicBezTo>
                    <a:pt x="5795" y="7578"/>
                    <a:pt x="6140" y="8255"/>
                    <a:pt x="6464" y="8960"/>
                  </a:cubicBezTo>
                  <a:cubicBezTo>
                    <a:pt x="6384" y="8957"/>
                    <a:pt x="6297" y="8956"/>
                    <a:pt x="6204" y="8956"/>
                  </a:cubicBezTo>
                  <a:cubicBezTo>
                    <a:pt x="5520" y="8956"/>
                    <a:pt x="4569" y="9045"/>
                    <a:pt x="4209" y="9517"/>
                  </a:cubicBezTo>
                  <a:cubicBezTo>
                    <a:pt x="4089" y="9665"/>
                    <a:pt x="3983" y="9925"/>
                    <a:pt x="4117" y="10292"/>
                  </a:cubicBezTo>
                  <a:cubicBezTo>
                    <a:pt x="4251" y="10666"/>
                    <a:pt x="4491" y="10778"/>
                    <a:pt x="4667" y="10807"/>
                  </a:cubicBezTo>
                  <a:cubicBezTo>
                    <a:pt x="4709" y="10814"/>
                    <a:pt x="4751" y="10821"/>
                    <a:pt x="4794" y="10821"/>
                  </a:cubicBezTo>
                  <a:cubicBezTo>
                    <a:pt x="5442" y="10821"/>
                    <a:pt x="6274" y="10038"/>
                    <a:pt x="6725" y="9559"/>
                  </a:cubicBezTo>
                  <a:cubicBezTo>
                    <a:pt x="7092" y="10426"/>
                    <a:pt x="7444" y="11364"/>
                    <a:pt x="7747" y="12336"/>
                  </a:cubicBezTo>
                  <a:cubicBezTo>
                    <a:pt x="7493" y="12294"/>
                    <a:pt x="7079" y="12238"/>
                    <a:pt x="6657" y="12238"/>
                  </a:cubicBezTo>
                  <a:cubicBezTo>
                    <a:pt x="6156" y="12238"/>
                    <a:pt x="5643" y="12318"/>
                    <a:pt x="5372" y="12597"/>
                  </a:cubicBezTo>
                  <a:cubicBezTo>
                    <a:pt x="5245" y="12724"/>
                    <a:pt x="5104" y="12971"/>
                    <a:pt x="5195" y="13351"/>
                  </a:cubicBezTo>
                  <a:cubicBezTo>
                    <a:pt x="5280" y="13739"/>
                    <a:pt x="5506" y="13880"/>
                    <a:pt x="5675" y="13937"/>
                  </a:cubicBezTo>
                  <a:cubicBezTo>
                    <a:pt x="5752" y="13958"/>
                    <a:pt x="5830" y="13972"/>
                    <a:pt x="5907" y="13972"/>
                  </a:cubicBezTo>
                  <a:cubicBezTo>
                    <a:pt x="6591" y="13972"/>
                    <a:pt x="7543" y="13232"/>
                    <a:pt x="7938" y="12900"/>
                  </a:cubicBezTo>
                  <a:cubicBezTo>
                    <a:pt x="8227" y="13887"/>
                    <a:pt x="8495" y="14923"/>
                    <a:pt x="8727" y="15981"/>
                  </a:cubicBezTo>
                  <a:cubicBezTo>
                    <a:pt x="8414" y="15904"/>
                    <a:pt x="7868" y="15799"/>
                    <a:pt x="7347" y="15799"/>
                  </a:cubicBezTo>
                  <a:cubicBezTo>
                    <a:pt x="6905" y="15799"/>
                    <a:pt x="6481" y="15875"/>
                    <a:pt x="6232" y="16108"/>
                  </a:cubicBezTo>
                  <a:cubicBezTo>
                    <a:pt x="6091" y="16235"/>
                    <a:pt x="5943" y="16474"/>
                    <a:pt x="6013" y="16862"/>
                  </a:cubicBezTo>
                  <a:cubicBezTo>
                    <a:pt x="6084" y="17243"/>
                    <a:pt x="6302" y="17398"/>
                    <a:pt x="6471" y="17461"/>
                  </a:cubicBezTo>
                  <a:cubicBezTo>
                    <a:pt x="6556" y="17489"/>
                    <a:pt x="6648" y="17503"/>
                    <a:pt x="6746" y="17503"/>
                  </a:cubicBezTo>
                  <a:cubicBezTo>
                    <a:pt x="7444" y="17503"/>
                    <a:pt x="8431" y="16799"/>
                    <a:pt x="8833" y="16481"/>
                  </a:cubicBezTo>
                  <a:cubicBezTo>
                    <a:pt x="9411" y="19266"/>
                    <a:pt x="9749" y="22093"/>
                    <a:pt x="9855" y="24933"/>
                  </a:cubicBezTo>
                  <a:cubicBezTo>
                    <a:pt x="9862" y="25039"/>
                    <a:pt x="9947" y="25124"/>
                    <a:pt x="10052" y="25124"/>
                  </a:cubicBezTo>
                  <a:lnTo>
                    <a:pt x="10060" y="25117"/>
                  </a:lnTo>
                  <a:cubicBezTo>
                    <a:pt x="10109" y="25117"/>
                    <a:pt x="10158" y="25096"/>
                    <a:pt x="10193" y="25053"/>
                  </a:cubicBezTo>
                  <a:cubicBezTo>
                    <a:pt x="10229" y="25018"/>
                    <a:pt x="10250" y="24969"/>
                    <a:pt x="10250" y="24919"/>
                  </a:cubicBezTo>
                  <a:cubicBezTo>
                    <a:pt x="10193" y="23192"/>
                    <a:pt x="10045" y="21472"/>
                    <a:pt x="9799" y="19766"/>
                  </a:cubicBezTo>
                  <a:lnTo>
                    <a:pt x="9799" y="19766"/>
                  </a:lnTo>
                  <a:cubicBezTo>
                    <a:pt x="9830" y="19782"/>
                    <a:pt x="9866" y="19790"/>
                    <a:pt x="9900" y="19790"/>
                  </a:cubicBezTo>
                  <a:cubicBezTo>
                    <a:pt x="9911" y="19790"/>
                    <a:pt x="9922" y="19789"/>
                    <a:pt x="9933" y="19787"/>
                  </a:cubicBezTo>
                  <a:cubicBezTo>
                    <a:pt x="10144" y="19752"/>
                    <a:pt x="11998" y="19421"/>
                    <a:pt x="12336" y="18603"/>
                  </a:cubicBezTo>
                  <a:cubicBezTo>
                    <a:pt x="12407" y="18434"/>
                    <a:pt x="12442" y="18152"/>
                    <a:pt x="12217" y="17828"/>
                  </a:cubicBezTo>
                  <a:cubicBezTo>
                    <a:pt x="12024" y="17548"/>
                    <a:pt x="11794" y="17471"/>
                    <a:pt x="11621" y="17471"/>
                  </a:cubicBezTo>
                  <a:cubicBezTo>
                    <a:pt x="11597" y="17471"/>
                    <a:pt x="11575" y="17473"/>
                    <a:pt x="11554" y="17475"/>
                  </a:cubicBezTo>
                  <a:cubicBezTo>
                    <a:pt x="10757" y="17539"/>
                    <a:pt x="9947" y="19068"/>
                    <a:pt x="9756" y="19456"/>
                  </a:cubicBezTo>
                  <a:cubicBezTo>
                    <a:pt x="9594" y="18335"/>
                    <a:pt x="9397" y="17236"/>
                    <a:pt x="9178" y="16185"/>
                  </a:cubicBezTo>
                  <a:lnTo>
                    <a:pt x="9207" y="16185"/>
                  </a:lnTo>
                  <a:cubicBezTo>
                    <a:pt x="9418" y="16150"/>
                    <a:pt x="11265" y="15812"/>
                    <a:pt x="11603" y="15001"/>
                  </a:cubicBezTo>
                  <a:cubicBezTo>
                    <a:pt x="11681" y="14825"/>
                    <a:pt x="11709" y="14550"/>
                    <a:pt x="11491" y="14226"/>
                  </a:cubicBezTo>
                  <a:cubicBezTo>
                    <a:pt x="11287" y="13932"/>
                    <a:pt x="11054" y="13864"/>
                    <a:pt x="10881" y="13864"/>
                  </a:cubicBezTo>
                  <a:cubicBezTo>
                    <a:pt x="10862" y="13864"/>
                    <a:pt x="10845" y="13865"/>
                    <a:pt x="10828" y="13866"/>
                  </a:cubicBezTo>
                  <a:cubicBezTo>
                    <a:pt x="10081" y="13922"/>
                    <a:pt x="9319" y="15283"/>
                    <a:pt x="9080" y="15741"/>
                  </a:cubicBezTo>
                  <a:cubicBezTo>
                    <a:pt x="8833" y="14620"/>
                    <a:pt x="8551" y="13542"/>
                    <a:pt x="8234" y="12520"/>
                  </a:cubicBezTo>
                  <a:lnTo>
                    <a:pt x="8234" y="12520"/>
                  </a:lnTo>
                  <a:cubicBezTo>
                    <a:pt x="8256" y="12533"/>
                    <a:pt x="8281" y="12538"/>
                    <a:pt x="8307" y="12538"/>
                  </a:cubicBezTo>
                  <a:cubicBezTo>
                    <a:pt x="8323" y="12538"/>
                    <a:pt x="8338" y="12536"/>
                    <a:pt x="8354" y="12534"/>
                  </a:cubicBezTo>
                  <a:cubicBezTo>
                    <a:pt x="8565" y="12491"/>
                    <a:pt x="10398" y="12068"/>
                    <a:pt x="10701" y="11244"/>
                  </a:cubicBezTo>
                  <a:cubicBezTo>
                    <a:pt x="10764" y="11067"/>
                    <a:pt x="10786" y="10785"/>
                    <a:pt x="10546" y="10475"/>
                  </a:cubicBezTo>
                  <a:cubicBezTo>
                    <a:pt x="10341" y="10204"/>
                    <a:pt x="10116" y="10139"/>
                    <a:pt x="9944" y="10139"/>
                  </a:cubicBezTo>
                  <a:cubicBezTo>
                    <a:pt x="9915" y="10139"/>
                    <a:pt x="9888" y="10141"/>
                    <a:pt x="9862" y="10144"/>
                  </a:cubicBezTo>
                  <a:cubicBezTo>
                    <a:pt x="9044" y="10250"/>
                    <a:pt x="8276" y="11942"/>
                    <a:pt x="8142" y="12238"/>
                  </a:cubicBezTo>
                  <a:cubicBezTo>
                    <a:pt x="7818" y="11201"/>
                    <a:pt x="7437" y="10186"/>
                    <a:pt x="7007" y="9192"/>
                  </a:cubicBezTo>
                  <a:cubicBezTo>
                    <a:pt x="7014" y="9157"/>
                    <a:pt x="7007" y="9129"/>
                    <a:pt x="7000" y="9094"/>
                  </a:cubicBezTo>
                  <a:cubicBezTo>
                    <a:pt x="6986" y="9065"/>
                    <a:pt x="6958" y="9037"/>
                    <a:pt x="6930" y="9016"/>
                  </a:cubicBezTo>
                  <a:lnTo>
                    <a:pt x="6901" y="8953"/>
                  </a:lnTo>
                  <a:cubicBezTo>
                    <a:pt x="6880" y="8896"/>
                    <a:pt x="6852" y="8840"/>
                    <a:pt x="6824" y="8776"/>
                  </a:cubicBezTo>
                  <a:cubicBezTo>
                    <a:pt x="6486" y="8043"/>
                    <a:pt x="6119" y="7324"/>
                    <a:pt x="5710" y="6619"/>
                  </a:cubicBezTo>
                  <a:cubicBezTo>
                    <a:pt x="5724" y="6619"/>
                    <a:pt x="5745" y="6619"/>
                    <a:pt x="5759" y="6612"/>
                  </a:cubicBezTo>
                  <a:cubicBezTo>
                    <a:pt x="5957" y="6542"/>
                    <a:pt x="7726" y="5893"/>
                    <a:pt x="7924" y="5033"/>
                  </a:cubicBezTo>
                  <a:cubicBezTo>
                    <a:pt x="7966" y="4850"/>
                    <a:pt x="7952" y="4575"/>
                    <a:pt x="7677" y="4293"/>
                  </a:cubicBezTo>
                  <a:cubicBezTo>
                    <a:pt x="7480" y="4091"/>
                    <a:pt x="7286" y="4030"/>
                    <a:pt x="7127" y="4030"/>
                  </a:cubicBezTo>
                  <a:cubicBezTo>
                    <a:pt x="7065" y="4030"/>
                    <a:pt x="7008" y="4039"/>
                    <a:pt x="6958" y="4053"/>
                  </a:cubicBezTo>
                  <a:cubicBezTo>
                    <a:pt x="6182" y="4251"/>
                    <a:pt x="5640" y="5921"/>
                    <a:pt x="5527" y="6316"/>
                  </a:cubicBezTo>
                  <a:cubicBezTo>
                    <a:pt x="5040" y="5520"/>
                    <a:pt x="4498" y="4765"/>
                    <a:pt x="3898" y="4053"/>
                  </a:cubicBezTo>
                  <a:cubicBezTo>
                    <a:pt x="4159" y="3962"/>
                    <a:pt x="5851" y="3327"/>
                    <a:pt x="6048" y="2481"/>
                  </a:cubicBezTo>
                  <a:cubicBezTo>
                    <a:pt x="6091" y="2298"/>
                    <a:pt x="6077" y="2016"/>
                    <a:pt x="5802" y="1741"/>
                  </a:cubicBezTo>
                  <a:cubicBezTo>
                    <a:pt x="5605" y="1539"/>
                    <a:pt x="5411" y="1478"/>
                    <a:pt x="5252" y="1478"/>
                  </a:cubicBezTo>
                  <a:cubicBezTo>
                    <a:pt x="5190" y="1478"/>
                    <a:pt x="5133" y="1488"/>
                    <a:pt x="5083" y="1502"/>
                  </a:cubicBezTo>
                  <a:cubicBezTo>
                    <a:pt x="4300" y="1699"/>
                    <a:pt x="3757" y="3384"/>
                    <a:pt x="3645" y="3764"/>
                  </a:cubicBezTo>
                  <a:cubicBezTo>
                    <a:pt x="3320" y="3405"/>
                    <a:pt x="2975" y="3052"/>
                    <a:pt x="2608" y="2728"/>
                  </a:cubicBezTo>
                  <a:cubicBezTo>
                    <a:pt x="2623" y="2686"/>
                    <a:pt x="2623" y="2644"/>
                    <a:pt x="2608" y="2601"/>
                  </a:cubicBezTo>
                  <a:cubicBezTo>
                    <a:pt x="2559" y="2249"/>
                    <a:pt x="2242" y="479"/>
                    <a:pt x="1389" y="85"/>
                  </a:cubicBezTo>
                  <a:lnTo>
                    <a:pt x="1368" y="71"/>
                  </a:lnTo>
                  <a:cubicBezTo>
                    <a:pt x="1273" y="33"/>
                    <a:pt x="1156" y="1"/>
                    <a:pt x="102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863750" y="3248950"/>
              <a:ext cx="27400" cy="44650"/>
            </a:xfrm>
            <a:custGeom>
              <a:avLst/>
              <a:gdLst/>
              <a:ahLst/>
              <a:cxnLst/>
              <a:rect l="l" t="t" r="r" b="b"/>
              <a:pathLst>
                <a:path w="1096" h="1786" extrusionOk="0">
                  <a:moveTo>
                    <a:pt x="429" y="0"/>
                  </a:moveTo>
                  <a:lnTo>
                    <a:pt x="0" y="881"/>
                  </a:lnTo>
                  <a:lnTo>
                    <a:pt x="429" y="1786"/>
                  </a:lnTo>
                  <a:lnTo>
                    <a:pt x="310" y="952"/>
                  </a:lnTo>
                  <a:lnTo>
                    <a:pt x="1096" y="524"/>
                  </a:lnTo>
                  <a:close/>
                </a:path>
              </a:pathLst>
            </a:custGeom>
            <a:solidFill>
              <a:schemeClr val="lt1"/>
            </a:solidFill>
            <a:ln>
              <a:noFill/>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004"/>
        <p:cNvGrpSpPr/>
        <p:nvPr/>
      </p:nvGrpSpPr>
      <p:grpSpPr>
        <a:xfrm>
          <a:off x="0" y="0"/>
          <a:ext cx="0" cy="0"/>
          <a:chOff x="0" y="0"/>
          <a:chExt cx="0" cy="0"/>
        </a:xfrm>
      </p:grpSpPr>
      <p:grpSp>
        <p:nvGrpSpPr>
          <p:cNvPr id="1005" name="Google Shape;1005;p29"/>
          <p:cNvGrpSpPr/>
          <p:nvPr/>
        </p:nvGrpSpPr>
        <p:grpSpPr>
          <a:xfrm flipH="1">
            <a:off x="4799900" y="4509925"/>
            <a:ext cx="1169211" cy="1042959"/>
            <a:chOff x="4704025" y="2907300"/>
            <a:chExt cx="1169211" cy="1042959"/>
          </a:xfrm>
        </p:grpSpPr>
        <p:sp>
          <p:nvSpPr>
            <p:cNvPr id="1006" name="Google Shape;1006;p29"/>
            <p:cNvSpPr/>
            <p:nvPr/>
          </p:nvSpPr>
          <p:spPr>
            <a:xfrm>
              <a:off x="4704025" y="2908253"/>
              <a:ext cx="76975" cy="40521"/>
            </a:xfrm>
            <a:custGeom>
              <a:avLst/>
              <a:gdLst/>
              <a:ahLst/>
              <a:cxnLst/>
              <a:rect l="l" t="t" r="r" b="b"/>
              <a:pathLst>
                <a:path w="2101" h="1106" extrusionOk="0">
                  <a:moveTo>
                    <a:pt x="1053" y="1"/>
                  </a:moveTo>
                  <a:cubicBezTo>
                    <a:pt x="821" y="1"/>
                    <a:pt x="589" y="54"/>
                    <a:pt x="374" y="159"/>
                  </a:cubicBezTo>
                  <a:cubicBezTo>
                    <a:pt x="0" y="378"/>
                    <a:pt x="0" y="723"/>
                    <a:pt x="374" y="942"/>
                  </a:cubicBezTo>
                  <a:cubicBezTo>
                    <a:pt x="589" y="1051"/>
                    <a:pt x="821" y="1106"/>
                    <a:pt x="1053" y="1106"/>
                  </a:cubicBezTo>
                  <a:cubicBezTo>
                    <a:pt x="1285" y="1106"/>
                    <a:pt x="1516" y="1051"/>
                    <a:pt x="1727" y="942"/>
                  </a:cubicBezTo>
                  <a:cubicBezTo>
                    <a:pt x="2101" y="723"/>
                    <a:pt x="2101" y="378"/>
                    <a:pt x="1727" y="159"/>
                  </a:cubicBezTo>
                  <a:cubicBezTo>
                    <a:pt x="1516" y="54"/>
                    <a:pt x="1285" y="1"/>
                    <a:pt x="105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9"/>
            <p:cNvSpPr/>
            <p:nvPr/>
          </p:nvSpPr>
          <p:spPr>
            <a:xfrm>
              <a:off x="4741980" y="2927487"/>
              <a:ext cx="1131256" cy="1022772"/>
            </a:xfrm>
            <a:custGeom>
              <a:avLst/>
              <a:gdLst/>
              <a:ahLst/>
              <a:cxnLst/>
              <a:rect l="l" t="t" r="r" b="b"/>
              <a:pathLst>
                <a:path w="30877" h="27916" extrusionOk="0">
                  <a:moveTo>
                    <a:pt x="28" y="1"/>
                  </a:moveTo>
                  <a:lnTo>
                    <a:pt x="0" y="50"/>
                  </a:lnTo>
                  <a:lnTo>
                    <a:pt x="15847" y="9193"/>
                  </a:lnTo>
                  <a:lnTo>
                    <a:pt x="7169" y="14205"/>
                  </a:lnTo>
                  <a:lnTo>
                    <a:pt x="7134" y="14226"/>
                  </a:lnTo>
                  <a:lnTo>
                    <a:pt x="30848" y="27916"/>
                  </a:lnTo>
                  <a:lnTo>
                    <a:pt x="30876" y="27874"/>
                  </a:lnTo>
                  <a:lnTo>
                    <a:pt x="7240" y="14226"/>
                  </a:lnTo>
                  <a:lnTo>
                    <a:pt x="15911" y="9221"/>
                  </a:lnTo>
                  <a:lnTo>
                    <a:pt x="15953" y="9193"/>
                  </a:lnTo>
                  <a:lnTo>
                    <a:pt x="2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9"/>
            <p:cNvSpPr/>
            <p:nvPr/>
          </p:nvSpPr>
          <p:spPr>
            <a:xfrm>
              <a:off x="4706590" y="2907300"/>
              <a:ext cx="72103" cy="42463"/>
            </a:xfrm>
            <a:custGeom>
              <a:avLst/>
              <a:gdLst/>
              <a:ahLst/>
              <a:cxnLst/>
              <a:rect l="l" t="t" r="r" b="b"/>
              <a:pathLst>
                <a:path w="1968" h="1159" extrusionOk="0">
                  <a:moveTo>
                    <a:pt x="1019" y="51"/>
                  </a:moveTo>
                  <a:cubicBezTo>
                    <a:pt x="1238" y="51"/>
                    <a:pt x="1450" y="107"/>
                    <a:pt x="1643" y="214"/>
                  </a:cubicBezTo>
                  <a:cubicBezTo>
                    <a:pt x="1812" y="312"/>
                    <a:pt x="1904" y="439"/>
                    <a:pt x="1904" y="580"/>
                  </a:cubicBezTo>
                  <a:cubicBezTo>
                    <a:pt x="1904" y="714"/>
                    <a:pt x="1819" y="848"/>
                    <a:pt x="1643" y="947"/>
                  </a:cubicBezTo>
                  <a:cubicBezTo>
                    <a:pt x="1435" y="1049"/>
                    <a:pt x="1208" y="1100"/>
                    <a:pt x="980" y="1100"/>
                  </a:cubicBezTo>
                  <a:cubicBezTo>
                    <a:pt x="753" y="1100"/>
                    <a:pt x="526" y="1049"/>
                    <a:pt x="318" y="947"/>
                  </a:cubicBezTo>
                  <a:cubicBezTo>
                    <a:pt x="149" y="841"/>
                    <a:pt x="57" y="714"/>
                    <a:pt x="57" y="580"/>
                  </a:cubicBezTo>
                  <a:cubicBezTo>
                    <a:pt x="57" y="439"/>
                    <a:pt x="142" y="312"/>
                    <a:pt x="318" y="214"/>
                  </a:cubicBezTo>
                  <a:cubicBezTo>
                    <a:pt x="511" y="107"/>
                    <a:pt x="723" y="51"/>
                    <a:pt x="942" y="51"/>
                  </a:cubicBezTo>
                  <a:cubicBezTo>
                    <a:pt x="954" y="51"/>
                    <a:pt x="967" y="51"/>
                    <a:pt x="980" y="51"/>
                  </a:cubicBezTo>
                  <a:cubicBezTo>
                    <a:pt x="993" y="51"/>
                    <a:pt x="1006" y="51"/>
                    <a:pt x="1019" y="51"/>
                  </a:cubicBezTo>
                  <a:close/>
                  <a:moveTo>
                    <a:pt x="984" y="0"/>
                  </a:moveTo>
                  <a:cubicBezTo>
                    <a:pt x="748" y="0"/>
                    <a:pt x="512" y="55"/>
                    <a:pt x="297" y="164"/>
                  </a:cubicBezTo>
                  <a:cubicBezTo>
                    <a:pt x="106" y="277"/>
                    <a:pt x="1" y="425"/>
                    <a:pt x="1" y="580"/>
                  </a:cubicBezTo>
                  <a:cubicBezTo>
                    <a:pt x="1" y="735"/>
                    <a:pt x="106" y="883"/>
                    <a:pt x="297" y="996"/>
                  </a:cubicBezTo>
                  <a:cubicBezTo>
                    <a:pt x="508" y="1102"/>
                    <a:pt x="741" y="1158"/>
                    <a:pt x="980" y="1158"/>
                  </a:cubicBezTo>
                  <a:cubicBezTo>
                    <a:pt x="1220" y="1158"/>
                    <a:pt x="1460" y="1109"/>
                    <a:pt x="1671" y="996"/>
                  </a:cubicBezTo>
                  <a:cubicBezTo>
                    <a:pt x="1862" y="883"/>
                    <a:pt x="1967" y="742"/>
                    <a:pt x="1967" y="580"/>
                  </a:cubicBezTo>
                  <a:cubicBezTo>
                    <a:pt x="1967" y="425"/>
                    <a:pt x="1862" y="277"/>
                    <a:pt x="1671" y="164"/>
                  </a:cubicBezTo>
                  <a:cubicBezTo>
                    <a:pt x="1456" y="55"/>
                    <a:pt x="1220" y="0"/>
                    <a:pt x="98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9" name="Google Shape;1009;p29"/>
          <p:cNvGrpSpPr/>
          <p:nvPr/>
        </p:nvGrpSpPr>
        <p:grpSpPr>
          <a:xfrm>
            <a:off x="-375" y="240400"/>
            <a:ext cx="983775" cy="876850"/>
            <a:chOff x="7636150" y="250100"/>
            <a:chExt cx="983775" cy="876850"/>
          </a:xfrm>
        </p:grpSpPr>
        <p:sp>
          <p:nvSpPr>
            <p:cNvPr id="1010" name="Google Shape;1010;p29"/>
            <p:cNvSpPr/>
            <p:nvPr/>
          </p:nvSpPr>
          <p:spPr>
            <a:xfrm>
              <a:off x="7636150" y="266575"/>
              <a:ext cx="951700" cy="860375"/>
            </a:xfrm>
            <a:custGeom>
              <a:avLst/>
              <a:gdLst/>
              <a:ahLst/>
              <a:cxnLst/>
              <a:rect l="l" t="t" r="r" b="b"/>
              <a:pathLst>
                <a:path w="38068" h="34415" extrusionOk="0">
                  <a:moveTo>
                    <a:pt x="38039" y="0"/>
                  </a:moveTo>
                  <a:lnTo>
                    <a:pt x="18456" y="11307"/>
                  </a:lnTo>
                  <a:lnTo>
                    <a:pt x="18414" y="11329"/>
                  </a:lnTo>
                  <a:lnTo>
                    <a:pt x="29157" y="17532"/>
                  </a:lnTo>
                  <a:lnTo>
                    <a:pt x="1" y="34366"/>
                  </a:lnTo>
                  <a:lnTo>
                    <a:pt x="29" y="34415"/>
                  </a:lnTo>
                  <a:lnTo>
                    <a:pt x="29227" y="17553"/>
                  </a:lnTo>
                  <a:lnTo>
                    <a:pt x="29262" y="17532"/>
                  </a:lnTo>
                  <a:lnTo>
                    <a:pt x="18519" y="11329"/>
                  </a:lnTo>
                  <a:lnTo>
                    <a:pt x="38067" y="43"/>
                  </a:lnTo>
                  <a:lnTo>
                    <a:pt x="3803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9"/>
            <p:cNvSpPr/>
            <p:nvPr/>
          </p:nvSpPr>
          <p:spPr>
            <a:xfrm>
              <a:off x="8555025" y="250100"/>
              <a:ext cx="64900" cy="34025"/>
            </a:xfrm>
            <a:custGeom>
              <a:avLst/>
              <a:gdLst/>
              <a:ahLst/>
              <a:cxnLst/>
              <a:rect l="l" t="t" r="r" b="b"/>
              <a:pathLst>
                <a:path w="2596" h="1361" extrusionOk="0">
                  <a:moveTo>
                    <a:pt x="1298" y="0"/>
                  </a:moveTo>
                  <a:cubicBezTo>
                    <a:pt x="997" y="0"/>
                    <a:pt x="695" y="67"/>
                    <a:pt x="466" y="201"/>
                  </a:cubicBezTo>
                  <a:cubicBezTo>
                    <a:pt x="1" y="469"/>
                    <a:pt x="1" y="899"/>
                    <a:pt x="466" y="1160"/>
                  </a:cubicBezTo>
                  <a:cubicBezTo>
                    <a:pt x="695" y="1294"/>
                    <a:pt x="997" y="1361"/>
                    <a:pt x="1298" y="1361"/>
                  </a:cubicBezTo>
                  <a:cubicBezTo>
                    <a:pt x="1599" y="1361"/>
                    <a:pt x="1901" y="1294"/>
                    <a:pt x="2130" y="1160"/>
                  </a:cubicBezTo>
                  <a:cubicBezTo>
                    <a:pt x="2595" y="899"/>
                    <a:pt x="2595" y="462"/>
                    <a:pt x="2130" y="201"/>
                  </a:cubicBezTo>
                  <a:cubicBezTo>
                    <a:pt x="1901" y="67"/>
                    <a:pt x="1599" y="0"/>
                    <a:pt x="129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2" name="Google Shape;1012;p29"/>
          <p:cNvGrpSpPr/>
          <p:nvPr/>
        </p:nvGrpSpPr>
        <p:grpSpPr>
          <a:xfrm rot="-1948746">
            <a:off x="7688691" y="-34898"/>
            <a:ext cx="1169224" cy="2362128"/>
            <a:chOff x="9219749" y="2415292"/>
            <a:chExt cx="1169206" cy="2362092"/>
          </a:xfrm>
        </p:grpSpPr>
        <p:sp>
          <p:nvSpPr>
            <p:cNvPr id="1013" name="Google Shape;1013;p29"/>
            <p:cNvSpPr/>
            <p:nvPr/>
          </p:nvSpPr>
          <p:spPr>
            <a:xfrm>
              <a:off x="9865571" y="3028140"/>
              <a:ext cx="232563" cy="241678"/>
            </a:xfrm>
            <a:custGeom>
              <a:avLst/>
              <a:gdLst/>
              <a:ahLst/>
              <a:cxnLst/>
              <a:rect l="l" t="t" r="r" b="b"/>
              <a:pathLst>
                <a:path w="2475" h="2572" extrusionOk="0">
                  <a:moveTo>
                    <a:pt x="1635" y="1"/>
                  </a:moveTo>
                  <a:cubicBezTo>
                    <a:pt x="1578" y="1"/>
                    <a:pt x="1526" y="8"/>
                    <a:pt x="1481" y="20"/>
                  </a:cubicBezTo>
                  <a:cubicBezTo>
                    <a:pt x="656" y="238"/>
                    <a:pt x="92" y="2121"/>
                    <a:pt x="35" y="2339"/>
                  </a:cubicBezTo>
                  <a:cubicBezTo>
                    <a:pt x="0" y="2452"/>
                    <a:pt x="92" y="2572"/>
                    <a:pt x="212" y="2572"/>
                  </a:cubicBezTo>
                  <a:cubicBezTo>
                    <a:pt x="233" y="2572"/>
                    <a:pt x="254" y="2572"/>
                    <a:pt x="268" y="2565"/>
                  </a:cubicBezTo>
                  <a:cubicBezTo>
                    <a:pt x="473" y="2494"/>
                    <a:pt x="2235" y="1846"/>
                    <a:pt x="2432" y="993"/>
                  </a:cubicBezTo>
                  <a:cubicBezTo>
                    <a:pt x="2475" y="816"/>
                    <a:pt x="2460" y="541"/>
                    <a:pt x="2186" y="260"/>
                  </a:cubicBezTo>
                  <a:cubicBezTo>
                    <a:pt x="1984" y="58"/>
                    <a:pt x="1791" y="1"/>
                    <a:pt x="1635"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9"/>
            <p:cNvSpPr/>
            <p:nvPr/>
          </p:nvSpPr>
          <p:spPr>
            <a:xfrm>
              <a:off x="9864913" y="3028140"/>
              <a:ext cx="233879" cy="243745"/>
            </a:xfrm>
            <a:custGeom>
              <a:avLst/>
              <a:gdLst/>
              <a:ahLst/>
              <a:cxnLst/>
              <a:rect l="l" t="t" r="r" b="b"/>
              <a:pathLst>
                <a:path w="2489" h="2594" extrusionOk="0">
                  <a:moveTo>
                    <a:pt x="1650" y="21"/>
                  </a:moveTo>
                  <a:cubicBezTo>
                    <a:pt x="1854" y="28"/>
                    <a:pt x="2052" y="119"/>
                    <a:pt x="2185" y="275"/>
                  </a:cubicBezTo>
                  <a:cubicBezTo>
                    <a:pt x="2460" y="549"/>
                    <a:pt x="2467" y="824"/>
                    <a:pt x="2432" y="1001"/>
                  </a:cubicBezTo>
                  <a:cubicBezTo>
                    <a:pt x="2235" y="1847"/>
                    <a:pt x="480" y="2488"/>
                    <a:pt x="275" y="2559"/>
                  </a:cubicBezTo>
                  <a:cubicBezTo>
                    <a:pt x="261" y="2566"/>
                    <a:pt x="240" y="2573"/>
                    <a:pt x="219" y="2573"/>
                  </a:cubicBezTo>
                  <a:cubicBezTo>
                    <a:pt x="106" y="2566"/>
                    <a:pt x="21" y="2460"/>
                    <a:pt x="50" y="2347"/>
                  </a:cubicBezTo>
                  <a:cubicBezTo>
                    <a:pt x="113" y="2136"/>
                    <a:pt x="670" y="253"/>
                    <a:pt x="1495" y="42"/>
                  </a:cubicBezTo>
                  <a:cubicBezTo>
                    <a:pt x="1544" y="28"/>
                    <a:pt x="1593" y="21"/>
                    <a:pt x="1650" y="21"/>
                  </a:cubicBezTo>
                  <a:close/>
                  <a:moveTo>
                    <a:pt x="1653" y="0"/>
                  </a:moveTo>
                  <a:cubicBezTo>
                    <a:pt x="1593" y="0"/>
                    <a:pt x="1537" y="9"/>
                    <a:pt x="1488" y="21"/>
                  </a:cubicBezTo>
                  <a:cubicBezTo>
                    <a:pt x="656" y="232"/>
                    <a:pt x="92" y="2129"/>
                    <a:pt x="28" y="2340"/>
                  </a:cubicBezTo>
                  <a:cubicBezTo>
                    <a:pt x="0" y="2467"/>
                    <a:pt x="92" y="2587"/>
                    <a:pt x="219" y="2594"/>
                  </a:cubicBezTo>
                  <a:cubicBezTo>
                    <a:pt x="240" y="2594"/>
                    <a:pt x="261" y="2587"/>
                    <a:pt x="282" y="2580"/>
                  </a:cubicBezTo>
                  <a:cubicBezTo>
                    <a:pt x="487" y="2509"/>
                    <a:pt x="2249" y="1861"/>
                    <a:pt x="2446" y="1001"/>
                  </a:cubicBezTo>
                  <a:cubicBezTo>
                    <a:pt x="2489" y="824"/>
                    <a:pt x="2474" y="542"/>
                    <a:pt x="2200" y="260"/>
                  </a:cubicBezTo>
                  <a:cubicBezTo>
                    <a:pt x="2001" y="57"/>
                    <a:pt x="1811" y="0"/>
                    <a:pt x="1653"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9"/>
            <p:cNvSpPr/>
            <p:nvPr/>
          </p:nvSpPr>
          <p:spPr>
            <a:xfrm>
              <a:off x="9221064" y="2417641"/>
              <a:ext cx="1167233" cy="2359743"/>
            </a:xfrm>
            <a:custGeom>
              <a:avLst/>
              <a:gdLst/>
              <a:ahLst/>
              <a:cxnLst/>
              <a:rect l="l" t="t" r="r" b="b"/>
              <a:pathLst>
                <a:path w="12422" h="25113" extrusionOk="0">
                  <a:moveTo>
                    <a:pt x="1013" y="0"/>
                  </a:moveTo>
                  <a:cubicBezTo>
                    <a:pt x="847" y="0"/>
                    <a:pt x="655" y="50"/>
                    <a:pt x="444" y="194"/>
                  </a:cubicBezTo>
                  <a:cubicBezTo>
                    <a:pt x="64" y="454"/>
                    <a:pt x="0" y="765"/>
                    <a:pt x="14" y="976"/>
                  </a:cubicBezTo>
                  <a:cubicBezTo>
                    <a:pt x="36" y="1265"/>
                    <a:pt x="219" y="1547"/>
                    <a:pt x="466" y="1808"/>
                  </a:cubicBezTo>
                  <a:cubicBezTo>
                    <a:pt x="1008" y="2379"/>
                    <a:pt x="1882" y="2830"/>
                    <a:pt x="2108" y="2943"/>
                  </a:cubicBezTo>
                  <a:cubicBezTo>
                    <a:pt x="2157" y="2971"/>
                    <a:pt x="2207" y="2978"/>
                    <a:pt x="2263" y="2978"/>
                  </a:cubicBezTo>
                  <a:lnTo>
                    <a:pt x="2312" y="2978"/>
                  </a:lnTo>
                  <a:cubicBezTo>
                    <a:pt x="2651" y="3274"/>
                    <a:pt x="2968" y="3598"/>
                    <a:pt x="3271" y="3930"/>
                  </a:cubicBezTo>
                  <a:cubicBezTo>
                    <a:pt x="3172" y="3925"/>
                    <a:pt x="3054" y="3922"/>
                    <a:pt x="2923" y="3922"/>
                  </a:cubicBezTo>
                  <a:cubicBezTo>
                    <a:pt x="2266" y="3922"/>
                    <a:pt x="1295" y="4010"/>
                    <a:pt x="931" y="4480"/>
                  </a:cubicBezTo>
                  <a:cubicBezTo>
                    <a:pt x="818" y="4628"/>
                    <a:pt x="712" y="4874"/>
                    <a:pt x="846" y="5248"/>
                  </a:cubicBezTo>
                  <a:cubicBezTo>
                    <a:pt x="987" y="5615"/>
                    <a:pt x="1220" y="5720"/>
                    <a:pt x="1389" y="5756"/>
                  </a:cubicBezTo>
                  <a:cubicBezTo>
                    <a:pt x="1431" y="5763"/>
                    <a:pt x="1474" y="5763"/>
                    <a:pt x="1516" y="5763"/>
                  </a:cubicBezTo>
                  <a:cubicBezTo>
                    <a:pt x="2284" y="5763"/>
                    <a:pt x="3335" y="4635"/>
                    <a:pt x="3610" y="4317"/>
                  </a:cubicBezTo>
                  <a:cubicBezTo>
                    <a:pt x="4188" y="4994"/>
                    <a:pt x="4702" y="5720"/>
                    <a:pt x="5167" y="6482"/>
                  </a:cubicBezTo>
                  <a:cubicBezTo>
                    <a:pt x="5066" y="6477"/>
                    <a:pt x="4941" y="6473"/>
                    <a:pt x="4803" y="6473"/>
                  </a:cubicBezTo>
                  <a:cubicBezTo>
                    <a:pt x="4144" y="6473"/>
                    <a:pt x="3167" y="6560"/>
                    <a:pt x="2806" y="7031"/>
                  </a:cubicBezTo>
                  <a:cubicBezTo>
                    <a:pt x="2693" y="7179"/>
                    <a:pt x="2587" y="7426"/>
                    <a:pt x="2728" y="7800"/>
                  </a:cubicBezTo>
                  <a:cubicBezTo>
                    <a:pt x="2862" y="8166"/>
                    <a:pt x="3095" y="8279"/>
                    <a:pt x="3271" y="8307"/>
                  </a:cubicBezTo>
                  <a:cubicBezTo>
                    <a:pt x="3306" y="8314"/>
                    <a:pt x="3349" y="8314"/>
                    <a:pt x="3391" y="8314"/>
                  </a:cubicBezTo>
                  <a:cubicBezTo>
                    <a:pt x="4117" y="8314"/>
                    <a:pt x="5090" y="7313"/>
                    <a:pt x="5435" y="6933"/>
                  </a:cubicBezTo>
                  <a:cubicBezTo>
                    <a:pt x="5809" y="7588"/>
                    <a:pt x="6154" y="8265"/>
                    <a:pt x="6472" y="8956"/>
                  </a:cubicBezTo>
                  <a:cubicBezTo>
                    <a:pt x="6394" y="8953"/>
                    <a:pt x="6307" y="8951"/>
                    <a:pt x="6213" y="8951"/>
                  </a:cubicBezTo>
                  <a:cubicBezTo>
                    <a:pt x="5556" y="8951"/>
                    <a:pt x="4566" y="9038"/>
                    <a:pt x="4202" y="9513"/>
                  </a:cubicBezTo>
                  <a:cubicBezTo>
                    <a:pt x="4089" y="9654"/>
                    <a:pt x="3983" y="9908"/>
                    <a:pt x="4124" y="10274"/>
                  </a:cubicBezTo>
                  <a:cubicBezTo>
                    <a:pt x="4258" y="10648"/>
                    <a:pt x="4491" y="10753"/>
                    <a:pt x="4667" y="10789"/>
                  </a:cubicBezTo>
                  <a:cubicBezTo>
                    <a:pt x="4702" y="10796"/>
                    <a:pt x="4744" y="10796"/>
                    <a:pt x="4787" y="10796"/>
                  </a:cubicBezTo>
                  <a:cubicBezTo>
                    <a:pt x="5442" y="10796"/>
                    <a:pt x="6309" y="9964"/>
                    <a:pt x="6718" y="9527"/>
                  </a:cubicBezTo>
                  <a:cubicBezTo>
                    <a:pt x="7120" y="10457"/>
                    <a:pt x="7465" y="11402"/>
                    <a:pt x="7762" y="12332"/>
                  </a:cubicBezTo>
                  <a:cubicBezTo>
                    <a:pt x="7496" y="12288"/>
                    <a:pt x="7083" y="12233"/>
                    <a:pt x="6664" y="12233"/>
                  </a:cubicBezTo>
                  <a:cubicBezTo>
                    <a:pt x="6159" y="12233"/>
                    <a:pt x="5645" y="12313"/>
                    <a:pt x="5372" y="12586"/>
                  </a:cubicBezTo>
                  <a:cubicBezTo>
                    <a:pt x="5245" y="12720"/>
                    <a:pt x="5111" y="12960"/>
                    <a:pt x="5196" y="13341"/>
                  </a:cubicBezTo>
                  <a:cubicBezTo>
                    <a:pt x="5287" y="13721"/>
                    <a:pt x="5506" y="13862"/>
                    <a:pt x="5668" y="13912"/>
                  </a:cubicBezTo>
                  <a:cubicBezTo>
                    <a:pt x="5745" y="13933"/>
                    <a:pt x="5823" y="13947"/>
                    <a:pt x="5901" y="13947"/>
                  </a:cubicBezTo>
                  <a:cubicBezTo>
                    <a:pt x="6577" y="13947"/>
                    <a:pt x="7515" y="13221"/>
                    <a:pt x="7924" y="12875"/>
                  </a:cubicBezTo>
                  <a:cubicBezTo>
                    <a:pt x="8255" y="13954"/>
                    <a:pt x="8516" y="15004"/>
                    <a:pt x="8734" y="15984"/>
                  </a:cubicBezTo>
                  <a:cubicBezTo>
                    <a:pt x="8451" y="15917"/>
                    <a:pt x="7876" y="15800"/>
                    <a:pt x="7326" y="15800"/>
                  </a:cubicBezTo>
                  <a:cubicBezTo>
                    <a:pt x="6890" y="15800"/>
                    <a:pt x="6471" y="15873"/>
                    <a:pt x="6225" y="16104"/>
                  </a:cubicBezTo>
                  <a:cubicBezTo>
                    <a:pt x="6091" y="16231"/>
                    <a:pt x="5943" y="16456"/>
                    <a:pt x="6013" y="16844"/>
                  </a:cubicBezTo>
                  <a:cubicBezTo>
                    <a:pt x="6084" y="17232"/>
                    <a:pt x="6295" y="17380"/>
                    <a:pt x="6464" y="17436"/>
                  </a:cubicBezTo>
                  <a:cubicBezTo>
                    <a:pt x="6549" y="17471"/>
                    <a:pt x="6641" y="17485"/>
                    <a:pt x="6732" y="17485"/>
                  </a:cubicBezTo>
                  <a:cubicBezTo>
                    <a:pt x="7444" y="17485"/>
                    <a:pt x="8459" y="16745"/>
                    <a:pt x="8833" y="16449"/>
                  </a:cubicBezTo>
                  <a:cubicBezTo>
                    <a:pt x="9411" y="19241"/>
                    <a:pt x="9749" y="22068"/>
                    <a:pt x="9855" y="24915"/>
                  </a:cubicBezTo>
                  <a:cubicBezTo>
                    <a:pt x="9848" y="25048"/>
                    <a:pt x="9944" y="25113"/>
                    <a:pt x="10041" y="25113"/>
                  </a:cubicBezTo>
                  <a:cubicBezTo>
                    <a:pt x="10140" y="25113"/>
                    <a:pt x="10240" y="25044"/>
                    <a:pt x="10229" y="24908"/>
                  </a:cubicBezTo>
                  <a:cubicBezTo>
                    <a:pt x="10165" y="23181"/>
                    <a:pt x="10017" y="21447"/>
                    <a:pt x="9771" y="19734"/>
                  </a:cubicBezTo>
                  <a:lnTo>
                    <a:pt x="9771" y="19734"/>
                  </a:lnTo>
                  <a:cubicBezTo>
                    <a:pt x="9806" y="19762"/>
                    <a:pt x="9848" y="19777"/>
                    <a:pt x="9890" y="19777"/>
                  </a:cubicBezTo>
                  <a:lnTo>
                    <a:pt x="9919" y="19777"/>
                  </a:lnTo>
                  <a:cubicBezTo>
                    <a:pt x="10130" y="19741"/>
                    <a:pt x="11977" y="19403"/>
                    <a:pt x="12315" y="18599"/>
                  </a:cubicBezTo>
                  <a:cubicBezTo>
                    <a:pt x="12379" y="18416"/>
                    <a:pt x="12421" y="18141"/>
                    <a:pt x="12196" y="17817"/>
                  </a:cubicBezTo>
                  <a:cubicBezTo>
                    <a:pt x="11998" y="17530"/>
                    <a:pt x="11766" y="17462"/>
                    <a:pt x="11593" y="17462"/>
                  </a:cubicBezTo>
                  <a:cubicBezTo>
                    <a:pt x="11575" y="17462"/>
                    <a:pt x="11557" y="17463"/>
                    <a:pt x="11540" y="17464"/>
                  </a:cubicBezTo>
                  <a:cubicBezTo>
                    <a:pt x="10722" y="17535"/>
                    <a:pt x="9883" y="19177"/>
                    <a:pt x="9735" y="19473"/>
                  </a:cubicBezTo>
                  <a:cubicBezTo>
                    <a:pt x="9587" y="18444"/>
                    <a:pt x="9397" y="17323"/>
                    <a:pt x="9150" y="16160"/>
                  </a:cubicBezTo>
                  <a:lnTo>
                    <a:pt x="9193" y="16160"/>
                  </a:lnTo>
                  <a:cubicBezTo>
                    <a:pt x="9397" y="16125"/>
                    <a:pt x="11244" y="15787"/>
                    <a:pt x="11582" y="14976"/>
                  </a:cubicBezTo>
                  <a:cubicBezTo>
                    <a:pt x="11653" y="14807"/>
                    <a:pt x="11695" y="14539"/>
                    <a:pt x="11469" y="14215"/>
                  </a:cubicBezTo>
                  <a:cubicBezTo>
                    <a:pt x="11267" y="13924"/>
                    <a:pt x="11042" y="13860"/>
                    <a:pt x="10871" y="13860"/>
                  </a:cubicBezTo>
                  <a:cubicBezTo>
                    <a:pt x="10851" y="13860"/>
                    <a:pt x="10832" y="13861"/>
                    <a:pt x="10814" y="13862"/>
                  </a:cubicBezTo>
                  <a:cubicBezTo>
                    <a:pt x="10067" y="13919"/>
                    <a:pt x="9305" y="15286"/>
                    <a:pt x="9066" y="15758"/>
                  </a:cubicBezTo>
                  <a:cubicBezTo>
                    <a:pt x="8812" y="14616"/>
                    <a:pt x="8523" y="13524"/>
                    <a:pt x="8199" y="12488"/>
                  </a:cubicBezTo>
                  <a:lnTo>
                    <a:pt x="8199" y="12488"/>
                  </a:lnTo>
                  <a:cubicBezTo>
                    <a:pt x="8227" y="12502"/>
                    <a:pt x="8262" y="12516"/>
                    <a:pt x="8297" y="12516"/>
                  </a:cubicBezTo>
                  <a:lnTo>
                    <a:pt x="8340" y="12516"/>
                  </a:lnTo>
                  <a:cubicBezTo>
                    <a:pt x="8544" y="12466"/>
                    <a:pt x="10370" y="12051"/>
                    <a:pt x="10673" y="11226"/>
                  </a:cubicBezTo>
                  <a:cubicBezTo>
                    <a:pt x="10736" y="11050"/>
                    <a:pt x="10765" y="10782"/>
                    <a:pt x="10525" y="10471"/>
                  </a:cubicBezTo>
                  <a:cubicBezTo>
                    <a:pt x="10322" y="10204"/>
                    <a:pt x="10110" y="10142"/>
                    <a:pt x="9943" y="10142"/>
                  </a:cubicBezTo>
                  <a:cubicBezTo>
                    <a:pt x="9912" y="10142"/>
                    <a:pt x="9883" y="10144"/>
                    <a:pt x="9855" y="10147"/>
                  </a:cubicBezTo>
                  <a:cubicBezTo>
                    <a:pt x="9009" y="10253"/>
                    <a:pt x="8220" y="12043"/>
                    <a:pt x="8128" y="12262"/>
                  </a:cubicBezTo>
                  <a:cubicBezTo>
                    <a:pt x="7804" y="11212"/>
                    <a:pt x="7416" y="10190"/>
                    <a:pt x="6986" y="9181"/>
                  </a:cubicBezTo>
                  <a:cubicBezTo>
                    <a:pt x="6986" y="9153"/>
                    <a:pt x="6986" y="9125"/>
                    <a:pt x="6972" y="9097"/>
                  </a:cubicBezTo>
                  <a:cubicBezTo>
                    <a:pt x="6958" y="9062"/>
                    <a:pt x="6937" y="9033"/>
                    <a:pt x="6909" y="9012"/>
                  </a:cubicBezTo>
                  <a:cubicBezTo>
                    <a:pt x="6873" y="8935"/>
                    <a:pt x="6838" y="8850"/>
                    <a:pt x="6803" y="8773"/>
                  </a:cubicBezTo>
                  <a:cubicBezTo>
                    <a:pt x="6464" y="8032"/>
                    <a:pt x="6084" y="7306"/>
                    <a:pt x="5675" y="6601"/>
                  </a:cubicBezTo>
                  <a:cubicBezTo>
                    <a:pt x="5696" y="6601"/>
                    <a:pt x="5717" y="6601"/>
                    <a:pt x="5738" y="6594"/>
                  </a:cubicBezTo>
                  <a:cubicBezTo>
                    <a:pt x="5943" y="6524"/>
                    <a:pt x="7705" y="5875"/>
                    <a:pt x="7895" y="5022"/>
                  </a:cubicBezTo>
                  <a:cubicBezTo>
                    <a:pt x="7938" y="4846"/>
                    <a:pt x="7931" y="4571"/>
                    <a:pt x="7656" y="4289"/>
                  </a:cubicBezTo>
                  <a:cubicBezTo>
                    <a:pt x="7459" y="4093"/>
                    <a:pt x="7270" y="4033"/>
                    <a:pt x="7116" y="4033"/>
                  </a:cubicBezTo>
                  <a:cubicBezTo>
                    <a:pt x="7055" y="4033"/>
                    <a:pt x="6999" y="4043"/>
                    <a:pt x="6951" y="4057"/>
                  </a:cubicBezTo>
                  <a:cubicBezTo>
                    <a:pt x="6154" y="4254"/>
                    <a:pt x="5612" y="5995"/>
                    <a:pt x="5513" y="6334"/>
                  </a:cubicBezTo>
                  <a:cubicBezTo>
                    <a:pt x="5026" y="5523"/>
                    <a:pt x="4477" y="4762"/>
                    <a:pt x="3863" y="4043"/>
                  </a:cubicBezTo>
                  <a:cubicBezTo>
                    <a:pt x="4068" y="3972"/>
                    <a:pt x="5823" y="3324"/>
                    <a:pt x="6020" y="2471"/>
                  </a:cubicBezTo>
                  <a:cubicBezTo>
                    <a:pt x="6063" y="2294"/>
                    <a:pt x="6056" y="2019"/>
                    <a:pt x="5781" y="1737"/>
                  </a:cubicBezTo>
                  <a:cubicBezTo>
                    <a:pt x="5579" y="1541"/>
                    <a:pt x="5392" y="1481"/>
                    <a:pt x="5240" y="1481"/>
                  </a:cubicBezTo>
                  <a:cubicBezTo>
                    <a:pt x="5179" y="1481"/>
                    <a:pt x="5124" y="1491"/>
                    <a:pt x="5076" y="1505"/>
                  </a:cubicBezTo>
                  <a:cubicBezTo>
                    <a:pt x="4279" y="1702"/>
                    <a:pt x="3736" y="3443"/>
                    <a:pt x="3638" y="3782"/>
                  </a:cubicBezTo>
                  <a:cubicBezTo>
                    <a:pt x="3306" y="3408"/>
                    <a:pt x="2954" y="3056"/>
                    <a:pt x="2587" y="2724"/>
                  </a:cubicBezTo>
                  <a:cubicBezTo>
                    <a:pt x="2594" y="2682"/>
                    <a:pt x="2594" y="2633"/>
                    <a:pt x="2587" y="2590"/>
                  </a:cubicBezTo>
                  <a:cubicBezTo>
                    <a:pt x="2538" y="2238"/>
                    <a:pt x="2214" y="476"/>
                    <a:pt x="1368" y="81"/>
                  </a:cubicBezTo>
                  <a:lnTo>
                    <a:pt x="1354" y="74"/>
                  </a:lnTo>
                  <a:cubicBezTo>
                    <a:pt x="1262" y="33"/>
                    <a:pt x="1147" y="0"/>
                    <a:pt x="1013" y="0"/>
                  </a:cubicBezTo>
                  <a:close/>
                </a:path>
              </a:pathLst>
            </a:custGeom>
            <a:solidFill>
              <a:srgbClr val="F4EE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9"/>
            <p:cNvSpPr/>
            <p:nvPr/>
          </p:nvSpPr>
          <p:spPr>
            <a:xfrm>
              <a:off x="9219749" y="2415292"/>
              <a:ext cx="1169206" cy="2360777"/>
            </a:xfrm>
            <a:custGeom>
              <a:avLst/>
              <a:gdLst/>
              <a:ahLst/>
              <a:cxnLst/>
              <a:rect l="l" t="t" r="r" b="b"/>
              <a:pathLst>
                <a:path w="12443" h="25124" extrusionOk="0">
                  <a:moveTo>
                    <a:pt x="1023" y="23"/>
                  </a:moveTo>
                  <a:cubicBezTo>
                    <a:pt x="1154" y="23"/>
                    <a:pt x="1266" y="54"/>
                    <a:pt x="1354" y="92"/>
                  </a:cubicBezTo>
                  <a:lnTo>
                    <a:pt x="1361" y="92"/>
                  </a:lnTo>
                  <a:lnTo>
                    <a:pt x="1375" y="99"/>
                  </a:lnTo>
                  <a:cubicBezTo>
                    <a:pt x="2221" y="487"/>
                    <a:pt x="2538" y="2249"/>
                    <a:pt x="2587" y="2601"/>
                  </a:cubicBezTo>
                  <a:cubicBezTo>
                    <a:pt x="2594" y="2644"/>
                    <a:pt x="2594" y="2693"/>
                    <a:pt x="2587" y="2735"/>
                  </a:cubicBezTo>
                  <a:cubicBezTo>
                    <a:pt x="2961" y="3067"/>
                    <a:pt x="3306" y="3426"/>
                    <a:pt x="3638" y="3793"/>
                  </a:cubicBezTo>
                  <a:lnTo>
                    <a:pt x="3652" y="3807"/>
                  </a:lnTo>
                  <a:lnTo>
                    <a:pt x="3659" y="3793"/>
                  </a:lnTo>
                  <a:cubicBezTo>
                    <a:pt x="3757" y="3447"/>
                    <a:pt x="4300" y="1720"/>
                    <a:pt x="5090" y="1523"/>
                  </a:cubicBezTo>
                  <a:cubicBezTo>
                    <a:pt x="5135" y="1511"/>
                    <a:pt x="5188" y="1502"/>
                    <a:pt x="5247" y="1502"/>
                  </a:cubicBezTo>
                  <a:cubicBezTo>
                    <a:pt x="5397" y="1502"/>
                    <a:pt x="5583" y="1558"/>
                    <a:pt x="5781" y="1755"/>
                  </a:cubicBezTo>
                  <a:cubicBezTo>
                    <a:pt x="6056" y="2030"/>
                    <a:pt x="6063" y="2298"/>
                    <a:pt x="6020" y="2474"/>
                  </a:cubicBezTo>
                  <a:cubicBezTo>
                    <a:pt x="5830" y="3327"/>
                    <a:pt x="4075" y="3969"/>
                    <a:pt x="3870" y="4039"/>
                  </a:cubicBezTo>
                  <a:lnTo>
                    <a:pt x="3856" y="4046"/>
                  </a:lnTo>
                  <a:lnTo>
                    <a:pt x="3870" y="4053"/>
                  </a:lnTo>
                  <a:cubicBezTo>
                    <a:pt x="4476" y="4772"/>
                    <a:pt x="5026" y="5541"/>
                    <a:pt x="5513" y="6344"/>
                  </a:cubicBezTo>
                  <a:lnTo>
                    <a:pt x="5534" y="6373"/>
                  </a:lnTo>
                  <a:lnTo>
                    <a:pt x="5534" y="6344"/>
                  </a:lnTo>
                  <a:cubicBezTo>
                    <a:pt x="5640" y="6006"/>
                    <a:pt x="6182" y="4279"/>
                    <a:pt x="6965" y="4075"/>
                  </a:cubicBezTo>
                  <a:cubicBezTo>
                    <a:pt x="7010" y="4063"/>
                    <a:pt x="7062" y="4055"/>
                    <a:pt x="7118" y="4055"/>
                  </a:cubicBezTo>
                  <a:cubicBezTo>
                    <a:pt x="7272" y="4055"/>
                    <a:pt x="7462" y="4113"/>
                    <a:pt x="7663" y="4314"/>
                  </a:cubicBezTo>
                  <a:cubicBezTo>
                    <a:pt x="7938" y="4589"/>
                    <a:pt x="7945" y="4857"/>
                    <a:pt x="7902" y="5033"/>
                  </a:cubicBezTo>
                  <a:cubicBezTo>
                    <a:pt x="7705" y="5886"/>
                    <a:pt x="5950" y="6528"/>
                    <a:pt x="5752" y="6598"/>
                  </a:cubicBezTo>
                  <a:cubicBezTo>
                    <a:pt x="5731" y="6605"/>
                    <a:pt x="5710" y="6605"/>
                    <a:pt x="5689" y="6605"/>
                  </a:cubicBezTo>
                  <a:lnTo>
                    <a:pt x="5668" y="6605"/>
                  </a:lnTo>
                  <a:lnTo>
                    <a:pt x="5675" y="6619"/>
                  </a:lnTo>
                  <a:cubicBezTo>
                    <a:pt x="6091" y="7324"/>
                    <a:pt x="6464" y="8050"/>
                    <a:pt x="6803" y="8791"/>
                  </a:cubicBezTo>
                  <a:cubicBezTo>
                    <a:pt x="6831" y="8847"/>
                    <a:pt x="6859" y="8910"/>
                    <a:pt x="6880" y="8967"/>
                  </a:cubicBezTo>
                  <a:lnTo>
                    <a:pt x="6916" y="9037"/>
                  </a:lnTo>
                  <a:cubicBezTo>
                    <a:pt x="6944" y="9051"/>
                    <a:pt x="6965" y="9080"/>
                    <a:pt x="6972" y="9108"/>
                  </a:cubicBezTo>
                  <a:cubicBezTo>
                    <a:pt x="6986" y="9136"/>
                    <a:pt x="6993" y="9171"/>
                    <a:pt x="6986" y="9199"/>
                  </a:cubicBezTo>
                  <a:cubicBezTo>
                    <a:pt x="7423" y="10200"/>
                    <a:pt x="7804" y="11230"/>
                    <a:pt x="8135" y="12273"/>
                  </a:cubicBezTo>
                  <a:lnTo>
                    <a:pt x="8142" y="12301"/>
                  </a:lnTo>
                  <a:lnTo>
                    <a:pt x="8149" y="12273"/>
                  </a:lnTo>
                  <a:cubicBezTo>
                    <a:pt x="8241" y="12068"/>
                    <a:pt x="9030" y="10271"/>
                    <a:pt x="9869" y="10165"/>
                  </a:cubicBezTo>
                  <a:cubicBezTo>
                    <a:pt x="9894" y="10162"/>
                    <a:pt x="9920" y="10160"/>
                    <a:pt x="9948" y="10160"/>
                  </a:cubicBezTo>
                  <a:cubicBezTo>
                    <a:pt x="10112" y="10160"/>
                    <a:pt x="10326" y="10225"/>
                    <a:pt x="10525" y="10489"/>
                  </a:cubicBezTo>
                  <a:cubicBezTo>
                    <a:pt x="10764" y="10793"/>
                    <a:pt x="10743" y="11060"/>
                    <a:pt x="10680" y="11237"/>
                  </a:cubicBezTo>
                  <a:cubicBezTo>
                    <a:pt x="10377" y="12054"/>
                    <a:pt x="8558" y="12470"/>
                    <a:pt x="8347" y="12513"/>
                  </a:cubicBezTo>
                  <a:cubicBezTo>
                    <a:pt x="8335" y="12517"/>
                    <a:pt x="8323" y="12518"/>
                    <a:pt x="8311" y="12518"/>
                  </a:cubicBezTo>
                  <a:cubicBezTo>
                    <a:pt x="8281" y="12518"/>
                    <a:pt x="8250" y="12507"/>
                    <a:pt x="8220" y="12491"/>
                  </a:cubicBezTo>
                  <a:lnTo>
                    <a:pt x="8198" y="12477"/>
                  </a:lnTo>
                  <a:lnTo>
                    <a:pt x="8206" y="12506"/>
                  </a:lnTo>
                  <a:cubicBezTo>
                    <a:pt x="8523" y="13542"/>
                    <a:pt x="8812" y="14641"/>
                    <a:pt x="9066" y="15776"/>
                  </a:cubicBezTo>
                  <a:lnTo>
                    <a:pt x="9073" y="15805"/>
                  </a:lnTo>
                  <a:lnTo>
                    <a:pt x="9087" y="15776"/>
                  </a:lnTo>
                  <a:cubicBezTo>
                    <a:pt x="9305" y="15346"/>
                    <a:pt x="10081" y="13951"/>
                    <a:pt x="10828" y="13887"/>
                  </a:cubicBezTo>
                  <a:cubicBezTo>
                    <a:pt x="10844" y="13886"/>
                    <a:pt x="10861" y="13885"/>
                    <a:pt x="10879" y="13885"/>
                  </a:cubicBezTo>
                  <a:cubicBezTo>
                    <a:pt x="11046" y="13885"/>
                    <a:pt x="11272" y="13953"/>
                    <a:pt x="11469" y="14240"/>
                  </a:cubicBezTo>
                  <a:cubicBezTo>
                    <a:pt x="11695" y="14557"/>
                    <a:pt x="11660" y="14825"/>
                    <a:pt x="11589" y="14994"/>
                  </a:cubicBezTo>
                  <a:cubicBezTo>
                    <a:pt x="11251" y="15798"/>
                    <a:pt x="9411" y="16129"/>
                    <a:pt x="9207" y="16164"/>
                  </a:cubicBezTo>
                  <a:lnTo>
                    <a:pt x="9150" y="16164"/>
                  </a:lnTo>
                  <a:lnTo>
                    <a:pt x="9150" y="16178"/>
                  </a:lnTo>
                  <a:cubicBezTo>
                    <a:pt x="9376" y="17243"/>
                    <a:pt x="9573" y="18363"/>
                    <a:pt x="9735" y="19498"/>
                  </a:cubicBezTo>
                  <a:lnTo>
                    <a:pt x="9742" y="19534"/>
                  </a:lnTo>
                  <a:lnTo>
                    <a:pt x="9756" y="19498"/>
                  </a:lnTo>
                  <a:cubicBezTo>
                    <a:pt x="9919" y="19174"/>
                    <a:pt x="10743" y="17567"/>
                    <a:pt x="11554" y="17496"/>
                  </a:cubicBezTo>
                  <a:cubicBezTo>
                    <a:pt x="11565" y="17496"/>
                    <a:pt x="11576" y="17496"/>
                    <a:pt x="11588" y="17496"/>
                  </a:cubicBezTo>
                  <a:cubicBezTo>
                    <a:pt x="11761" y="17496"/>
                    <a:pt x="11991" y="17551"/>
                    <a:pt x="12202" y="17849"/>
                  </a:cubicBezTo>
                  <a:cubicBezTo>
                    <a:pt x="12421" y="18173"/>
                    <a:pt x="12386" y="18434"/>
                    <a:pt x="12315" y="18603"/>
                  </a:cubicBezTo>
                  <a:cubicBezTo>
                    <a:pt x="11977" y="19407"/>
                    <a:pt x="10137" y="19745"/>
                    <a:pt x="9933" y="19780"/>
                  </a:cubicBezTo>
                  <a:cubicBezTo>
                    <a:pt x="9923" y="19782"/>
                    <a:pt x="9914" y="19782"/>
                    <a:pt x="9905" y="19782"/>
                  </a:cubicBezTo>
                  <a:cubicBezTo>
                    <a:pt x="9860" y="19782"/>
                    <a:pt x="9821" y="19767"/>
                    <a:pt x="9792" y="19738"/>
                  </a:cubicBezTo>
                  <a:lnTo>
                    <a:pt x="9770" y="19724"/>
                  </a:lnTo>
                  <a:lnTo>
                    <a:pt x="9770" y="19752"/>
                  </a:lnTo>
                  <a:cubicBezTo>
                    <a:pt x="10193" y="22776"/>
                    <a:pt x="10229" y="24905"/>
                    <a:pt x="10229" y="24926"/>
                  </a:cubicBezTo>
                  <a:cubicBezTo>
                    <a:pt x="10229" y="25044"/>
                    <a:pt x="10138" y="25104"/>
                    <a:pt x="10048" y="25104"/>
                  </a:cubicBezTo>
                  <a:cubicBezTo>
                    <a:pt x="9962" y="25104"/>
                    <a:pt x="9876" y="25048"/>
                    <a:pt x="9876" y="24933"/>
                  </a:cubicBezTo>
                  <a:cubicBezTo>
                    <a:pt x="9770" y="22085"/>
                    <a:pt x="9425" y="19252"/>
                    <a:pt x="8847" y="16460"/>
                  </a:cubicBezTo>
                  <a:lnTo>
                    <a:pt x="8847" y="16446"/>
                  </a:lnTo>
                  <a:lnTo>
                    <a:pt x="8826" y="16460"/>
                  </a:lnTo>
                  <a:cubicBezTo>
                    <a:pt x="8431" y="16770"/>
                    <a:pt x="7437" y="17489"/>
                    <a:pt x="6732" y="17489"/>
                  </a:cubicBezTo>
                  <a:cubicBezTo>
                    <a:pt x="6641" y="17489"/>
                    <a:pt x="6556" y="17475"/>
                    <a:pt x="6471" y="17447"/>
                  </a:cubicBezTo>
                  <a:cubicBezTo>
                    <a:pt x="6309" y="17391"/>
                    <a:pt x="6098" y="17243"/>
                    <a:pt x="6027" y="16862"/>
                  </a:cubicBezTo>
                  <a:cubicBezTo>
                    <a:pt x="5957" y="16481"/>
                    <a:pt x="6105" y="16256"/>
                    <a:pt x="6239" y="16129"/>
                  </a:cubicBezTo>
                  <a:cubicBezTo>
                    <a:pt x="6480" y="15903"/>
                    <a:pt x="6898" y="15832"/>
                    <a:pt x="7330" y="15832"/>
                  </a:cubicBezTo>
                  <a:cubicBezTo>
                    <a:pt x="7894" y="15832"/>
                    <a:pt x="8483" y="15953"/>
                    <a:pt x="8734" y="16009"/>
                  </a:cubicBezTo>
                  <a:lnTo>
                    <a:pt x="8748" y="16009"/>
                  </a:lnTo>
                  <a:lnTo>
                    <a:pt x="8748" y="15995"/>
                  </a:lnTo>
                  <a:cubicBezTo>
                    <a:pt x="8516" y="14923"/>
                    <a:pt x="8241" y="13873"/>
                    <a:pt x="7945" y="12886"/>
                  </a:cubicBezTo>
                  <a:lnTo>
                    <a:pt x="7945" y="12865"/>
                  </a:lnTo>
                  <a:lnTo>
                    <a:pt x="7931" y="12879"/>
                  </a:lnTo>
                  <a:cubicBezTo>
                    <a:pt x="7550" y="13203"/>
                    <a:pt x="6591" y="13951"/>
                    <a:pt x="5907" y="13951"/>
                  </a:cubicBezTo>
                  <a:cubicBezTo>
                    <a:pt x="5837" y="13951"/>
                    <a:pt x="5759" y="13937"/>
                    <a:pt x="5682" y="13915"/>
                  </a:cubicBezTo>
                  <a:cubicBezTo>
                    <a:pt x="5520" y="13866"/>
                    <a:pt x="5308" y="13732"/>
                    <a:pt x="5217" y="13351"/>
                  </a:cubicBezTo>
                  <a:cubicBezTo>
                    <a:pt x="5132" y="12978"/>
                    <a:pt x="5266" y="12738"/>
                    <a:pt x="5393" y="12611"/>
                  </a:cubicBezTo>
                  <a:cubicBezTo>
                    <a:pt x="5663" y="12337"/>
                    <a:pt x="6176" y="12258"/>
                    <a:pt x="6678" y="12258"/>
                  </a:cubicBezTo>
                  <a:cubicBezTo>
                    <a:pt x="7105" y="12258"/>
                    <a:pt x="7523" y="12315"/>
                    <a:pt x="7776" y="12357"/>
                  </a:cubicBezTo>
                  <a:lnTo>
                    <a:pt x="7790" y="12357"/>
                  </a:lnTo>
                  <a:lnTo>
                    <a:pt x="7783" y="12343"/>
                  </a:lnTo>
                  <a:cubicBezTo>
                    <a:pt x="7472" y="11364"/>
                    <a:pt x="7120" y="10419"/>
                    <a:pt x="6746" y="9538"/>
                  </a:cubicBezTo>
                  <a:lnTo>
                    <a:pt x="6739" y="9524"/>
                  </a:lnTo>
                  <a:lnTo>
                    <a:pt x="6725" y="9531"/>
                  </a:lnTo>
                  <a:cubicBezTo>
                    <a:pt x="6281" y="10003"/>
                    <a:pt x="5442" y="10800"/>
                    <a:pt x="4801" y="10800"/>
                  </a:cubicBezTo>
                  <a:cubicBezTo>
                    <a:pt x="4758" y="10800"/>
                    <a:pt x="4723" y="10793"/>
                    <a:pt x="4681" y="10785"/>
                  </a:cubicBezTo>
                  <a:cubicBezTo>
                    <a:pt x="4512" y="10757"/>
                    <a:pt x="4279" y="10652"/>
                    <a:pt x="4145" y="10285"/>
                  </a:cubicBezTo>
                  <a:cubicBezTo>
                    <a:pt x="4011" y="9918"/>
                    <a:pt x="4117" y="9672"/>
                    <a:pt x="4223" y="9531"/>
                  </a:cubicBezTo>
                  <a:cubicBezTo>
                    <a:pt x="4580" y="9062"/>
                    <a:pt x="5531" y="8976"/>
                    <a:pt x="6212" y="8976"/>
                  </a:cubicBezTo>
                  <a:cubicBezTo>
                    <a:pt x="6309" y="8976"/>
                    <a:pt x="6401" y="8978"/>
                    <a:pt x="6486" y="8981"/>
                  </a:cubicBezTo>
                  <a:lnTo>
                    <a:pt x="6500" y="8981"/>
                  </a:lnTo>
                  <a:lnTo>
                    <a:pt x="6493" y="8967"/>
                  </a:lnTo>
                  <a:cubicBezTo>
                    <a:pt x="6161" y="8248"/>
                    <a:pt x="5816" y="7564"/>
                    <a:pt x="5456" y="6937"/>
                  </a:cubicBezTo>
                  <a:lnTo>
                    <a:pt x="5449" y="6922"/>
                  </a:lnTo>
                  <a:lnTo>
                    <a:pt x="5435" y="6937"/>
                  </a:lnTo>
                  <a:cubicBezTo>
                    <a:pt x="5062" y="7352"/>
                    <a:pt x="4110" y="8318"/>
                    <a:pt x="3405" y="8318"/>
                  </a:cubicBezTo>
                  <a:cubicBezTo>
                    <a:pt x="3363" y="8318"/>
                    <a:pt x="3320" y="8318"/>
                    <a:pt x="3278" y="8311"/>
                  </a:cubicBezTo>
                  <a:cubicBezTo>
                    <a:pt x="3109" y="8276"/>
                    <a:pt x="2883" y="8170"/>
                    <a:pt x="2749" y="7804"/>
                  </a:cubicBezTo>
                  <a:cubicBezTo>
                    <a:pt x="2615" y="7444"/>
                    <a:pt x="2714" y="7190"/>
                    <a:pt x="2827" y="7049"/>
                  </a:cubicBezTo>
                  <a:cubicBezTo>
                    <a:pt x="3185" y="6582"/>
                    <a:pt x="4156" y="6497"/>
                    <a:pt x="4806" y="6497"/>
                  </a:cubicBezTo>
                  <a:cubicBezTo>
                    <a:pt x="4950" y="6497"/>
                    <a:pt x="5079" y="6501"/>
                    <a:pt x="5181" y="6507"/>
                  </a:cubicBezTo>
                  <a:lnTo>
                    <a:pt x="5195" y="6507"/>
                  </a:lnTo>
                  <a:lnTo>
                    <a:pt x="5188" y="6485"/>
                  </a:lnTo>
                  <a:cubicBezTo>
                    <a:pt x="4723" y="5724"/>
                    <a:pt x="4202" y="5005"/>
                    <a:pt x="3631" y="4321"/>
                  </a:cubicBezTo>
                  <a:lnTo>
                    <a:pt x="3624" y="4314"/>
                  </a:lnTo>
                  <a:lnTo>
                    <a:pt x="3616" y="4321"/>
                  </a:lnTo>
                  <a:cubicBezTo>
                    <a:pt x="3320" y="4660"/>
                    <a:pt x="2284" y="5766"/>
                    <a:pt x="1530" y="5766"/>
                  </a:cubicBezTo>
                  <a:cubicBezTo>
                    <a:pt x="1488" y="5766"/>
                    <a:pt x="1445" y="5759"/>
                    <a:pt x="1403" y="5752"/>
                  </a:cubicBezTo>
                  <a:cubicBezTo>
                    <a:pt x="1234" y="5724"/>
                    <a:pt x="1008" y="5618"/>
                    <a:pt x="874" y="5252"/>
                  </a:cubicBezTo>
                  <a:cubicBezTo>
                    <a:pt x="740" y="4885"/>
                    <a:pt x="839" y="4639"/>
                    <a:pt x="952" y="4498"/>
                  </a:cubicBezTo>
                  <a:cubicBezTo>
                    <a:pt x="1312" y="4019"/>
                    <a:pt x="2318" y="3941"/>
                    <a:pt x="2961" y="3941"/>
                  </a:cubicBezTo>
                  <a:cubicBezTo>
                    <a:pt x="3085" y="3941"/>
                    <a:pt x="3195" y="3944"/>
                    <a:pt x="3285" y="3948"/>
                  </a:cubicBezTo>
                  <a:lnTo>
                    <a:pt x="3306" y="3948"/>
                  </a:lnTo>
                  <a:lnTo>
                    <a:pt x="3292" y="3934"/>
                  </a:lnTo>
                  <a:cubicBezTo>
                    <a:pt x="2989" y="3595"/>
                    <a:pt x="2665" y="3278"/>
                    <a:pt x="2319" y="2975"/>
                  </a:cubicBezTo>
                  <a:cubicBezTo>
                    <a:pt x="2305" y="2975"/>
                    <a:pt x="2284" y="2982"/>
                    <a:pt x="2270" y="2982"/>
                  </a:cubicBezTo>
                  <a:cubicBezTo>
                    <a:pt x="2221" y="2982"/>
                    <a:pt x="2171" y="2968"/>
                    <a:pt x="2129" y="2947"/>
                  </a:cubicBezTo>
                  <a:cubicBezTo>
                    <a:pt x="1875" y="2820"/>
                    <a:pt x="1022" y="2369"/>
                    <a:pt x="480" y="1812"/>
                  </a:cubicBezTo>
                  <a:cubicBezTo>
                    <a:pt x="205" y="1523"/>
                    <a:pt x="57" y="1241"/>
                    <a:pt x="35" y="987"/>
                  </a:cubicBezTo>
                  <a:cubicBezTo>
                    <a:pt x="21" y="776"/>
                    <a:pt x="78" y="465"/>
                    <a:pt x="458" y="212"/>
                  </a:cubicBezTo>
                  <a:cubicBezTo>
                    <a:pt x="669" y="71"/>
                    <a:pt x="861" y="23"/>
                    <a:pt x="1023" y="23"/>
                  </a:cubicBezTo>
                  <a:close/>
                  <a:moveTo>
                    <a:pt x="1020" y="1"/>
                  </a:moveTo>
                  <a:cubicBezTo>
                    <a:pt x="853" y="1"/>
                    <a:pt x="658" y="50"/>
                    <a:pt x="444" y="197"/>
                  </a:cubicBezTo>
                  <a:cubicBezTo>
                    <a:pt x="64" y="458"/>
                    <a:pt x="0" y="768"/>
                    <a:pt x="14" y="987"/>
                  </a:cubicBezTo>
                  <a:cubicBezTo>
                    <a:pt x="35" y="1248"/>
                    <a:pt x="183" y="1530"/>
                    <a:pt x="472" y="1826"/>
                  </a:cubicBezTo>
                  <a:cubicBezTo>
                    <a:pt x="1008" y="2390"/>
                    <a:pt x="1868" y="2841"/>
                    <a:pt x="2115" y="2961"/>
                  </a:cubicBezTo>
                  <a:cubicBezTo>
                    <a:pt x="2164" y="2989"/>
                    <a:pt x="2221" y="3003"/>
                    <a:pt x="2270" y="3003"/>
                  </a:cubicBezTo>
                  <a:lnTo>
                    <a:pt x="2319" y="3003"/>
                  </a:lnTo>
                  <a:cubicBezTo>
                    <a:pt x="2651" y="3292"/>
                    <a:pt x="2961" y="3602"/>
                    <a:pt x="3257" y="3934"/>
                  </a:cubicBezTo>
                  <a:cubicBezTo>
                    <a:pt x="3162" y="3929"/>
                    <a:pt x="3046" y="3925"/>
                    <a:pt x="2917" y="3925"/>
                  </a:cubicBezTo>
                  <a:cubicBezTo>
                    <a:pt x="2271" y="3925"/>
                    <a:pt x="1295" y="4013"/>
                    <a:pt x="931" y="4483"/>
                  </a:cubicBezTo>
                  <a:cubicBezTo>
                    <a:pt x="818" y="4631"/>
                    <a:pt x="712" y="4892"/>
                    <a:pt x="853" y="5259"/>
                  </a:cubicBezTo>
                  <a:cubicBezTo>
                    <a:pt x="987" y="5632"/>
                    <a:pt x="1227" y="5745"/>
                    <a:pt x="1403" y="5781"/>
                  </a:cubicBezTo>
                  <a:cubicBezTo>
                    <a:pt x="1445" y="5788"/>
                    <a:pt x="1488" y="5788"/>
                    <a:pt x="1530" y="5788"/>
                  </a:cubicBezTo>
                  <a:cubicBezTo>
                    <a:pt x="2284" y="5788"/>
                    <a:pt x="3313" y="4702"/>
                    <a:pt x="3624" y="4350"/>
                  </a:cubicBezTo>
                  <a:cubicBezTo>
                    <a:pt x="4187" y="5019"/>
                    <a:pt x="4702" y="5731"/>
                    <a:pt x="5160" y="6485"/>
                  </a:cubicBezTo>
                  <a:cubicBezTo>
                    <a:pt x="5060" y="6481"/>
                    <a:pt x="4937" y="6477"/>
                    <a:pt x="4799" y="6477"/>
                  </a:cubicBezTo>
                  <a:cubicBezTo>
                    <a:pt x="4146" y="6477"/>
                    <a:pt x="3174" y="6563"/>
                    <a:pt x="2813" y="7035"/>
                  </a:cubicBezTo>
                  <a:cubicBezTo>
                    <a:pt x="2693" y="7183"/>
                    <a:pt x="2594" y="7444"/>
                    <a:pt x="2728" y="7811"/>
                  </a:cubicBezTo>
                  <a:cubicBezTo>
                    <a:pt x="2862" y="8184"/>
                    <a:pt x="3102" y="8297"/>
                    <a:pt x="3278" y="8332"/>
                  </a:cubicBezTo>
                  <a:cubicBezTo>
                    <a:pt x="3320" y="8339"/>
                    <a:pt x="3363" y="8339"/>
                    <a:pt x="3405" y="8339"/>
                  </a:cubicBezTo>
                  <a:cubicBezTo>
                    <a:pt x="4117" y="8339"/>
                    <a:pt x="5062" y="7388"/>
                    <a:pt x="5442" y="6965"/>
                  </a:cubicBezTo>
                  <a:cubicBezTo>
                    <a:pt x="5795" y="7578"/>
                    <a:pt x="6140" y="8255"/>
                    <a:pt x="6464" y="8960"/>
                  </a:cubicBezTo>
                  <a:cubicBezTo>
                    <a:pt x="6384" y="8957"/>
                    <a:pt x="6297" y="8956"/>
                    <a:pt x="6204" y="8956"/>
                  </a:cubicBezTo>
                  <a:cubicBezTo>
                    <a:pt x="5520" y="8956"/>
                    <a:pt x="4569" y="9045"/>
                    <a:pt x="4209" y="9517"/>
                  </a:cubicBezTo>
                  <a:cubicBezTo>
                    <a:pt x="4089" y="9665"/>
                    <a:pt x="3983" y="9925"/>
                    <a:pt x="4117" y="10292"/>
                  </a:cubicBezTo>
                  <a:cubicBezTo>
                    <a:pt x="4251" y="10666"/>
                    <a:pt x="4491" y="10778"/>
                    <a:pt x="4667" y="10807"/>
                  </a:cubicBezTo>
                  <a:cubicBezTo>
                    <a:pt x="4709" y="10814"/>
                    <a:pt x="4751" y="10821"/>
                    <a:pt x="4794" y="10821"/>
                  </a:cubicBezTo>
                  <a:cubicBezTo>
                    <a:pt x="5442" y="10821"/>
                    <a:pt x="6274" y="10038"/>
                    <a:pt x="6725" y="9559"/>
                  </a:cubicBezTo>
                  <a:cubicBezTo>
                    <a:pt x="7092" y="10426"/>
                    <a:pt x="7444" y="11364"/>
                    <a:pt x="7747" y="12336"/>
                  </a:cubicBezTo>
                  <a:cubicBezTo>
                    <a:pt x="7493" y="12294"/>
                    <a:pt x="7079" y="12238"/>
                    <a:pt x="6657" y="12238"/>
                  </a:cubicBezTo>
                  <a:cubicBezTo>
                    <a:pt x="6156" y="12238"/>
                    <a:pt x="5643" y="12318"/>
                    <a:pt x="5372" y="12597"/>
                  </a:cubicBezTo>
                  <a:cubicBezTo>
                    <a:pt x="5245" y="12724"/>
                    <a:pt x="5104" y="12971"/>
                    <a:pt x="5195" y="13351"/>
                  </a:cubicBezTo>
                  <a:cubicBezTo>
                    <a:pt x="5280" y="13739"/>
                    <a:pt x="5506" y="13880"/>
                    <a:pt x="5675" y="13937"/>
                  </a:cubicBezTo>
                  <a:cubicBezTo>
                    <a:pt x="5752" y="13958"/>
                    <a:pt x="5830" y="13972"/>
                    <a:pt x="5907" y="13972"/>
                  </a:cubicBezTo>
                  <a:cubicBezTo>
                    <a:pt x="6591" y="13972"/>
                    <a:pt x="7543" y="13232"/>
                    <a:pt x="7938" y="12900"/>
                  </a:cubicBezTo>
                  <a:cubicBezTo>
                    <a:pt x="8227" y="13887"/>
                    <a:pt x="8495" y="14923"/>
                    <a:pt x="8727" y="15981"/>
                  </a:cubicBezTo>
                  <a:cubicBezTo>
                    <a:pt x="8414" y="15904"/>
                    <a:pt x="7868" y="15799"/>
                    <a:pt x="7347" y="15799"/>
                  </a:cubicBezTo>
                  <a:cubicBezTo>
                    <a:pt x="6905" y="15799"/>
                    <a:pt x="6481" y="15875"/>
                    <a:pt x="6232" y="16108"/>
                  </a:cubicBezTo>
                  <a:cubicBezTo>
                    <a:pt x="6091" y="16235"/>
                    <a:pt x="5943" y="16474"/>
                    <a:pt x="6013" y="16862"/>
                  </a:cubicBezTo>
                  <a:cubicBezTo>
                    <a:pt x="6084" y="17243"/>
                    <a:pt x="6302" y="17398"/>
                    <a:pt x="6471" y="17461"/>
                  </a:cubicBezTo>
                  <a:cubicBezTo>
                    <a:pt x="6556" y="17489"/>
                    <a:pt x="6648" y="17503"/>
                    <a:pt x="6746" y="17503"/>
                  </a:cubicBezTo>
                  <a:cubicBezTo>
                    <a:pt x="7444" y="17503"/>
                    <a:pt x="8431" y="16799"/>
                    <a:pt x="8833" y="16481"/>
                  </a:cubicBezTo>
                  <a:cubicBezTo>
                    <a:pt x="9411" y="19266"/>
                    <a:pt x="9749" y="22093"/>
                    <a:pt x="9855" y="24933"/>
                  </a:cubicBezTo>
                  <a:cubicBezTo>
                    <a:pt x="9862" y="25039"/>
                    <a:pt x="9947" y="25124"/>
                    <a:pt x="10052" y="25124"/>
                  </a:cubicBezTo>
                  <a:lnTo>
                    <a:pt x="10060" y="25117"/>
                  </a:lnTo>
                  <a:cubicBezTo>
                    <a:pt x="10109" y="25117"/>
                    <a:pt x="10158" y="25096"/>
                    <a:pt x="10193" y="25053"/>
                  </a:cubicBezTo>
                  <a:cubicBezTo>
                    <a:pt x="10229" y="25018"/>
                    <a:pt x="10250" y="24969"/>
                    <a:pt x="10250" y="24919"/>
                  </a:cubicBezTo>
                  <a:cubicBezTo>
                    <a:pt x="10193" y="23192"/>
                    <a:pt x="10045" y="21472"/>
                    <a:pt x="9799" y="19766"/>
                  </a:cubicBezTo>
                  <a:lnTo>
                    <a:pt x="9799" y="19766"/>
                  </a:lnTo>
                  <a:cubicBezTo>
                    <a:pt x="9830" y="19782"/>
                    <a:pt x="9866" y="19790"/>
                    <a:pt x="9900" y="19790"/>
                  </a:cubicBezTo>
                  <a:cubicBezTo>
                    <a:pt x="9911" y="19790"/>
                    <a:pt x="9922" y="19789"/>
                    <a:pt x="9933" y="19787"/>
                  </a:cubicBezTo>
                  <a:cubicBezTo>
                    <a:pt x="10144" y="19752"/>
                    <a:pt x="11998" y="19421"/>
                    <a:pt x="12336" y="18603"/>
                  </a:cubicBezTo>
                  <a:cubicBezTo>
                    <a:pt x="12407" y="18434"/>
                    <a:pt x="12442" y="18152"/>
                    <a:pt x="12217" y="17828"/>
                  </a:cubicBezTo>
                  <a:cubicBezTo>
                    <a:pt x="12024" y="17548"/>
                    <a:pt x="11794" y="17471"/>
                    <a:pt x="11621" y="17471"/>
                  </a:cubicBezTo>
                  <a:cubicBezTo>
                    <a:pt x="11597" y="17471"/>
                    <a:pt x="11575" y="17473"/>
                    <a:pt x="11554" y="17475"/>
                  </a:cubicBezTo>
                  <a:cubicBezTo>
                    <a:pt x="10757" y="17539"/>
                    <a:pt x="9947" y="19068"/>
                    <a:pt x="9756" y="19456"/>
                  </a:cubicBezTo>
                  <a:cubicBezTo>
                    <a:pt x="9594" y="18335"/>
                    <a:pt x="9397" y="17236"/>
                    <a:pt x="9178" y="16185"/>
                  </a:cubicBezTo>
                  <a:lnTo>
                    <a:pt x="9207" y="16185"/>
                  </a:lnTo>
                  <a:cubicBezTo>
                    <a:pt x="9418" y="16150"/>
                    <a:pt x="11265" y="15812"/>
                    <a:pt x="11603" y="15001"/>
                  </a:cubicBezTo>
                  <a:cubicBezTo>
                    <a:pt x="11681" y="14825"/>
                    <a:pt x="11709" y="14550"/>
                    <a:pt x="11491" y="14226"/>
                  </a:cubicBezTo>
                  <a:cubicBezTo>
                    <a:pt x="11287" y="13932"/>
                    <a:pt x="11054" y="13864"/>
                    <a:pt x="10881" y="13864"/>
                  </a:cubicBezTo>
                  <a:cubicBezTo>
                    <a:pt x="10862" y="13864"/>
                    <a:pt x="10845" y="13865"/>
                    <a:pt x="10828" y="13866"/>
                  </a:cubicBezTo>
                  <a:cubicBezTo>
                    <a:pt x="10081" y="13922"/>
                    <a:pt x="9319" y="15283"/>
                    <a:pt x="9080" y="15741"/>
                  </a:cubicBezTo>
                  <a:cubicBezTo>
                    <a:pt x="8833" y="14620"/>
                    <a:pt x="8551" y="13542"/>
                    <a:pt x="8234" y="12520"/>
                  </a:cubicBezTo>
                  <a:lnTo>
                    <a:pt x="8234" y="12520"/>
                  </a:lnTo>
                  <a:cubicBezTo>
                    <a:pt x="8256" y="12533"/>
                    <a:pt x="8281" y="12538"/>
                    <a:pt x="8307" y="12538"/>
                  </a:cubicBezTo>
                  <a:cubicBezTo>
                    <a:pt x="8323" y="12538"/>
                    <a:pt x="8338" y="12536"/>
                    <a:pt x="8354" y="12534"/>
                  </a:cubicBezTo>
                  <a:cubicBezTo>
                    <a:pt x="8565" y="12491"/>
                    <a:pt x="10398" y="12068"/>
                    <a:pt x="10701" y="11244"/>
                  </a:cubicBezTo>
                  <a:cubicBezTo>
                    <a:pt x="10764" y="11067"/>
                    <a:pt x="10786" y="10785"/>
                    <a:pt x="10546" y="10475"/>
                  </a:cubicBezTo>
                  <a:cubicBezTo>
                    <a:pt x="10341" y="10204"/>
                    <a:pt x="10116" y="10139"/>
                    <a:pt x="9944" y="10139"/>
                  </a:cubicBezTo>
                  <a:cubicBezTo>
                    <a:pt x="9915" y="10139"/>
                    <a:pt x="9888" y="10141"/>
                    <a:pt x="9862" y="10144"/>
                  </a:cubicBezTo>
                  <a:cubicBezTo>
                    <a:pt x="9044" y="10250"/>
                    <a:pt x="8276" y="11942"/>
                    <a:pt x="8142" y="12238"/>
                  </a:cubicBezTo>
                  <a:cubicBezTo>
                    <a:pt x="7818" y="11201"/>
                    <a:pt x="7437" y="10186"/>
                    <a:pt x="7007" y="9192"/>
                  </a:cubicBezTo>
                  <a:cubicBezTo>
                    <a:pt x="7014" y="9157"/>
                    <a:pt x="7007" y="9129"/>
                    <a:pt x="7000" y="9094"/>
                  </a:cubicBezTo>
                  <a:cubicBezTo>
                    <a:pt x="6986" y="9065"/>
                    <a:pt x="6958" y="9037"/>
                    <a:pt x="6930" y="9016"/>
                  </a:cubicBezTo>
                  <a:lnTo>
                    <a:pt x="6901" y="8953"/>
                  </a:lnTo>
                  <a:cubicBezTo>
                    <a:pt x="6880" y="8896"/>
                    <a:pt x="6852" y="8840"/>
                    <a:pt x="6824" y="8776"/>
                  </a:cubicBezTo>
                  <a:cubicBezTo>
                    <a:pt x="6486" y="8043"/>
                    <a:pt x="6119" y="7324"/>
                    <a:pt x="5710" y="6619"/>
                  </a:cubicBezTo>
                  <a:cubicBezTo>
                    <a:pt x="5724" y="6619"/>
                    <a:pt x="5745" y="6619"/>
                    <a:pt x="5759" y="6612"/>
                  </a:cubicBezTo>
                  <a:cubicBezTo>
                    <a:pt x="5957" y="6542"/>
                    <a:pt x="7726" y="5893"/>
                    <a:pt x="7924" y="5033"/>
                  </a:cubicBezTo>
                  <a:cubicBezTo>
                    <a:pt x="7966" y="4850"/>
                    <a:pt x="7952" y="4575"/>
                    <a:pt x="7677" y="4293"/>
                  </a:cubicBezTo>
                  <a:cubicBezTo>
                    <a:pt x="7480" y="4091"/>
                    <a:pt x="7286" y="4030"/>
                    <a:pt x="7127" y="4030"/>
                  </a:cubicBezTo>
                  <a:cubicBezTo>
                    <a:pt x="7065" y="4030"/>
                    <a:pt x="7008" y="4039"/>
                    <a:pt x="6958" y="4053"/>
                  </a:cubicBezTo>
                  <a:cubicBezTo>
                    <a:pt x="6182" y="4251"/>
                    <a:pt x="5640" y="5921"/>
                    <a:pt x="5527" y="6316"/>
                  </a:cubicBezTo>
                  <a:cubicBezTo>
                    <a:pt x="5040" y="5520"/>
                    <a:pt x="4498" y="4765"/>
                    <a:pt x="3898" y="4053"/>
                  </a:cubicBezTo>
                  <a:cubicBezTo>
                    <a:pt x="4159" y="3962"/>
                    <a:pt x="5851" y="3327"/>
                    <a:pt x="6048" y="2481"/>
                  </a:cubicBezTo>
                  <a:cubicBezTo>
                    <a:pt x="6091" y="2298"/>
                    <a:pt x="6077" y="2016"/>
                    <a:pt x="5802" y="1741"/>
                  </a:cubicBezTo>
                  <a:cubicBezTo>
                    <a:pt x="5605" y="1539"/>
                    <a:pt x="5411" y="1478"/>
                    <a:pt x="5252" y="1478"/>
                  </a:cubicBezTo>
                  <a:cubicBezTo>
                    <a:pt x="5190" y="1478"/>
                    <a:pt x="5133" y="1488"/>
                    <a:pt x="5083" y="1502"/>
                  </a:cubicBezTo>
                  <a:cubicBezTo>
                    <a:pt x="4300" y="1699"/>
                    <a:pt x="3757" y="3384"/>
                    <a:pt x="3645" y="3764"/>
                  </a:cubicBezTo>
                  <a:cubicBezTo>
                    <a:pt x="3320" y="3405"/>
                    <a:pt x="2975" y="3052"/>
                    <a:pt x="2608" y="2728"/>
                  </a:cubicBezTo>
                  <a:cubicBezTo>
                    <a:pt x="2623" y="2686"/>
                    <a:pt x="2623" y="2644"/>
                    <a:pt x="2608" y="2601"/>
                  </a:cubicBezTo>
                  <a:cubicBezTo>
                    <a:pt x="2559" y="2249"/>
                    <a:pt x="2242" y="479"/>
                    <a:pt x="1389" y="85"/>
                  </a:cubicBezTo>
                  <a:lnTo>
                    <a:pt x="1368" y="71"/>
                  </a:lnTo>
                  <a:cubicBezTo>
                    <a:pt x="1273" y="33"/>
                    <a:pt x="1156" y="1"/>
                    <a:pt x="102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9"/>
            <p:cNvSpPr/>
            <p:nvPr/>
          </p:nvSpPr>
          <p:spPr>
            <a:xfrm>
              <a:off x="9863750" y="3248950"/>
              <a:ext cx="27400" cy="44650"/>
            </a:xfrm>
            <a:custGeom>
              <a:avLst/>
              <a:gdLst/>
              <a:ahLst/>
              <a:cxnLst/>
              <a:rect l="l" t="t" r="r" b="b"/>
              <a:pathLst>
                <a:path w="1096" h="1786" extrusionOk="0">
                  <a:moveTo>
                    <a:pt x="429" y="0"/>
                  </a:moveTo>
                  <a:lnTo>
                    <a:pt x="0" y="881"/>
                  </a:lnTo>
                  <a:lnTo>
                    <a:pt x="429" y="1786"/>
                  </a:lnTo>
                  <a:lnTo>
                    <a:pt x="310" y="952"/>
                  </a:lnTo>
                  <a:lnTo>
                    <a:pt x="1096" y="524"/>
                  </a:lnTo>
                  <a:close/>
                </a:path>
              </a:pathLst>
            </a:custGeom>
            <a:solidFill>
              <a:schemeClr val="lt1"/>
            </a:solidFill>
            <a:ln>
              <a:noFill/>
            </a:ln>
          </p:spPr>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018"/>
        <p:cNvGrpSpPr/>
        <p:nvPr/>
      </p:nvGrpSpPr>
      <p:grpSpPr>
        <a:xfrm>
          <a:off x="0" y="0"/>
          <a:ext cx="0" cy="0"/>
          <a:chOff x="0" y="0"/>
          <a:chExt cx="0" cy="0"/>
        </a:xfrm>
      </p:grpSpPr>
      <p:grpSp>
        <p:nvGrpSpPr>
          <p:cNvPr id="1019" name="Google Shape;1019;p30"/>
          <p:cNvGrpSpPr/>
          <p:nvPr/>
        </p:nvGrpSpPr>
        <p:grpSpPr>
          <a:xfrm rot="10800000">
            <a:off x="7534650" y="4278150"/>
            <a:ext cx="1609351" cy="603651"/>
            <a:chOff x="4072400" y="286775"/>
            <a:chExt cx="1609351" cy="603651"/>
          </a:xfrm>
        </p:grpSpPr>
        <p:sp>
          <p:nvSpPr>
            <p:cNvPr id="1020" name="Google Shape;1020;p30"/>
            <p:cNvSpPr/>
            <p:nvPr/>
          </p:nvSpPr>
          <p:spPr>
            <a:xfrm>
              <a:off x="4072400" y="286775"/>
              <a:ext cx="1574787" cy="585647"/>
            </a:xfrm>
            <a:custGeom>
              <a:avLst/>
              <a:gdLst/>
              <a:ahLst/>
              <a:cxnLst/>
              <a:rect l="l" t="t" r="r" b="b"/>
              <a:pathLst>
                <a:path w="31469" h="11703" extrusionOk="0">
                  <a:moveTo>
                    <a:pt x="7000" y="1"/>
                  </a:moveTo>
                  <a:lnTo>
                    <a:pt x="0" y="4054"/>
                  </a:lnTo>
                  <a:lnTo>
                    <a:pt x="29" y="4104"/>
                  </a:lnTo>
                  <a:lnTo>
                    <a:pt x="7000" y="57"/>
                  </a:lnTo>
                  <a:lnTo>
                    <a:pt x="19337" y="7184"/>
                  </a:lnTo>
                  <a:lnTo>
                    <a:pt x="19351" y="7191"/>
                  </a:lnTo>
                  <a:lnTo>
                    <a:pt x="21339" y="5873"/>
                  </a:lnTo>
                  <a:lnTo>
                    <a:pt x="31440" y="11703"/>
                  </a:lnTo>
                  <a:lnTo>
                    <a:pt x="31468" y="11660"/>
                  </a:lnTo>
                  <a:lnTo>
                    <a:pt x="21353" y="5817"/>
                  </a:lnTo>
                  <a:lnTo>
                    <a:pt x="21339" y="5809"/>
                  </a:lnTo>
                  <a:lnTo>
                    <a:pt x="19344" y="7128"/>
                  </a:lnTo>
                  <a:lnTo>
                    <a:pt x="7007" y="8"/>
                  </a:lnTo>
                  <a:lnTo>
                    <a:pt x="7000" y="1"/>
                  </a:ln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0"/>
            <p:cNvSpPr/>
            <p:nvPr/>
          </p:nvSpPr>
          <p:spPr>
            <a:xfrm>
              <a:off x="5612892" y="853695"/>
              <a:ext cx="67057" cy="35280"/>
            </a:xfrm>
            <a:custGeom>
              <a:avLst/>
              <a:gdLst/>
              <a:ahLst/>
              <a:cxnLst/>
              <a:rect l="l" t="t" r="r" b="b"/>
              <a:pathLst>
                <a:path w="1340" h="705" extrusionOk="0">
                  <a:moveTo>
                    <a:pt x="670" y="0"/>
                  </a:moveTo>
                  <a:cubicBezTo>
                    <a:pt x="522" y="0"/>
                    <a:pt x="374" y="35"/>
                    <a:pt x="240" y="106"/>
                  </a:cubicBezTo>
                  <a:cubicBezTo>
                    <a:pt x="1" y="240"/>
                    <a:pt x="1" y="465"/>
                    <a:pt x="240" y="599"/>
                  </a:cubicBezTo>
                  <a:cubicBezTo>
                    <a:pt x="374" y="670"/>
                    <a:pt x="522" y="705"/>
                    <a:pt x="670" y="705"/>
                  </a:cubicBezTo>
                  <a:cubicBezTo>
                    <a:pt x="818" y="705"/>
                    <a:pt x="966" y="670"/>
                    <a:pt x="1100" y="599"/>
                  </a:cubicBezTo>
                  <a:cubicBezTo>
                    <a:pt x="1340" y="465"/>
                    <a:pt x="1340" y="240"/>
                    <a:pt x="1100" y="106"/>
                  </a:cubicBezTo>
                  <a:cubicBezTo>
                    <a:pt x="966" y="35"/>
                    <a:pt x="818" y="0"/>
                    <a:pt x="670"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0"/>
            <p:cNvSpPr/>
            <p:nvPr/>
          </p:nvSpPr>
          <p:spPr>
            <a:xfrm>
              <a:off x="5611841" y="852343"/>
              <a:ext cx="69909" cy="38082"/>
            </a:xfrm>
            <a:custGeom>
              <a:avLst/>
              <a:gdLst/>
              <a:ahLst/>
              <a:cxnLst/>
              <a:rect l="l" t="t" r="r" b="b"/>
              <a:pathLst>
                <a:path w="1397" h="761" extrusionOk="0">
                  <a:moveTo>
                    <a:pt x="728" y="54"/>
                  </a:moveTo>
                  <a:cubicBezTo>
                    <a:pt x="863" y="54"/>
                    <a:pt x="992" y="89"/>
                    <a:pt x="1114" y="154"/>
                  </a:cubicBezTo>
                  <a:cubicBezTo>
                    <a:pt x="1333" y="224"/>
                    <a:pt x="1333" y="535"/>
                    <a:pt x="1114" y="605"/>
                  </a:cubicBezTo>
                  <a:cubicBezTo>
                    <a:pt x="980" y="672"/>
                    <a:pt x="836" y="706"/>
                    <a:pt x="692" y="706"/>
                  </a:cubicBezTo>
                  <a:cubicBezTo>
                    <a:pt x="549" y="706"/>
                    <a:pt x="406" y="672"/>
                    <a:pt x="275" y="605"/>
                  </a:cubicBezTo>
                  <a:cubicBezTo>
                    <a:pt x="57" y="535"/>
                    <a:pt x="57" y="224"/>
                    <a:pt x="275" y="154"/>
                  </a:cubicBezTo>
                  <a:cubicBezTo>
                    <a:pt x="392" y="89"/>
                    <a:pt x="526" y="54"/>
                    <a:pt x="656" y="54"/>
                  </a:cubicBezTo>
                  <a:cubicBezTo>
                    <a:pt x="668" y="54"/>
                    <a:pt x="679" y="55"/>
                    <a:pt x="691" y="55"/>
                  </a:cubicBezTo>
                  <a:cubicBezTo>
                    <a:pt x="704" y="55"/>
                    <a:pt x="716" y="54"/>
                    <a:pt x="728" y="54"/>
                  </a:cubicBezTo>
                  <a:close/>
                  <a:moveTo>
                    <a:pt x="696" y="1"/>
                  </a:moveTo>
                  <a:cubicBezTo>
                    <a:pt x="543" y="1"/>
                    <a:pt x="392" y="38"/>
                    <a:pt x="254" y="112"/>
                  </a:cubicBezTo>
                  <a:cubicBezTo>
                    <a:pt x="0" y="203"/>
                    <a:pt x="0" y="563"/>
                    <a:pt x="254" y="654"/>
                  </a:cubicBezTo>
                  <a:cubicBezTo>
                    <a:pt x="388" y="725"/>
                    <a:pt x="536" y="760"/>
                    <a:pt x="691" y="760"/>
                  </a:cubicBezTo>
                  <a:cubicBezTo>
                    <a:pt x="846" y="760"/>
                    <a:pt x="1001" y="725"/>
                    <a:pt x="1142" y="654"/>
                  </a:cubicBezTo>
                  <a:cubicBezTo>
                    <a:pt x="1396" y="563"/>
                    <a:pt x="1396" y="196"/>
                    <a:pt x="1142" y="112"/>
                  </a:cubicBezTo>
                  <a:cubicBezTo>
                    <a:pt x="1001" y="38"/>
                    <a:pt x="848" y="1"/>
                    <a:pt x="696" y="1"/>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0"/>
          <p:cNvGrpSpPr/>
          <p:nvPr/>
        </p:nvGrpSpPr>
        <p:grpSpPr>
          <a:xfrm>
            <a:off x="8381989" y="94595"/>
            <a:ext cx="137710" cy="1548108"/>
            <a:chOff x="1858375" y="175625"/>
            <a:chExt cx="484552" cy="5445334"/>
          </a:xfrm>
        </p:grpSpPr>
        <p:sp>
          <p:nvSpPr>
            <p:cNvPr id="1024" name="Google Shape;1024;p30"/>
            <p:cNvSpPr/>
            <p:nvPr/>
          </p:nvSpPr>
          <p:spPr>
            <a:xfrm>
              <a:off x="1889513" y="18406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0"/>
            <p:cNvSpPr/>
            <p:nvPr/>
          </p:nvSpPr>
          <p:spPr>
            <a:xfrm>
              <a:off x="1865406" y="17562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0"/>
            <p:cNvSpPr/>
            <p:nvPr/>
          </p:nvSpPr>
          <p:spPr>
            <a:xfrm>
              <a:off x="2028329" y="18406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0"/>
            <p:cNvSpPr/>
            <p:nvPr/>
          </p:nvSpPr>
          <p:spPr>
            <a:xfrm>
              <a:off x="2016878" y="17843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8" name="Google Shape;1028;p30"/>
            <p:cNvGrpSpPr/>
            <p:nvPr/>
          </p:nvGrpSpPr>
          <p:grpSpPr>
            <a:xfrm>
              <a:off x="1858375" y="223839"/>
              <a:ext cx="484552" cy="5397120"/>
              <a:chOff x="1858375" y="223839"/>
              <a:chExt cx="484552" cy="5397120"/>
            </a:xfrm>
          </p:grpSpPr>
          <p:sp>
            <p:nvSpPr>
              <p:cNvPr id="1029" name="Google Shape;1029;p30"/>
              <p:cNvSpPr/>
              <p:nvPr/>
            </p:nvSpPr>
            <p:spPr>
              <a:xfrm>
                <a:off x="1917839" y="84820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0"/>
              <p:cNvSpPr/>
              <p:nvPr/>
            </p:nvSpPr>
            <p:spPr>
              <a:xfrm>
                <a:off x="1912214" y="84258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0"/>
              <p:cNvSpPr/>
              <p:nvPr/>
            </p:nvSpPr>
            <p:spPr>
              <a:xfrm>
                <a:off x="1864000" y="94363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0"/>
              <p:cNvSpPr/>
              <p:nvPr/>
            </p:nvSpPr>
            <p:spPr>
              <a:xfrm>
                <a:off x="1858375" y="93840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0"/>
              <p:cNvSpPr/>
              <p:nvPr/>
            </p:nvSpPr>
            <p:spPr>
              <a:xfrm>
                <a:off x="2111900" y="23368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0"/>
              <p:cNvSpPr/>
              <p:nvPr/>
            </p:nvSpPr>
            <p:spPr>
              <a:xfrm>
                <a:off x="2106275" y="22383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0"/>
              <p:cNvSpPr/>
              <p:nvPr/>
            </p:nvSpPr>
            <p:spPr>
              <a:xfrm>
                <a:off x="1889513" y="28189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0"/>
              <p:cNvSpPr/>
              <p:nvPr/>
            </p:nvSpPr>
            <p:spPr>
              <a:xfrm>
                <a:off x="1881076" y="27466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0"/>
              <p:cNvSpPr/>
              <p:nvPr/>
            </p:nvSpPr>
            <p:spPr>
              <a:xfrm>
                <a:off x="1917839" y="222658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0"/>
              <p:cNvSpPr/>
              <p:nvPr/>
            </p:nvSpPr>
            <p:spPr>
              <a:xfrm>
                <a:off x="1912214" y="222095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0"/>
              <p:cNvSpPr/>
              <p:nvPr/>
            </p:nvSpPr>
            <p:spPr>
              <a:xfrm>
                <a:off x="1864000" y="232200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0"/>
              <p:cNvSpPr/>
              <p:nvPr/>
            </p:nvSpPr>
            <p:spPr>
              <a:xfrm>
                <a:off x="1858375" y="231678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0"/>
              <p:cNvSpPr/>
              <p:nvPr/>
            </p:nvSpPr>
            <p:spPr>
              <a:xfrm>
                <a:off x="1889513" y="156243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0"/>
              <p:cNvSpPr/>
              <p:nvPr/>
            </p:nvSpPr>
            <p:spPr>
              <a:xfrm>
                <a:off x="1865406" y="155400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0"/>
              <p:cNvSpPr/>
              <p:nvPr/>
            </p:nvSpPr>
            <p:spPr>
              <a:xfrm>
                <a:off x="2111900" y="161205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0"/>
              <p:cNvSpPr/>
              <p:nvPr/>
            </p:nvSpPr>
            <p:spPr>
              <a:xfrm>
                <a:off x="2106275" y="160221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0"/>
              <p:cNvSpPr/>
              <p:nvPr/>
            </p:nvSpPr>
            <p:spPr>
              <a:xfrm>
                <a:off x="2028329" y="156243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0"/>
              <p:cNvSpPr/>
              <p:nvPr/>
            </p:nvSpPr>
            <p:spPr>
              <a:xfrm>
                <a:off x="2016878" y="155681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0"/>
              <p:cNvSpPr/>
              <p:nvPr/>
            </p:nvSpPr>
            <p:spPr>
              <a:xfrm>
                <a:off x="1889513" y="166027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0"/>
              <p:cNvSpPr/>
              <p:nvPr/>
            </p:nvSpPr>
            <p:spPr>
              <a:xfrm>
                <a:off x="1881076" y="165303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0"/>
              <p:cNvSpPr/>
              <p:nvPr/>
            </p:nvSpPr>
            <p:spPr>
              <a:xfrm>
                <a:off x="1917839" y="360495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0"/>
              <p:cNvSpPr/>
              <p:nvPr/>
            </p:nvSpPr>
            <p:spPr>
              <a:xfrm>
                <a:off x="1912214" y="359933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0"/>
              <p:cNvSpPr/>
              <p:nvPr/>
            </p:nvSpPr>
            <p:spPr>
              <a:xfrm>
                <a:off x="1864000" y="370038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0"/>
              <p:cNvSpPr/>
              <p:nvPr/>
            </p:nvSpPr>
            <p:spPr>
              <a:xfrm>
                <a:off x="1858375" y="369515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0"/>
              <p:cNvSpPr/>
              <p:nvPr/>
            </p:nvSpPr>
            <p:spPr>
              <a:xfrm>
                <a:off x="1889513" y="294081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0"/>
              <p:cNvSpPr/>
              <p:nvPr/>
            </p:nvSpPr>
            <p:spPr>
              <a:xfrm>
                <a:off x="1865406" y="293237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0"/>
              <p:cNvSpPr/>
              <p:nvPr/>
            </p:nvSpPr>
            <p:spPr>
              <a:xfrm>
                <a:off x="2111900" y="299043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0"/>
              <p:cNvSpPr/>
              <p:nvPr/>
            </p:nvSpPr>
            <p:spPr>
              <a:xfrm>
                <a:off x="2106275" y="298058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0"/>
              <p:cNvSpPr/>
              <p:nvPr/>
            </p:nvSpPr>
            <p:spPr>
              <a:xfrm>
                <a:off x="2028329" y="294081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0"/>
              <p:cNvSpPr/>
              <p:nvPr/>
            </p:nvSpPr>
            <p:spPr>
              <a:xfrm>
                <a:off x="2016878" y="293518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0"/>
              <p:cNvSpPr/>
              <p:nvPr/>
            </p:nvSpPr>
            <p:spPr>
              <a:xfrm>
                <a:off x="1889513" y="303864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0"/>
              <p:cNvSpPr/>
              <p:nvPr/>
            </p:nvSpPr>
            <p:spPr>
              <a:xfrm>
                <a:off x="1881076" y="303141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0"/>
              <p:cNvSpPr/>
              <p:nvPr/>
            </p:nvSpPr>
            <p:spPr>
              <a:xfrm>
                <a:off x="1917839" y="498333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0"/>
              <p:cNvSpPr/>
              <p:nvPr/>
            </p:nvSpPr>
            <p:spPr>
              <a:xfrm>
                <a:off x="1912214" y="497770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0"/>
              <p:cNvSpPr/>
              <p:nvPr/>
            </p:nvSpPr>
            <p:spPr>
              <a:xfrm>
                <a:off x="1864000" y="507875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0"/>
              <p:cNvSpPr/>
              <p:nvPr/>
            </p:nvSpPr>
            <p:spPr>
              <a:xfrm>
                <a:off x="1858375" y="507353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0"/>
              <p:cNvSpPr/>
              <p:nvPr/>
            </p:nvSpPr>
            <p:spPr>
              <a:xfrm>
                <a:off x="1889513" y="431918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0"/>
              <p:cNvSpPr/>
              <p:nvPr/>
            </p:nvSpPr>
            <p:spPr>
              <a:xfrm>
                <a:off x="1865406" y="431075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0"/>
              <p:cNvSpPr/>
              <p:nvPr/>
            </p:nvSpPr>
            <p:spPr>
              <a:xfrm>
                <a:off x="2111900" y="436880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0"/>
              <p:cNvSpPr/>
              <p:nvPr/>
            </p:nvSpPr>
            <p:spPr>
              <a:xfrm>
                <a:off x="2106275" y="435896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0"/>
              <p:cNvSpPr/>
              <p:nvPr/>
            </p:nvSpPr>
            <p:spPr>
              <a:xfrm>
                <a:off x="2028329" y="431918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0"/>
              <p:cNvSpPr/>
              <p:nvPr/>
            </p:nvSpPr>
            <p:spPr>
              <a:xfrm>
                <a:off x="2016878" y="431356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0"/>
              <p:cNvSpPr/>
              <p:nvPr/>
            </p:nvSpPr>
            <p:spPr>
              <a:xfrm>
                <a:off x="1889513" y="441702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0"/>
              <p:cNvSpPr/>
              <p:nvPr/>
            </p:nvSpPr>
            <p:spPr>
              <a:xfrm>
                <a:off x="1881076" y="440978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73" name="Google Shape;1073;p30"/>
          <p:cNvGrpSpPr/>
          <p:nvPr/>
        </p:nvGrpSpPr>
        <p:grpSpPr>
          <a:xfrm>
            <a:off x="8127589" y="-280055"/>
            <a:ext cx="137710" cy="1548108"/>
            <a:chOff x="1858375" y="175625"/>
            <a:chExt cx="484552" cy="5445334"/>
          </a:xfrm>
        </p:grpSpPr>
        <p:sp>
          <p:nvSpPr>
            <p:cNvPr id="1074" name="Google Shape;1074;p30"/>
            <p:cNvSpPr/>
            <p:nvPr/>
          </p:nvSpPr>
          <p:spPr>
            <a:xfrm>
              <a:off x="1889513" y="18406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0"/>
            <p:cNvSpPr/>
            <p:nvPr/>
          </p:nvSpPr>
          <p:spPr>
            <a:xfrm>
              <a:off x="1865406" y="17562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0"/>
            <p:cNvSpPr/>
            <p:nvPr/>
          </p:nvSpPr>
          <p:spPr>
            <a:xfrm>
              <a:off x="2028329" y="18406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0"/>
            <p:cNvSpPr/>
            <p:nvPr/>
          </p:nvSpPr>
          <p:spPr>
            <a:xfrm>
              <a:off x="2016878" y="17843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8" name="Google Shape;1078;p30"/>
            <p:cNvGrpSpPr/>
            <p:nvPr/>
          </p:nvGrpSpPr>
          <p:grpSpPr>
            <a:xfrm>
              <a:off x="1858375" y="223839"/>
              <a:ext cx="484552" cy="5397120"/>
              <a:chOff x="1858375" y="223839"/>
              <a:chExt cx="484552" cy="5397120"/>
            </a:xfrm>
          </p:grpSpPr>
          <p:sp>
            <p:nvSpPr>
              <p:cNvPr id="1079" name="Google Shape;1079;p30"/>
              <p:cNvSpPr/>
              <p:nvPr/>
            </p:nvSpPr>
            <p:spPr>
              <a:xfrm>
                <a:off x="1917839" y="84820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0"/>
              <p:cNvSpPr/>
              <p:nvPr/>
            </p:nvSpPr>
            <p:spPr>
              <a:xfrm>
                <a:off x="1912214" y="84258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0"/>
              <p:cNvSpPr/>
              <p:nvPr/>
            </p:nvSpPr>
            <p:spPr>
              <a:xfrm>
                <a:off x="1864000" y="94363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0"/>
              <p:cNvSpPr/>
              <p:nvPr/>
            </p:nvSpPr>
            <p:spPr>
              <a:xfrm>
                <a:off x="1858375" y="93840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0"/>
              <p:cNvSpPr/>
              <p:nvPr/>
            </p:nvSpPr>
            <p:spPr>
              <a:xfrm>
                <a:off x="2111900" y="23368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0"/>
              <p:cNvSpPr/>
              <p:nvPr/>
            </p:nvSpPr>
            <p:spPr>
              <a:xfrm>
                <a:off x="2106275" y="22383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0"/>
              <p:cNvSpPr/>
              <p:nvPr/>
            </p:nvSpPr>
            <p:spPr>
              <a:xfrm>
                <a:off x="1889513" y="28189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0"/>
              <p:cNvSpPr/>
              <p:nvPr/>
            </p:nvSpPr>
            <p:spPr>
              <a:xfrm>
                <a:off x="1881076" y="27466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0"/>
              <p:cNvSpPr/>
              <p:nvPr/>
            </p:nvSpPr>
            <p:spPr>
              <a:xfrm>
                <a:off x="1917839" y="222658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0"/>
              <p:cNvSpPr/>
              <p:nvPr/>
            </p:nvSpPr>
            <p:spPr>
              <a:xfrm>
                <a:off x="1912214" y="222095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0"/>
              <p:cNvSpPr/>
              <p:nvPr/>
            </p:nvSpPr>
            <p:spPr>
              <a:xfrm>
                <a:off x="1864000" y="232200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0"/>
              <p:cNvSpPr/>
              <p:nvPr/>
            </p:nvSpPr>
            <p:spPr>
              <a:xfrm>
                <a:off x="1858375" y="231678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0"/>
              <p:cNvSpPr/>
              <p:nvPr/>
            </p:nvSpPr>
            <p:spPr>
              <a:xfrm>
                <a:off x="1889513" y="156243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0"/>
              <p:cNvSpPr/>
              <p:nvPr/>
            </p:nvSpPr>
            <p:spPr>
              <a:xfrm>
                <a:off x="1865406" y="155400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0"/>
              <p:cNvSpPr/>
              <p:nvPr/>
            </p:nvSpPr>
            <p:spPr>
              <a:xfrm>
                <a:off x="2111900" y="161205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0"/>
              <p:cNvSpPr/>
              <p:nvPr/>
            </p:nvSpPr>
            <p:spPr>
              <a:xfrm>
                <a:off x="2106275" y="160221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0"/>
              <p:cNvSpPr/>
              <p:nvPr/>
            </p:nvSpPr>
            <p:spPr>
              <a:xfrm>
                <a:off x="2028329" y="156243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0"/>
              <p:cNvSpPr/>
              <p:nvPr/>
            </p:nvSpPr>
            <p:spPr>
              <a:xfrm>
                <a:off x="2016878" y="155681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0"/>
              <p:cNvSpPr/>
              <p:nvPr/>
            </p:nvSpPr>
            <p:spPr>
              <a:xfrm>
                <a:off x="1889513" y="166027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0"/>
              <p:cNvSpPr/>
              <p:nvPr/>
            </p:nvSpPr>
            <p:spPr>
              <a:xfrm>
                <a:off x="1881076" y="165303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0"/>
              <p:cNvSpPr/>
              <p:nvPr/>
            </p:nvSpPr>
            <p:spPr>
              <a:xfrm>
                <a:off x="1917839" y="360495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0"/>
              <p:cNvSpPr/>
              <p:nvPr/>
            </p:nvSpPr>
            <p:spPr>
              <a:xfrm>
                <a:off x="1912214" y="359933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0"/>
              <p:cNvSpPr/>
              <p:nvPr/>
            </p:nvSpPr>
            <p:spPr>
              <a:xfrm>
                <a:off x="1864000" y="370038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0"/>
              <p:cNvSpPr/>
              <p:nvPr/>
            </p:nvSpPr>
            <p:spPr>
              <a:xfrm>
                <a:off x="1858375" y="369515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0"/>
              <p:cNvSpPr/>
              <p:nvPr/>
            </p:nvSpPr>
            <p:spPr>
              <a:xfrm>
                <a:off x="1889513" y="294081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0"/>
              <p:cNvSpPr/>
              <p:nvPr/>
            </p:nvSpPr>
            <p:spPr>
              <a:xfrm>
                <a:off x="1865406" y="293237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0"/>
              <p:cNvSpPr/>
              <p:nvPr/>
            </p:nvSpPr>
            <p:spPr>
              <a:xfrm>
                <a:off x="2111900" y="299043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0"/>
              <p:cNvSpPr/>
              <p:nvPr/>
            </p:nvSpPr>
            <p:spPr>
              <a:xfrm>
                <a:off x="2106275" y="298058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0"/>
              <p:cNvSpPr/>
              <p:nvPr/>
            </p:nvSpPr>
            <p:spPr>
              <a:xfrm>
                <a:off x="2028329" y="294081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0"/>
              <p:cNvSpPr/>
              <p:nvPr/>
            </p:nvSpPr>
            <p:spPr>
              <a:xfrm>
                <a:off x="2016878" y="293518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0"/>
              <p:cNvSpPr/>
              <p:nvPr/>
            </p:nvSpPr>
            <p:spPr>
              <a:xfrm>
                <a:off x="1889513" y="303864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0"/>
              <p:cNvSpPr/>
              <p:nvPr/>
            </p:nvSpPr>
            <p:spPr>
              <a:xfrm>
                <a:off x="1881076" y="303141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0"/>
              <p:cNvSpPr/>
              <p:nvPr/>
            </p:nvSpPr>
            <p:spPr>
              <a:xfrm>
                <a:off x="1917839" y="498333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0"/>
              <p:cNvSpPr/>
              <p:nvPr/>
            </p:nvSpPr>
            <p:spPr>
              <a:xfrm>
                <a:off x="1912214" y="497770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0"/>
              <p:cNvSpPr/>
              <p:nvPr/>
            </p:nvSpPr>
            <p:spPr>
              <a:xfrm>
                <a:off x="1864000" y="507875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0"/>
              <p:cNvSpPr/>
              <p:nvPr/>
            </p:nvSpPr>
            <p:spPr>
              <a:xfrm>
                <a:off x="1858375" y="507353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0"/>
              <p:cNvSpPr/>
              <p:nvPr/>
            </p:nvSpPr>
            <p:spPr>
              <a:xfrm>
                <a:off x="1889513" y="431918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0"/>
              <p:cNvSpPr/>
              <p:nvPr/>
            </p:nvSpPr>
            <p:spPr>
              <a:xfrm>
                <a:off x="1865406" y="431075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0"/>
              <p:cNvSpPr/>
              <p:nvPr/>
            </p:nvSpPr>
            <p:spPr>
              <a:xfrm>
                <a:off x="2111900" y="436880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0"/>
              <p:cNvSpPr/>
              <p:nvPr/>
            </p:nvSpPr>
            <p:spPr>
              <a:xfrm>
                <a:off x="2106275" y="435896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0"/>
              <p:cNvSpPr/>
              <p:nvPr/>
            </p:nvSpPr>
            <p:spPr>
              <a:xfrm>
                <a:off x="2028329" y="431918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0"/>
              <p:cNvSpPr/>
              <p:nvPr/>
            </p:nvSpPr>
            <p:spPr>
              <a:xfrm>
                <a:off x="2016878" y="431356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0"/>
              <p:cNvSpPr/>
              <p:nvPr/>
            </p:nvSpPr>
            <p:spPr>
              <a:xfrm>
                <a:off x="1889513" y="441702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0"/>
              <p:cNvSpPr/>
              <p:nvPr/>
            </p:nvSpPr>
            <p:spPr>
              <a:xfrm>
                <a:off x="1881076" y="440978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4269100" y="2209613"/>
            <a:ext cx="41598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a:off x="4269100" y="1367813"/>
            <a:ext cx="1438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7" name="Google Shape;27;p3"/>
          <p:cNvSpPr txBox="1">
            <a:spLocks noGrp="1"/>
          </p:cNvSpPr>
          <p:nvPr>
            <p:ph type="subTitle" idx="1"/>
          </p:nvPr>
        </p:nvSpPr>
        <p:spPr>
          <a:xfrm>
            <a:off x="4269100" y="3295688"/>
            <a:ext cx="4159800" cy="39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8" name="Google Shape;28;p3"/>
          <p:cNvGrpSpPr/>
          <p:nvPr/>
        </p:nvGrpSpPr>
        <p:grpSpPr>
          <a:xfrm rot="10800000">
            <a:off x="5" y="4325095"/>
            <a:ext cx="1207492" cy="818405"/>
            <a:chOff x="2377625" y="627425"/>
            <a:chExt cx="629525" cy="426675"/>
          </a:xfrm>
        </p:grpSpPr>
        <p:sp>
          <p:nvSpPr>
            <p:cNvPr id="29" name="Google Shape;29;p3"/>
            <p:cNvSpPr/>
            <p:nvPr/>
          </p:nvSpPr>
          <p:spPr>
            <a:xfrm>
              <a:off x="2394725" y="627425"/>
              <a:ext cx="612425" cy="417700"/>
            </a:xfrm>
            <a:custGeom>
              <a:avLst/>
              <a:gdLst/>
              <a:ahLst/>
              <a:cxnLst/>
              <a:rect l="l" t="t" r="r" b="b"/>
              <a:pathLst>
                <a:path w="24497" h="16708" extrusionOk="0">
                  <a:moveTo>
                    <a:pt x="24468" y="1"/>
                  </a:moveTo>
                  <a:lnTo>
                    <a:pt x="7917" y="9552"/>
                  </a:lnTo>
                  <a:lnTo>
                    <a:pt x="7874" y="9574"/>
                  </a:lnTo>
                  <a:lnTo>
                    <a:pt x="10074" y="10842"/>
                  </a:lnTo>
                  <a:lnTo>
                    <a:pt x="0" y="16665"/>
                  </a:lnTo>
                  <a:lnTo>
                    <a:pt x="21" y="16707"/>
                  </a:lnTo>
                  <a:lnTo>
                    <a:pt x="10144" y="10871"/>
                  </a:lnTo>
                  <a:lnTo>
                    <a:pt x="10179" y="10842"/>
                  </a:lnTo>
                  <a:lnTo>
                    <a:pt x="7980" y="9574"/>
                  </a:lnTo>
                  <a:lnTo>
                    <a:pt x="24497" y="43"/>
                  </a:lnTo>
                  <a:lnTo>
                    <a:pt x="24468" y="1"/>
                  </a:lnTo>
                  <a:close/>
                </a:path>
              </a:pathLst>
            </a:custGeom>
            <a:solidFill>
              <a:srgbClr val="F4EEE9"/>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2378325" y="1035750"/>
              <a:ext cx="33325" cy="17650"/>
            </a:xfrm>
            <a:custGeom>
              <a:avLst/>
              <a:gdLst/>
              <a:ahLst/>
              <a:cxnLst/>
              <a:rect l="l" t="t" r="r" b="b"/>
              <a:pathLst>
                <a:path w="1333" h="706" extrusionOk="0">
                  <a:moveTo>
                    <a:pt x="667" y="1"/>
                  </a:moveTo>
                  <a:cubicBezTo>
                    <a:pt x="519" y="1"/>
                    <a:pt x="371" y="36"/>
                    <a:pt x="233" y="106"/>
                  </a:cubicBezTo>
                  <a:cubicBezTo>
                    <a:pt x="1" y="240"/>
                    <a:pt x="1" y="466"/>
                    <a:pt x="233" y="600"/>
                  </a:cubicBezTo>
                  <a:cubicBezTo>
                    <a:pt x="371" y="670"/>
                    <a:pt x="519" y="706"/>
                    <a:pt x="667" y="706"/>
                  </a:cubicBezTo>
                  <a:cubicBezTo>
                    <a:pt x="815" y="706"/>
                    <a:pt x="963" y="670"/>
                    <a:pt x="1100" y="600"/>
                  </a:cubicBezTo>
                  <a:cubicBezTo>
                    <a:pt x="1333" y="466"/>
                    <a:pt x="1333" y="240"/>
                    <a:pt x="1100" y="106"/>
                  </a:cubicBezTo>
                  <a:cubicBezTo>
                    <a:pt x="963" y="36"/>
                    <a:pt x="815" y="1"/>
                    <a:pt x="667" y="1"/>
                  </a:cubicBezTo>
                  <a:close/>
                </a:path>
              </a:pathLst>
            </a:custGeom>
            <a:solidFill>
              <a:srgbClr val="231F20"/>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2377625" y="1035050"/>
              <a:ext cx="34925" cy="19050"/>
            </a:xfrm>
            <a:custGeom>
              <a:avLst/>
              <a:gdLst/>
              <a:ahLst/>
              <a:cxnLst/>
              <a:rect l="l" t="t" r="r" b="b"/>
              <a:pathLst>
                <a:path w="1397" h="762" extrusionOk="0">
                  <a:moveTo>
                    <a:pt x="728" y="56"/>
                  </a:moveTo>
                  <a:cubicBezTo>
                    <a:pt x="863" y="56"/>
                    <a:pt x="992" y="91"/>
                    <a:pt x="1114" y="156"/>
                  </a:cubicBezTo>
                  <a:cubicBezTo>
                    <a:pt x="1333" y="226"/>
                    <a:pt x="1333" y="536"/>
                    <a:pt x="1114" y="607"/>
                  </a:cubicBezTo>
                  <a:cubicBezTo>
                    <a:pt x="980" y="674"/>
                    <a:pt x="836" y="707"/>
                    <a:pt x="692" y="707"/>
                  </a:cubicBezTo>
                  <a:cubicBezTo>
                    <a:pt x="549" y="707"/>
                    <a:pt x="406" y="674"/>
                    <a:pt x="275" y="607"/>
                  </a:cubicBezTo>
                  <a:cubicBezTo>
                    <a:pt x="57" y="536"/>
                    <a:pt x="57" y="226"/>
                    <a:pt x="275" y="156"/>
                  </a:cubicBezTo>
                  <a:cubicBezTo>
                    <a:pt x="392" y="91"/>
                    <a:pt x="526" y="56"/>
                    <a:pt x="656" y="56"/>
                  </a:cubicBezTo>
                  <a:cubicBezTo>
                    <a:pt x="668" y="56"/>
                    <a:pt x="679" y="56"/>
                    <a:pt x="691" y="57"/>
                  </a:cubicBezTo>
                  <a:cubicBezTo>
                    <a:pt x="704" y="56"/>
                    <a:pt x="716" y="56"/>
                    <a:pt x="728" y="56"/>
                  </a:cubicBezTo>
                  <a:close/>
                  <a:moveTo>
                    <a:pt x="696" y="1"/>
                  </a:moveTo>
                  <a:cubicBezTo>
                    <a:pt x="543" y="1"/>
                    <a:pt x="392" y="36"/>
                    <a:pt x="254" y="106"/>
                  </a:cubicBezTo>
                  <a:cubicBezTo>
                    <a:pt x="0" y="198"/>
                    <a:pt x="0" y="557"/>
                    <a:pt x="254" y="649"/>
                  </a:cubicBezTo>
                  <a:cubicBezTo>
                    <a:pt x="388" y="727"/>
                    <a:pt x="543" y="762"/>
                    <a:pt x="691" y="762"/>
                  </a:cubicBezTo>
                  <a:cubicBezTo>
                    <a:pt x="846" y="762"/>
                    <a:pt x="1001" y="727"/>
                    <a:pt x="1142" y="649"/>
                  </a:cubicBezTo>
                  <a:cubicBezTo>
                    <a:pt x="1396" y="564"/>
                    <a:pt x="1396" y="198"/>
                    <a:pt x="1142" y="106"/>
                  </a:cubicBezTo>
                  <a:cubicBezTo>
                    <a:pt x="1001" y="36"/>
                    <a:pt x="848" y="1"/>
                    <a:pt x="696" y="1"/>
                  </a:cubicBezTo>
                  <a:close/>
                </a:path>
              </a:pathLst>
            </a:custGeom>
            <a:solidFill>
              <a:srgbClr val="F4EEE9"/>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3"/>
          <p:cNvGrpSpPr/>
          <p:nvPr/>
        </p:nvGrpSpPr>
        <p:grpSpPr>
          <a:xfrm rot="10800000">
            <a:off x="0" y="-282375"/>
            <a:ext cx="1169211" cy="1042959"/>
            <a:chOff x="4704025" y="2907300"/>
            <a:chExt cx="1169211" cy="1042959"/>
          </a:xfrm>
        </p:grpSpPr>
        <p:sp>
          <p:nvSpPr>
            <p:cNvPr id="33" name="Google Shape;33;p3"/>
            <p:cNvSpPr/>
            <p:nvPr/>
          </p:nvSpPr>
          <p:spPr>
            <a:xfrm>
              <a:off x="4704025" y="2908253"/>
              <a:ext cx="76975" cy="40521"/>
            </a:xfrm>
            <a:custGeom>
              <a:avLst/>
              <a:gdLst/>
              <a:ahLst/>
              <a:cxnLst/>
              <a:rect l="l" t="t" r="r" b="b"/>
              <a:pathLst>
                <a:path w="2101" h="1106" extrusionOk="0">
                  <a:moveTo>
                    <a:pt x="1053" y="1"/>
                  </a:moveTo>
                  <a:cubicBezTo>
                    <a:pt x="821" y="1"/>
                    <a:pt x="589" y="54"/>
                    <a:pt x="374" y="159"/>
                  </a:cubicBezTo>
                  <a:cubicBezTo>
                    <a:pt x="0" y="378"/>
                    <a:pt x="0" y="723"/>
                    <a:pt x="374" y="942"/>
                  </a:cubicBezTo>
                  <a:cubicBezTo>
                    <a:pt x="589" y="1051"/>
                    <a:pt x="821" y="1106"/>
                    <a:pt x="1053" y="1106"/>
                  </a:cubicBezTo>
                  <a:cubicBezTo>
                    <a:pt x="1285" y="1106"/>
                    <a:pt x="1516" y="1051"/>
                    <a:pt x="1727" y="942"/>
                  </a:cubicBezTo>
                  <a:cubicBezTo>
                    <a:pt x="2101" y="723"/>
                    <a:pt x="2101" y="378"/>
                    <a:pt x="1727" y="159"/>
                  </a:cubicBezTo>
                  <a:cubicBezTo>
                    <a:pt x="1516" y="54"/>
                    <a:pt x="1285" y="1"/>
                    <a:pt x="105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4741980" y="2927487"/>
              <a:ext cx="1131256" cy="1022772"/>
            </a:xfrm>
            <a:custGeom>
              <a:avLst/>
              <a:gdLst/>
              <a:ahLst/>
              <a:cxnLst/>
              <a:rect l="l" t="t" r="r" b="b"/>
              <a:pathLst>
                <a:path w="30877" h="27916" extrusionOk="0">
                  <a:moveTo>
                    <a:pt x="28" y="1"/>
                  </a:moveTo>
                  <a:lnTo>
                    <a:pt x="0" y="50"/>
                  </a:lnTo>
                  <a:lnTo>
                    <a:pt x="15847" y="9193"/>
                  </a:lnTo>
                  <a:lnTo>
                    <a:pt x="7169" y="14205"/>
                  </a:lnTo>
                  <a:lnTo>
                    <a:pt x="7134" y="14226"/>
                  </a:lnTo>
                  <a:lnTo>
                    <a:pt x="30848" y="27916"/>
                  </a:lnTo>
                  <a:lnTo>
                    <a:pt x="30876" y="27874"/>
                  </a:lnTo>
                  <a:lnTo>
                    <a:pt x="7240" y="14226"/>
                  </a:lnTo>
                  <a:lnTo>
                    <a:pt x="15911" y="9221"/>
                  </a:lnTo>
                  <a:lnTo>
                    <a:pt x="15953" y="9193"/>
                  </a:lnTo>
                  <a:lnTo>
                    <a:pt x="2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06590" y="2907300"/>
              <a:ext cx="72103" cy="42463"/>
            </a:xfrm>
            <a:custGeom>
              <a:avLst/>
              <a:gdLst/>
              <a:ahLst/>
              <a:cxnLst/>
              <a:rect l="l" t="t" r="r" b="b"/>
              <a:pathLst>
                <a:path w="1968" h="1159" extrusionOk="0">
                  <a:moveTo>
                    <a:pt x="1019" y="51"/>
                  </a:moveTo>
                  <a:cubicBezTo>
                    <a:pt x="1238" y="51"/>
                    <a:pt x="1450" y="107"/>
                    <a:pt x="1643" y="214"/>
                  </a:cubicBezTo>
                  <a:cubicBezTo>
                    <a:pt x="1812" y="312"/>
                    <a:pt x="1904" y="439"/>
                    <a:pt x="1904" y="580"/>
                  </a:cubicBezTo>
                  <a:cubicBezTo>
                    <a:pt x="1904" y="714"/>
                    <a:pt x="1819" y="848"/>
                    <a:pt x="1643" y="947"/>
                  </a:cubicBezTo>
                  <a:cubicBezTo>
                    <a:pt x="1435" y="1049"/>
                    <a:pt x="1208" y="1100"/>
                    <a:pt x="980" y="1100"/>
                  </a:cubicBezTo>
                  <a:cubicBezTo>
                    <a:pt x="753" y="1100"/>
                    <a:pt x="526" y="1049"/>
                    <a:pt x="318" y="947"/>
                  </a:cubicBezTo>
                  <a:cubicBezTo>
                    <a:pt x="149" y="841"/>
                    <a:pt x="57" y="714"/>
                    <a:pt x="57" y="580"/>
                  </a:cubicBezTo>
                  <a:cubicBezTo>
                    <a:pt x="57" y="439"/>
                    <a:pt x="142" y="312"/>
                    <a:pt x="318" y="214"/>
                  </a:cubicBezTo>
                  <a:cubicBezTo>
                    <a:pt x="511" y="107"/>
                    <a:pt x="723" y="51"/>
                    <a:pt x="942" y="51"/>
                  </a:cubicBezTo>
                  <a:cubicBezTo>
                    <a:pt x="954" y="51"/>
                    <a:pt x="967" y="51"/>
                    <a:pt x="980" y="51"/>
                  </a:cubicBezTo>
                  <a:cubicBezTo>
                    <a:pt x="993" y="51"/>
                    <a:pt x="1006" y="51"/>
                    <a:pt x="1019" y="51"/>
                  </a:cubicBezTo>
                  <a:close/>
                  <a:moveTo>
                    <a:pt x="984" y="0"/>
                  </a:moveTo>
                  <a:cubicBezTo>
                    <a:pt x="748" y="0"/>
                    <a:pt x="512" y="55"/>
                    <a:pt x="297" y="164"/>
                  </a:cubicBezTo>
                  <a:cubicBezTo>
                    <a:pt x="106" y="277"/>
                    <a:pt x="1" y="425"/>
                    <a:pt x="1" y="580"/>
                  </a:cubicBezTo>
                  <a:cubicBezTo>
                    <a:pt x="1" y="735"/>
                    <a:pt x="106" y="883"/>
                    <a:pt x="297" y="996"/>
                  </a:cubicBezTo>
                  <a:cubicBezTo>
                    <a:pt x="508" y="1102"/>
                    <a:pt x="741" y="1158"/>
                    <a:pt x="980" y="1158"/>
                  </a:cubicBezTo>
                  <a:cubicBezTo>
                    <a:pt x="1220" y="1158"/>
                    <a:pt x="1460" y="1109"/>
                    <a:pt x="1671" y="996"/>
                  </a:cubicBezTo>
                  <a:cubicBezTo>
                    <a:pt x="1862" y="883"/>
                    <a:pt x="1967" y="742"/>
                    <a:pt x="1967" y="580"/>
                  </a:cubicBezTo>
                  <a:cubicBezTo>
                    <a:pt x="1967" y="425"/>
                    <a:pt x="1862" y="277"/>
                    <a:pt x="1671" y="164"/>
                  </a:cubicBezTo>
                  <a:cubicBezTo>
                    <a:pt x="1456" y="55"/>
                    <a:pt x="1220" y="0"/>
                    <a:pt x="98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3"/>
        <p:cNvGrpSpPr/>
        <p:nvPr/>
      </p:nvGrpSpPr>
      <p:grpSpPr>
        <a:xfrm>
          <a:off x="0" y="0"/>
          <a:ext cx="0" cy="0"/>
          <a:chOff x="0" y="0"/>
          <a:chExt cx="0" cy="0"/>
        </a:xfrm>
      </p:grpSpPr>
      <p:sp>
        <p:nvSpPr>
          <p:cNvPr id="44" name="Google Shape;44;p5"/>
          <p:cNvSpPr txBox="1">
            <a:spLocks noGrp="1"/>
          </p:cNvSpPr>
          <p:nvPr>
            <p:ph type="subTitle" idx="1"/>
          </p:nvPr>
        </p:nvSpPr>
        <p:spPr>
          <a:xfrm>
            <a:off x="1383369" y="2053275"/>
            <a:ext cx="2645700" cy="527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dk1"/>
              </a:buClr>
              <a:buSzPts val="2400"/>
              <a:buFont typeface="Bebas Neue"/>
              <a:buNone/>
              <a:defRPr sz="2400" b="1">
                <a:solidFill>
                  <a:schemeClr val="dk2"/>
                </a:solidFill>
                <a:latin typeface="Fira Sans"/>
                <a:ea typeface="Fira Sans"/>
                <a:cs typeface="Fira Sans"/>
                <a:sym typeface="Fira Sans"/>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5" name="Google Shape;45;p5"/>
          <p:cNvSpPr txBox="1">
            <a:spLocks noGrp="1"/>
          </p:cNvSpPr>
          <p:nvPr>
            <p:ph type="subTitle" idx="2"/>
          </p:nvPr>
        </p:nvSpPr>
        <p:spPr>
          <a:xfrm>
            <a:off x="5114931" y="2835875"/>
            <a:ext cx="2645700" cy="52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b="1">
                <a:solidFill>
                  <a:schemeClr val="dk2"/>
                </a:solidFill>
                <a:latin typeface="Fira Sans"/>
                <a:ea typeface="Fira Sans"/>
                <a:cs typeface="Fira Sans"/>
                <a:sym typeface="Fira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6" name="Google Shape;46;p5"/>
          <p:cNvSpPr txBox="1">
            <a:spLocks noGrp="1"/>
          </p:cNvSpPr>
          <p:nvPr>
            <p:ph type="subTitle" idx="3"/>
          </p:nvPr>
        </p:nvSpPr>
        <p:spPr>
          <a:xfrm>
            <a:off x="1383369" y="2580375"/>
            <a:ext cx="2645700" cy="117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 name="Google Shape;47;p5"/>
          <p:cNvSpPr txBox="1">
            <a:spLocks noGrp="1"/>
          </p:cNvSpPr>
          <p:nvPr>
            <p:ph type="subTitle" idx="4"/>
          </p:nvPr>
        </p:nvSpPr>
        <p:spPr>
          <a:xfrm>
            <a:off x="5114931" y="3362975"/>
            <a:ext cx="2645700" cy="117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 name="Google Shape;48;p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51" name="Google Shape;51;p6"/>
          <p:cNvGrpSpPr/>
          <p:nvPr/>
        </p:nvGrpSpPr>
        <p:grpSpPr>
          <a:xfrm flipH="1">
            <a:off x="7534650" y="115475"/>
            <a:ext cx="1609351" cy="603651"/>
            <a:chOff x="4072400" y="286775"/>
            <a:chExt cx="1609351" cy="603651"/>
          </a:xfrm>
        </p:grpSpPr>
        <p:sp>
          <p:nvSpPr>
            <p:cNvPr id="52" name="Google Shape;52;p6"/>
            <p:cNvSpPr/>
            <p:nvPr/>
          </p:nvSpPr>
          <p:spPr>
            <a:xfrm>
              <a:off x="4072400" y="286775"/>
              <a:ext cx="1574787" cy="585647"/>
            </a:xfrm>
            <a:custGeom>
              <a:avLst/>
              <a:gdLst/>
              <a:ahLst/>
              <a:cxnLst/>
              <a:rect l="l" t="t" r="r" b="b"/>
              <a:pathLst>
                <a:path w="31469" h="11703" extrusionOk="0">
                  <a:moveTo>
                    <a:pt x="7000" y="1"/>
                  </a:moveTo>
                  <a:lnTo>
                    <a:pt x="0" y="4054"/>
                  </a:lnTo>
                  <a:lnTo>
                    <a:pt x="29" y="4104"/>
                  </a:lnTo>
                  <a:lnTo>
                    <a:pt x="7000" y="57"/>
                  </a:lnTo>
                  <a:lnTo>
                    <a:pt x="19337" y="7184"/>
                  </a:lnTo>
                  <a:lnTo>
                    <a:pt x="19351" y="7191"/>
                  </a:lnTo>
                  <a:lnTo>
                    <a:pt x="21339" y="5873"/>
                  </a:lnTo>
                  <a:lnTo>
                    <a:pt x="31440" y="11703"/>
                  </a:lnTo>
                  <a:lnTo>
                    <a:pt x="31468" y="11660"/>
                  </a:lnTo>
                  <a:lnTo>
                    <a:pt x="21353" y="5817"/>
                  </a:lnTo>
                  <a:lnTo>
                    <a:pt x="21339" y="5809"/>
                  </a:lnTo>
                  <a:lnTo>
                    <a:pt x="19344" y="7128"/>
                  </a:lnTo>
                  <a:lnTo>
                    <a:pt x="7007" y="8"/>
                  </a:lnTo>
                  <a:lnTo>
                    <a:pt x="7000" y="1"/>
                  </a:ln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5612892" y="853695"/>
              <a:ext cx="67057" cy="35280"/>
            </a:xfrm>
            <a:custGeom>
              <a:avLst/>
              <a:gdLst/>
              <a:ahLst/>
              <a:cxnLst/>
              <a:rect l="l" t="t" r="r" b="b"/>
              <a:pathLst>
                <a:path w="1340" h="705" extrusionOk="0">
                  <a:moveTo>
                    <a:pt x="670" y="0"/>
                  </a:moveTo>
                  <a:cubicBezTo>
                    <a:pt x="522" y="0"/>
                    <a:pt x="374" y="35"/>
                    <a:pt x="240" y="106"/>
                  </a:cubicBezTo>
                  <a:cubicBezTo>
                    <a:pt x="1" y="240"/>
                    <a:pt x="1" y="465"/>
                    <a:pt x="240" y="599"/>
                  </a:cubicBezTo>
                  <a:cubicBezTo>
                    <a:pt x="374" y="670"/>
                    <a:pt x="522" y="705"/>
                    <a:pt x="670" y="705"/>
                  </a:cubicBezTo>
                  <a:cubicBezTo>
                    <a:pt x="818" y="705"/>
                    <a:pt x="966" y="670"/>
                    <a:pt x="1100" y="599"/>
                  </a:cubicBezTo>
                  <a:cubicBezTo>
                    <a:pt x="1340" y="465"/>
                    <a:pt x="1340" y="240"/>
                    <a:pt x="1100" y="106"/>
                  </a:cubicBezTo>
                  <a:cubicBezTo>
                    <a:pt x="966" y="35"/>
                    <a:pt x="818" y="0"/>
                    <a:pt x="670"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5611841" y="852343"/>
              <a:ext cx="69909" cy="38082"/>
            </a:xfrm>
            <a:custGeom>
              <a:avLst/>
              <a:gdLst/>
              <a:ahLst/>
              <a:cxnLst/>
              <a:rect l="l" t="t" r="r" b="b"/>
              <a:pathLst>
                <a:path w="1397" h="761" extrusionOk="0">
                  <a:moveTo>
                    <a:pt x="728" y="54"/>
                  </a:moveTo>
                  <a:cubicBezTo>
                    <a:pt x="863" y="54"/>
                    <a:pt x="992" y="89"/>
                    <a:pt x="1114" y="154"/>
                  </a:cubicBezTo>
                  <a:cubicBezTo>
                    <a:pt x="1333" y="224"/>
                    <a:pt x="1333" y="535"/>
                    <a:pt x="1114" y="605"/>
                  </a:cubicBezTo>
                  <a:cubicBezTo>
                    <a:pt x="980" y="672"/>
                    <a:pt x="836" y="706"/>
                    <a:pt x="692" y="706"/>
                  </a:cubicBezTo>
                  <a:cubicBezTo>
                    <a:pt x="549" y="706"/>
                    <a:pt x="406" y="672"/>
                    <a:pt x="275" y="605"/>
                  </a:cubicBezTo>
                  <a:cubicBezTo>
                    <a:pt x="57" y="535"/>
                    <a:pt x="57" y="224"/>
                    <a:pt x="275" y="154"/>
                  </a:cubicBezTo>
                  <a:cubicBezTo>
                    <a:pt x="392" y="89"/>
                    <a:pt x="526" y="54"/>
                    <a:pt x="656" y="54"/>
                  </a:cubicBezTo>
                  <a:cubicBezTo>
                    <a:pt x="668" y="54"/>
                    <a:pt x="679" y="55"/>
                    <a:pt x="691" y="55"/>
                  </a:cubicBezTo>
                  <a:cubicBezTo>
                    <a:pt x="704" y="55"/>
                    <a:pt x="716" y="54"/>
                    <a:pt x="728" y="54"/>
                  </a:cubicBezTo>
                  <a:close/>
                  <a:moveTo>
                    <a:pt x="696" y="1"/>
                  </a:moveTo>
                  <a:cubicBezTo>
                    <a:pt x="543" y="1"/>
                    <a:pt x="392" y="38"/>
                    <a:pt x="254" y="112"/>
                  </a:cubicBezTo>
                  <a:cubicBezTo>
                    <a:pt x="0" y="203"/>
                    <a:pt x="0" y="563"/>
                    <a:pt x="254" y="654"/>
                  </a:cubicBezTo>
                  <a:cubicBezTo>
                    <a:pt x="388" y="725"/>
                    <a:pt x="536" y="760"/>
                    <a:pt x="691" y="760"/>
                  </a:cubicBezTo>
                  <a:cubicBezTo>
                    <a:pt x="846" y="760"/>
                    <a:pt x="1001" y="725"/>
                    <a:pt x="1142" y="654"/>
                  </a:cubicBezTo>
                  <a:cubicBezTo>
                    <a:pt x="1396" y="563"/>
                    <a:pt x="1396" y="196"/>
                    <a:pt x="1142" y="112"/>
                  </a:cubicBezTo>
                  <a:cubicBezTo>
                    <a:pt x="1001" y="38"/>
                    <a:pt x="848" y="1"/>
                    <a:pt x="696" y="1"/>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75"/>
        <p:cNvGrpSpPr/>
        <p:nvPr/>
      </p:nvGrpSpPr>
      <p:grpSpPr>
        <a:xfrm>
          <a:off x="0" y="0"/>
          <a:ext cx="0" cy="0"/>
          <a:chOff x="0" y="0"/>
          <a:chExt cx="0" cy="0"/>
        </a:xfrm>
      </p:grpSpPr>
      <p:sp>
        <p:nvSpPr>
          <p:cNvPr id="76" name="Google Shape;76;p9"/>
          <p:cNvSpPr txBox="1">
            <a:spLocks noGrp="1"/>
          </p:cNvSpPr>
          <p:nvPr>
            <p:ph type="title"/>
          </p:nvPr>
        </p:nvSpPr>
        <p:spPr>
          <a:xfrm>
            <a:off x="1150300" y="1483925"/>
            <a:ext cx="4661100" cy="84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600"/>
              <a:buNone/>
              <a:defRPr sz="45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7" name="Google Shape;77;p9"/>
          <p:cNvSpPr txBox="1">
            <a:spLocks noGrp="1"/>
          </p:cNvSpPr>
          <p:nvPr>
            <p:ph type="subTitle" idx="1"/>
          </p:nvPr>
        </p:nvSpPr>
        <p:spPr>
          <a:xfrm>
            <a:off x="1150300" y="2519963"/>
            <a:ext cx="4661100" cy="119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8" name="Google Shape;78;p9"/>
          <p:cNvGrpSpPr/>
          <p:nvPr/>
        </p:nvGrpSpPr>
        <p:grpSpPr>
          <a:xfrm>
            <a:off x="-275" y="4028750"/>
            <a:ext cx="1609351" cy="603651"/>
            <a:chOff x="4072400" y="286775"/>
            <a:chExt cx="1609351" cy="603651"/>
          </a:xfrm>
        </p:grpSpPr>
        <p:sp>
          <p:nvSpPr>
            <p:cNvPr id="79" name="Google Shape;79;p9"/>
            <p:cNvSpPr/>
            <p:nvPr/>
          </p:nvSpPr>
          <p:spPr>
            <a:xfrm>
              <a:off x="4072400" y="286775"/>
              <a:ext cx="1574787" cy="585647"/>
            </a:xfrm>
            <a:custGeom>
              <a:avLst/>
              <a:gdLst/>
              <a:ahLst/>
              <a:cxnLst/>
              <a:rect l="l" t="t" r="r" b="b"/>
              <a:pathLst>
                <a:path w="31469" h="11703" extrusionOk="0">
                  <a:moveTo>
                    <a:pt x="7000" y="1"/>
                  </a:moveTo>
                  <a:lnTo>
                    <a:pt x="0" y="4054"/>
                  </a:lnTo>
                  <a:lnTo>
                    <a:pt x="29" y="4104"/>
                  </a:lnTo>
                  <a:lnTo>
                    <a:pt x="7000" y="57"/>
                  </a:lnTo>
                  <a:lnTo>
                    <a:pt x="19337" y="7184"/>
                  </a:lnTo>
                  <a:lnTo>
                    <a:pt x="19351" y="7191"/>
                  </a:lnTo>
                  <a:lnTo>
                    <a:pt x="21339" y="5873"/>
                  </a:lnTo>
                  <a:lnTo>
                    <a:pt x="31440" y="11703"/>
                  </a:lnTo>
                  <a:lnTo>
                    <a:pt x="31468" y="11660"/>
                  </a:lnTo>
                  <a:lnTo>
                    <a:pt x="21353" y="5817"/>
                  </a:lnTo>
                  <a:lnTo>
                    <a:pt x="21339" y="5809"/>
                  </a:lnTo>
                  <a:lnTo>
                    <a:pt x="19344" y="7128"/>
                  </a:lnTo>
                  <a:lnTo>
                    <a:pt x="7007" y="8"/>
                  </a:lnTo>
                  <a:lnTo>
                    <a:pt x="7000" y="1"/>
                  </a:ln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a:off x="5612892" y="853695"/>
              <a:ext cx="67057" cy="35280"/>
            </a:xfrm>
            <a:custGeom>
              <a:avLst/>
              <a:gdLst/>
              <a:ahLst/>
              <a:cxnLst/>
              <a:rect l="l" t="t" r="r" b="b"/>
              <a:pathLst>
                <a:path w="1340" h="705" extrusionOk="0">
                  <a:moveTo>
                    <a:pt x="670" y="0"/>
                  </a:moveTo>
                  <a:cubicBezTo>
                    <a:pt x="522" y="0"/>
                    <a:pt x="374" y="35"/>
                    <a:pt x="240" y="106"/>
                  </a:cubicBezTo>
                  <a:cubicBezTo>
                    <a:pt x="1" y="240"/>
                    <a:pt x="1" y="465"/>
                    <a:pt x="240" y="599"/>
                  </a:cubicBezTo>
                  <a:cubicBezTo>
                    <a:pt x="374" y="670"/>
                    <a:pt x="522" y="705"/>
                    <a:pt x="670" y="705"/>
                  </a:cubicBezTo>
                  <a:cubicBezTo>
                    <a:pt x="818" y="705"/>
                    <a:pt x="966" y="670"/>
                    <a:pt x="1100" y="599"/>
                  </a:cubicBezTo>
                  <a:cubicBezTo>
                    <a:pt x="1340" y="465"/>
                    <a:pt x="1340" y="240"/>
                    <a:pt x="1100" y="106"/>
                  </a:cubicBezTo>
                  <a:cubicBezTo>
                    <a:pt x="966" y="35"/>
                    <a:pt x="818" y="0"/>
                    <a:pt x="670"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a:off x="5611841" y="852343"/>
              <a:ext cx="69909" cy="38082"/>
            </a:xfrm>
            <a:custGeom>
              <a:avLst/>
              <a:gdLst/>
              <a:ahLst/>
              <a:cxnLst/>
              <a:rect l="l" t="t" r="r" b="b"/>
              <a:pathLst>
                <a:path w="1397" h="761" extrusionOk="0">
                  <a:moveTo>
                    <a:pt x="728" y="54"/>
                  </a:moveTo>
                  <a:cubicBezTo>
                    <a:pt x="863" y="54"/>
                    <a:pt x="992" y="89"/>
                    <a:pt x="1114" y="154"/>
                  </a:cubicBezTo>
                  <a:cubicBezTo>
                    <a:pt x="1333" y="224"/>
                    <a:pt x="1333" y="535"/>
                    <a:pt x="1114" y="605"/>
                  </a:cubicBezTo>
                  <a:cubicBezTo>
                    <a:pt x="980" y="672"/>
                    <a:pt x="836" y="706"/>
                    <a:pt x="692" y="706"/>
                  </a:cubicBezTo>
                  <a:cubicBezTo>
                    <a:pt x="549" y="706"/>
                    <a:pt x="406" y="672"/>
                    <a:pt x="275" y="605"/>
                  </a:cubicBezTo>
                  <a:cubicBezTo>
                    <a:pt x="57" y="535"/>
                    <a:pt x="57" y="224"/>
                    <a:pt x="275" y="154"/>
                  </a:cubicBezTo>
                  <a:cubicBezTo>
                    <a:pt x="392" y="89"/>
                    <a:pt x="526" y="54"/>
                    <a:pt x="656" y="54"/>
                  </a:cubicBezTo>
                  <a:cubicBezTo>
                    <a:pt x="668" y="54"/>
                    <a:pt x="679" y="55"/>
                    <a:pt x="691" y="55"/>
                  </a:cubicBezTo>
                  <a:cubicBezTo>
                    <a:pt x="704" y="55"/>
                    <a:pt x="716" y="54"/>
                    <a:pt x="728" y="54"/>
                  </a:cubicBezTo>
                  <a:close/>
                  <a:moveTo>
                    <a:pt x="696" y="1"/>
                  </a:moveTo>
                  <a:cubicBezTo>
                    <a:pt x="543" y="1"/>
                    <a:pt x="392" y="38"/>
                    <a:pt x="254" y="112"/>
                  </a:cubicBezTo>
                  <a:cubicBezTo>
                    <a:pt x="0" y="203"/>
                    <a:pt x="0" y="563"/>
                    <a:pt x="254" y="654"/>
                  </a:cubicBezTo>
                  <a:cubicBezTo>
                    <a:pt x="388" y="725"/>
                    <a:pt x="536" y="760"/>
                    <a:pt x="691" y="760"/>
                  </a:cubicBezTo>
                  <a:cubicBezTo>
                    <a:pt x="846" y="760"/>
                    <a:pt x="1001" y="725"/>
                    <a:pt x="1142" y="654"/>
                  </a:cubicBezTo>
                  <a:cubicBezTo>
                    <a:pt x="1396" y="563"/>
                    <a:pt x="1396" y="196"/>
                    <a:pt x="1142" y="112"/>
                  </a:cubicBezTo>
                  <a:cubicBezTo>
                    <a:pt x="1001" y="38"/>
                    <a:pt x="848" y="1"/>
                    <a:pt x="696" y="1"/>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9"/>
          <p:cNvGrpSpPr/>
          <p:nvPr/>
        </p:nvGrpSpPr>
        <p:grpSpPr>
          <a:xfrm>
            <a:off x="8093255" y="-101410"/>
            <a:ext cx="1207492" cy="818405"/>
            <a:chOff x="2377625" y="627425"/>
            <a:chExt cx="629525" cy="426675"/>
          </a:xfrm>
        </p:grpSpPr>
        <p:sp>
          <p:nvSpPr>
            <p:cNvPr id="83" name="Google Shape;83;p9"/>
            <p:cNvSpPr/>
            <p:nvPr/>
          </p:nvSpPr>
          <p:spPr>
            <a:xfrm>
              <a:off x="2394725" y="627425"/>
              <a:ext cx="612425" cy="417700"/>
            </a:xfrm>
            <a:custGeom>
              <a:avLst/>
              <a:gdLst/>
              <a:ahLst/>
              <a:cxnLst/>
              <a:rect l="l" t="t" r="r" b="b"/>
              <a:pathLst>
                <a:path w="24497" h="16708" extrusionOk="0">
                  <a:moveTo>
                    <a:pt x="24468" y="1"/>
                  </a:moveTo>
                  <a:lnTo>
                    <a:pt x="7917" y="9552"/>
                  </a:lnTo>
                  <a:lnTo>
                    <a:pt x="7874" y="9574"/>
                  </a:lnTo>
                  <a:lnTo>
                    <a:pt x="10074" y="10842"/>
                  </a:lnTo>
                  <a:lnTo>
                    <a:pt x="0" y="16665"/>
                  </a:lnTo>
                  <a:lnTo>
                    <a:pt x="21" y="16707"/>
                  </a:lnTo>
                  <a:lnTo>
                    <a:pt x="10144" y="10871"/>
                  </a:lnTo>
                  <a:lnTo>
                    <a:pt x="10179" y="10842"/>
                  </a:lnTo>
                  <a:lnTo>
                    <a:pt x="7980" y="9574"/>
                  </a:lnTo>
                  <a:lnTo>
                    <a:pt x="24497" y="43"/>
                  </a:lnTo>
                  <a:lnTo>
                    <a:pt x="24468" y="1"/>
                  </a:lnTo>
                  <a:close/>
                </a:path>
              </a:pathLst>
            </a:custGeom>
            <a:solidFill>
              <a:srgbClr val="F4EEE9"/>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p:nvPr/>
          </p:nvSpPr>
          <p:spPr>
            <a:xfrm>
              <a:off x="2378325" y="1035750"/>
              <a:ext cx="33325" cy="17650"/>
            </a:xfrm>
            <a:custGeom>
              <a:avLst/>
              <a:gdLst/>
              <a:ahLst/>
              <a:cxnLst/>
              <a:rect l="l" t="t" r="r" b="b"/>
              <a:pathLst>
                <a:path w="1333" h="706" extrusionOk="0">
                  <a:moveTo>
                    <a:pt x="667" y="1"/>
                  </a:moveTo>
                  <a:cubicBezTo>
                    <a:pt x="519" y="1"/>
                    <a:pt x="371" y="36"/>
                    <a:pt x="233" y="106"/>
                  </a:cubicBezTo>
                  <a:cubicBezTo>
                    <a:pt x="1" y="240"/>
                    <a:pt x="1" y="466"/>
                    <a:pt x="233" y="600"/>
                  </a:cubicBezTo>
                  <a:cubicBezTo>
                    <a:pt x="371" y="670"/>
                    <a:pt x="519" y="706"/>
                    <a:pt x="667" y="706"/>
                  </a:cubicBezTo>
                  <a:cubicBezTo>
                    <a:pt x="815" y="706"/>
                    <a:pt x="963" y="670"/>
                    <a:pt x="1100" y="600"/>
                  </a:cubicBezTo>
                  <a:cubicBezTo>
                    <a:pt x="1333" y="466"/>
                    <a:pt x="1333" y="240"/>
                    <a:pt x="1100" y="106"/>
                  </a:cubicBezTo>
                  <a:cubicBezTo>
                    <a:pt x="963" y="36"/>
                    <a:pt x="815" y="1"/>
                    <a:pt x="667" y="1"/>
                  </a:cubicBezTo>
                  <a:close/>
                </a:path>
              </a:pathLst>
            </a:custGeom>
            <a:solidFill>
              <a:srgbClr val="231F20"/>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9"/>
            <p:cNvSpPr/>
            <p:nvPr/>
          </p:nvSpPr>
          <p:spPr>
            <a:xfrm>
              <a:off x="2377625" y="1035050"/>
              <a:ext cx="34925" cy="19050"/>
            </a:xfrm>
            <a:custGeom>
              <a:avLst/>
              <a:gdLst/>
              <a:ahLst/>
              <a:cxnLst/>
              <a:rect l="l" t="t" r="r" b="b"/>
              <a:pathLst>
                <a:path w="1397" h="762" extrusionOk="0">
                  <a:moveTo>
                    <a:pt x="728" y="56"/>
                  </a:moveTo>
                  <a:cubicBezTo>
                    <a:pt x="863" y="56"/>
                    <a:pt x="992" y="91"/>
                    <a:pt x="1114" y="156"/>
                  </a:cubicBezTo>
                  <a:cubicBezTo>
                    <a:pt x="1333" y="226"/>
                    <a:pt x="1333" y="536"/>
                    <a:pt x="1114" y="607"/>
                  </a:cubicBezTo>
                  <a:cubicBezTo>
                    <a:pt x="980" y="674"/>
                    <a:pt x="836" y="707"/>
                    <a:pt x="692" y="707"/>
                  </a:cubicBezTo>
                  <a:cubicBezTo>
                    <a:pt x="549" y="707"/>
                    <a:pt x="406" y="674"/>
                    <a:pt x="275" y="607"/>
                  </a:cubicBezTo>
                  <a:cubicBezTo>
                    <a:pt x="57" y="536"/>
                    <a:pt x="57" y="226"/>
                    <a:pt x="275" y="156"/>
                  </a:cubicBezTo>
                  <a:cubicBezTo>
                    <a:pt x="392" y="91"/>
                    <a:pt x="526" y="56"/>
                    <a:pt x="656" y="56"/>
                  </a:cubicBezTo>
                  <a:cubicBezTo>
                    <a:pt x="668" y="56"/>
                    <a:pt x="679" y="56"/>
                    <a:pt x="691" y="57"/>
                  </a:cubicBezTo>
                  <a:cubicBezTo>
                    <a:pt x="704" y="56"/>
                    <a:pt x="716" y="56"/>
                    <a:pt x="728" y="56"/>
                  </a:cubicBezTo>
                  <a:close/>
                  <a:moveTo>
                    <a:pt x="696" y="1"/>
                  </a:moveTo>
                  <a:cubicBezTo>
                    <a:pt x="543" y="1"/>
                    <a:pt x="392" y="36"/>
                    <a:pt x="254" y="106"/>
                  </a:cubicBezTo>
                  <a:cubicBezTo>
                    <a:pt x="0" y="198"/>
                    <a:pt x="0" y="557"/>
                    <a:pt x="254" y="649"/>
                  </a:cubicBezTo>
                  <a:cubicBezTo>
                    <a:pt x="388" y="727"/>
                    <a:pt x="543" y="762"/>
                    <a:pt x="691" y="762"/>
                  </a:cubicBezTo>
                  <a:cubicBezTo>
                    <a:pt x="846" y="762"/>
                    <a:pt x="1001" y="727"/>
                    <a:pt x="1142" y="649"/>
                  </a:cubicBezTo>
                  <a:cubicBezTo>
                    <a:pt x="1396" y="564"/>
                    <a:pt x="1396" y="198"/>
                    <a:pt x="1142" y="106"/>
                  </a:cubicBezTo>
                  <a:cubicBezTo>
                    <a:pt x="1001" y="36"/>
                    <a:pt x="848" y="1"/>
                    <a:pt x="696" y="1"/>
                  </a:cubicBezTo>
                  <a:close/>
                </a:path>
              </a:pathLst>
            </a:custGeom>
            <a:solidFill>
              <a:srgbClr val="F4EEE9"/>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98"/>
        <p:cNvGrpSpPr/>
        <p:nvPr/>
      </p:nvGrpSpPr>
      <p:grpSpPr>
        <a:xfrm>
          <a:off x="0" y="0"/>
          <a:ext cx="0" cy="0"/>
          <a:chOff x="0" y="0"/>
          <a:chExt cx="0" cy="0"/>
        </a:xfrm>
      </p:grpSpPr>
      <p:sp>
        <p:nvSpPr>
          <p:cNvPr id="99" name="Google Shape;99;p13"/>
          <p:cNvSpPr txBox="1">
            <a:spLocks noGrp="1"/>
          </p:cNvSpPr>
          <p:nvPr>
            <p:ph type="title" hasCustomPrompt="1"/>
          </p:nvPr>
        </p:nvSpPr>
        <p:spPr>
          <a:xfrm>
            <a:off x="717550" y="1282850"/>
            <a:ext cx="1275300" cy="442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3000" b="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a:spLocks noGrp="1"/>
          </p:cNvSpPr>
          <p:nvPr>
            <p:ph type="subTitle" idx="1"/>
          </p:nvPr>
        </p:nvSpPr>
        <p:spPr>
          <a:xfrm>
            <a:off x="717550" y="2257186"/>
            <a:ext cx="2336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1" name="Google Shape;101;p13"/>
          <p:cNvSpPr txBox="1">
            <a:spLocks noGrp="1"/>
          </p:cNvSpPr>
          <p:nvPr>
            <p:ph type="title" idx="2" hasCustomPrompt="1"/>
          </p:nvPr>
        </p:nvSpPr>
        <p:spPr>
          <a:xfrm>
            <a:off x="3403800" y="1282850"/>
            <a:ext cx="1275300" cy="442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3000" b="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a:spLocks noGrp="1"/>
          </p:cNvSpPr>
          <p:nvPr>
            <p:ph type="subTitle" idx="3"/>
          </p:nvPr>
        </p:nvSpPr>
        <p:spPr>
          <a:xfrm>
            <a:off x="3403800" y="2257186"/>
            <a:ext cx="2336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3" name="Google Shape;103;p13"/>
          <p:cNvSpPr txBox="1">
            <a:spLocks noGrp="1"/>
          </p:cNvSpPr>
          <p:nvPr>
            <p:ph type="title" idx="4" hasCustomPrompt="1"/>
          </p:nvPr>
        </p:nvSpPr>
        <p:spPr>
          <a:xfrm>
            <a:off x="6090050" y="1282850"/>
            <a:ext cx="1275300" cy="442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3000" b="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3"/>
          <p:cNvSpPr txBox="1">
            <a:spLocks noGrp="1"/>
          </p:cNvSpPr>
          <p:nvPr>
            <p:ph type="subTitle" idx="5"/>
          </p:nvPr>
        </p:nvSpPr>
        <p:spPr>
          <a:xfrm>
            <a:off x="6090050" y="2257186"/>
            <a:ext cx="2336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3"/>
          <p:cNvSpPr txBox="1">
            <a:spLocks noGrp="1"/>
          </p:cNvSpPr>
          <p:nvPr>
            <p:ph type="title" idx="6" hasCustomPrompt="1"/>
          </p:nvPr>
        </p:nvSpPr>
        <p:spPr>
          <a:xfrm>
            <a:off x="717550" y="3100650"/>
            <a:ext cx="1275300" cy="442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3000" b="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subTitle" idx="7"/>
          </p:nvPr>
        </p:nvSpPr>
        <p:spPr>
          <a:xfrm>
            <a:off x="717550" y="4067903"/>
            <a:ext cx="2336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7" name="Google Shape;107;p13"/>
          <p:cNvSpPr txBox="1">
            <a:spLocks noGrp="1"/>
          </p:cNvSpPr>
          <p:nvPr>
            <p:ph type="title" idx="8" hasCustomPrompt="1"/>
          </p:nvPr>
        </p:nvSpPr>
        <p:spPr>
          <a:xfrm>
            <a:off x="3403800" y="3100650"/>
            <a:ext cx="1275300" cy="442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3000" b="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a:spLocks noGrp="1"/>
          </p:cNvSpPr>
          <p:nvPr>
            <p:ph type="subTitle" idx="9"/>
          </p:nvPr>
        </p:nvSpPr>
        <p:spPr>
          <a:xfrm>
            <a:off x="3403800" y="4067903"/>
            <a:ext cx="2336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9" name="Google Shape;109;p13"/>
          <p:cNvSpPr txBox="1">
            <a:spLocks noGrp="1"/>
          </p:cNvSpPr>
          <p:nvPr>
            <p:ph type="title" idx="13" hasCustomPrompt="1"/>
          </p:nvPr>
        </p:nvSpPr>
        <p:spPr>
          <a:xfrm>
            <a:off x="6090050" y="3100650"/>
            <a:ext cx="1275300" cy="442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3000" b="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a:spLocks noGrp="1"/>
          </p:cNvSpPr>
          <p:nvPr>
            <p:ph type="subTitle" idx="14"/>
          </p:nvPr>
        </p:nvSpPr>
        <p:spPr>
          <a:xfrm>
            <a:off x="6090050" y="4067903"/>
            <a:ext cx="2336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1" name="Google Shape;111;p13"/>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2" name="Google Shape;112;p13"/>
          <p:cNvSpPr txBox="1">
            <a:spLocks noGrp="1"/>
          </p:cNvSpPr>
          <p:nvPr>
            <p:ph type="subTitle" idx="16"/>
          </p:nvPr>
        </p:nvSpPr>
        <p:spPr>
          <a:xfrm>
            <a:off x="717550" y="1877075"/>
            <a:ext cx="2336400" cy="380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500" b="1">
                <a:solidFill>
                  <a:schemeClr val="dk2"/>
                </a:solidFill>
                <a:latin typeface="Fira Sans"/>
                <a:ea typeface="Fira Sans"/>
                <a:cs typeface="Fira Sans"/>
                <a:sym typeface="Fira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3" name="Google Shape;113;p13"/>
          <p:cNvSpPr txBox="1">
            <a:spLocks noGrp="1"/>
          </p:cNvSpPr>
          <p:nvPr>
            <p:ph type="subTitle" idx="17"/>
          </p:nvPr>
        </p:nvSpPr>
        <p:spPr>
          <a:xfrm>
            <a:off x="3403800" y="1877075"/>
            <a:ext cx="2336400" cy="380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500" b="1">
                <a:solidFill>
                  <a:schemeClr val="dk2"/>
                </a:solidFill>
                <a:latin typeface="Fira Sans"/>
                <a:ea typeface="Fira Sans"/>
                <a:cs typeface="Fira Sans"/>
                <a:sym typeface="Fira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4" name="Google Shape;114;p13"/>
          <p:cNvSpPr txBox="1">
            <a:spLocks noGrp="1"/>
          </p:cNvSpPr>
          <p:nvPr>
            <p:ph type="subTitle" idx="18"/>
          </p:nvPr>
        </p:nvSpPr>
        <p:spPr>
          <a:xfrm>
            <a:off x="6090050" y="1877075"/>
            <a:ext cx="2336400" cy="380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500" b="1">
                <a:solidFill>
                  <a:schemeClr val="dk2"/>
                </a:solidFill>
                <a:latin typeface="Fira Sans"/>
                <a:ea typeface="Fira Sans"/>
                <a:cs typeface="Fira Sans"/>
                <a:sym typeface="Fira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5" name="Google Shape;115;p13"/>
          <p:cNvSpPr txBox="1">
            <a:spLocks noGrp="1"/>
          </p:cNvSpPr>
          <p:nvPr>
            <p:ph type="subTitle" idx="19"/>
          </p:nvPr>
        </p:nvSpPr>
        <p:spPr>
          <a:xfrm>
            <a:off x="717550" y="3683125"/>
            <a:ext cx="2336400" cy="380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500" b="1">
                <a:solidFill>
                  <a:schemeClr val="dk2"/>
                </a:solidFill>
                <a:latin typeface="Fira Sans"/>
                <a:ea typeface="Fira Sans"/>
                <a:cs typeface="Fira Sans"/>
                <a:sym typeface="Fira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6" name="Google Shape;116;p13"/>
          <p:cNvSpPr txBox="1">
            <a:spLocks noGrp="1"/>
          </p:cNvSpPr>
          <p:nvPr>
            <p:ph type="subTitle" idx="20"/>
          </p:nvPr>
        </p:nvSpPr>
        <p:spPr>
          <a:xfrm>
            <a:off x="3403800" y="3683125"/>
            <a:ext cx="2336400" cy="380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500" b="1">
                <a:solidFill>
                  <a:schemeClr val="dk2"/>
                </a:solidFill>
                <a:latin typeface="Fira Sans"/>
                <a:ea typeface="Fira Sans"/>
                <a:cs typeface="Fira Sans"/>
                <a:sym typeface="Fira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7" name="Google Shape;117;p13"/>
          <p:cNvSpPr txBox="1">
            <a:spLocks noGrp="1"/>
          </p:cNvSpPr>
          <p:nvPr>
            <p:ph type="subTitle" idx="21"/>
          </p:nvPr>
        </p:nvSpPr>
        <p:spPr>
          <a:xfrm>
            <a:off x="6090050" y="3683125"/>
            <a:ext cx="2336400" cy="380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500" b="1">
                <a:solidFill>
                  <a:schemeClr val="dk2"/>
                </a:solidFill>
                <a:latin typeface="Fira Sans"/>
                <a:ea typeface="Fira Sans"/>
                <a:cs typeface="Fira Sans"/>
                <a:sym typeface="Fira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118" name="Google Shape;118;p13"/>
          <p:cNvGrpSpPr/>
          <p:nvPr/>
        </p:nvGrpSpPr>
        <p:grpSpPr>
          <a:xfrm rot="-1770792">
            <a:off x="7758334" y="282024"/>
            <a:ext cx="1275247" cy="1182316"/>
            <a:chOff x="7967951" y="100482"/>
            <a:chExt cx="1275309" cy="1182374"/>
          </a:xfrm>
        </p:grpSpPr>
        <p:sp>
          <p:nvSpPr>
            <p:cNvPr id="119" name="Google Shape;119;p13"/>
            <p:cNvSpPr/>
            <p:nvPr/>
          </p:nvSpPr>
          <p:spPr>
            <a:xfrm>
              <a:off x="7967951" y="102385"/>
              <a:ext cx="1275309" cy="1179519"/>
            </a:xfrm>
            <a:custGeom>
              <a:avLst/>
              <a:gdLst/>
              <a:ahLst/>
              <a:cxnLst/>
              <a:rect l="l" t="t" r="r" b="b"/>
              <a:pathLst>
                <a:path w="9384" h="8679" extrusionOk="0">
                  <a:moveTo>
                    <a:pt x="2421" y="1"/>
                  </a:moveTo>
                  <a:cubicBezTo>
                    <a:pt x="2321" y="1"/>
                    <a:pt x="2223" y="37"/>
                    <a:pt x="2144" y="107"/>
                  </a:cubicBezTo>
                  <a:cubicBezTo>
                    <a:pt x="1890" y="332"/>
                    <a:pt x="1932" y="903"/>
                    <a:pt x="1989" y="1242"/>
                  </a:cubicBezTo>
                  <a:cubicBezTo>
                    <a:pt x="1791" y="1171"/>
                    <a:pt x="1594" y="1115"/>
                    <a:pt x="1396" y="1073"/>
                  </a:cubicBezTo>
                  <a:cubicBezTo>
                    <a:pt x="1231" y="866"/>
                    <a:pt x="815" y="395"/>
                    <a:pt x="447" y="395"/>
                  </a:cubicBezTo>
                  <a:cubicBezTo>
                    <a:pt x="439" y="395"/>
                    <a:pt x="432" y="395"/>
                    <a:pt x="424" y="396"/>
                  </a:cubicBezTo>
                  <a:lnTo>
                    <a:pt x="417" y="396"/>
                  </a:lnTo>
                  <a:cubicBezTo>
                    <a:pt x="269" y="410"/>
                    <a:pt x="142" y="502"/>
                    <a:pt x="78" y="635"/>
                  </a:cubicBezTo>
                  <a:cubicBezTo>
                    <a:pt x="1" y="762"/>
                    <a:pt x="1" y="917"/>
                    <a:pt x="78" y="1044"/>
                  </a:cubicBezTo>
                  <a:cubicBezTo>
                    <a:pt x="163" y="1157"/>
                    <a:pt x="290" y="1242"/>
                    <a:pt x="431" y="1277"/>
                  </a:cubicBezTo>
                  <a:cubicBezTo>
                    <a:pt x="677" y="1347"/>
                    <a:pt x="931" y="1383"/>
                    <a:pt x="1192" y="1383"/>
                  </a:cubicBezTo>
                  <a:cubicBezTo>
                    <a:pt x="1213" y="1404"/>
                    <a:pt x="1234" y="1411"/>
                    <a:pt x="1262" y="1418"/>
                  </a:cubicBezTo>
                  <a:cubicBezTo>
                    <a:pt x="1425" y="1453"/>
                    <a:pt x="1587" y="1503"/>
                    <a:pt x="1742" y="1552"/>
                  </a:cubicBezTo>
                  <a:cubicBezTo>
                    <a:pt x="1467" y="1707"/>
                    <a:pt x="1129" y="1947"/>
                    <a:pt x="1086" y="2229"/>
                  </a:cubicBezTo>
                  <a:cubicBezTo>
                    <a:pt x="1058" y="2391"/>
                    <a:pt x="1121" y="2546"/>
                    <a:pt x="1248" y="2645"/>
                  </a:cubicBezTo>
                  <a:cubicBezTo>
                    <a:pt x="1326" y="2729"/>
                    <a:pt x="1439" y="2771"/>
                    <a:pt x="1551" y="2778"/>
                  </a:cubicBezTo>
                  <a:cubicBezTo>
                    <a:pt x="1587" y="2771"/>
                    <a:pt x="1629" y="2771"/>
                    <a:pt x="1671" y="2757"/>
                  </a:cubicBezTo>
                  <a:cubicBezTo>
                    <a:pt x="2010" y="2652"/>
                    <a:pt x="2207" y="2074"/>
                    <a:pt x="2292" y="1749"/>
                  </a:cubicBezTo>
                  <a:cubicBezTo>
                    <a:pt x="2567" y="1869"/>
                    <a:pt x="2827" y="1996"/>
                    <a:pt x="3088" y="2144"/>
                  </a:cubicBezTo>
                  <a:cubicBezTo>
                    <a:pt x="2806" y="2299"/>
                    <a:pt x="2426" y="2553"/>
                    <a:pt x="2376" y="2849"/>
                  </a:cubicBezTo>
                  <a:cubicBezTo>
                    <a:pt x="2348" y="3004"/>
                    <a:pt x="2412" y="3166"/>
                    <a:pt x="2538" y="3265"/>
                  </a:cubicBezTo>
                  <a:cubicBezTo>
                    <a:pt x="2616" y="3342"/>
                    <a:pt x="2729" y="3392"/>
                    <a:pt x="2842" y="3392"/>
                  </a:cubicBezTo>
                  <a:cubicBezTo>
                    <a:pt x="2884" y="3392"/>
                    <a:pt x="2919" y="3385"/>
                    <a:pt x="2961" y="3378"/>
                  </a:cubicBezTo>
                  <a:cubicBezTo>
                    <a:pt x="3279" y="3272"/>
                    <a:pt x="3469" y="2757"/>
                    <a:pt x="3568" y="2433"/>
                  </a:cubicBezTo>
                  <a:cubicBezTo>
                    <a:pt x="3765" y="2560"/>
                    <a:pt x="3962" y="2694"/>
                    <a:pt x="4160" y="2842"/>
                  </a:cubicBezTo>
                  <a:cubicBezTo>
                    <a:pt x="3878" y="2997"/>
                    <a:pt x="3511" y="3251"/>
                    <a:pt x="3455" y="3547"/>
                  </a:cubicBezTo>
                  <a:cubicBezTo>
                    <a:pt x="3434" y="3709"/>
                    <a:pt x="3497" y="3864"/>
                    <a:pt x="3624" y="3963"/>
                  </a:cubicBezTo>
                  <a:cubicBezTo>
                    <a:pt x="3702" y="4040"/>
                    <a:pt x="3807" y="4090"/>
                    <a:pt x="3927" y="4090"/>
                  </a:cubicBezTo>
                  <a:cubicBezTo>
                    <a:pt x="3962" y="4090"/>
                    <a:pt x="4005" y="4090"/>
                    <a:pt x="4047" y="4076"/>
                  </a:cubicBezTo>
                  <a:cubicBezTo>
                    <a:pt x="4336" y="3984"/>
                    <a:pt x="4519" y="3547"/>
                    <a:pt x="4625" y="3215"/>
                  </a:cubicBezTo>
                  <a:cubicBezTo>
                    <a:pt x="4886" y="3434"/>
                    <a:pt x="5147" y="3667"/>
                    <a:pt x="5393" y="3899"/>
                  </a:cubicBezTo>
                  <a:cubicBezTo>
                    <a:pt x="5090" y="4012"/>
                    <a:pt x="4667" y="4224"/>
                    <a:pt x="4583" y="4513"/>
                  </a:cubicBezTo>
                  <a:cubicBezTo>
                    <a:pt x="4533" y="4668"/>
                    <a:pt x="4576" y="4837"/>
                    <a:pt x="4688" y="4950"/>
                  </a:cubicBezTo>
                  <a:cubicBezTo>
                    <a:pt x="4773" y="5055"/>
                    <a:pt x="4893" y="5112"/>
                    <a:pt x="5027" y="5119"/>
                  </a:cubicBezTo>
                  <a:cubicBezTo>
                    <a:pt x="5048" y="5119"/>
                    <a:pt x="5076" y="5112"/>
                    <a:pt x="5097" y="5112"/>
                  </a:cubicBezTo>
                  <a:cubicBezTo>
                    <a:pt x="5407" y="5055"/>
                    <a:pt x="5654" y="4611"/>
                    <a:pt x="5795" y="4294"/>
                  </a:cubicBezTo>
                  <a:cubicBezTo>
                    <a:pt x="6070" y="4576"/>
                    <a:pt x="6324" y="4865"/>
                    <a:pt x="6564" y="5133"/>
                  </a:cubicBezTo>
                  <a:cubicBezTo>
                    <a:pt x="6260" y="5232"/>
                    <a:pt x="5781" y="5422"/>
                    <a:pt x="5668" y="5732"/>
                  </a:cubicBezTo>
                  <a:cubicBezTo>
                    <a:pt x="5612" y="5887"/>
                    <a:pt x="5647" y="6056"/>
                    <a:pt x="5760" y="6176"/>
                  </a:cubicBezTo>
                  <a:cubicBezTo>
                    <a:pt x="5837" y="6289"/>
                    <a:pt x="5964" y="6359"/>
                    <a:pt x="6098" y="6359"/>
                  </a:cubicBezTo>
                  <a:cubicBezTo>
                    <a:pt x="6119" y="6359"/>
                    <a:pt x="6134" y="6359"/>
                    <a:pt x="6155" y="6352"/>
                  </a:cubicBezTo>
                  <a:cubicBezTo>
                    <a:pt x="6479" y="6310"/>
                    <a:pt x="6754" y="5859"/>
                    <a:pt x="6902" y="5549"/>
                  </a:cubicBezTo>
                  <a:cubicBezTo>
                    <a:pt x="7149" y="5852"/>
                    <a:pt x="7381" y="6148"/>
                    <a:pt x="7593" y="6437"/>
                  </a:cubicBezTo>
                  <a:cubicBezTo>
                    <a:pt x="7283" y="6529"/>
                    <a:pt x="6831" y="6726"/>
                    <a:pt x="6726" y="7029"/>
                  </a:cubicBezTo>
                  <a:cubicBezTo>
                    <a:pt x="6669" y="7177"/>
                    <a:pt x="6705" y="7346"/>
                    <a:pt x="6810" y="7466"/>
                  </a:cubicBezTo>
                  <a:cubicBezTo>
                    <a:pt x="6888" y="7579"/>
                    <a:pt x="7022" y="7649"/>
                    <a:pt x="7156" y="7649"/>
                  </a:cubicBezTo>
                  <a:lnTo>
                    <a:pt x="7212" y="7649"/>
                  </a:lnTo>
                  <a:cubicBezTo>
                    <a:pt x="7508" y="7607"/>
                    <a:pt x="7769" y="7212"/>
                    <a:pt x="7924" y="6909"/>
                  </a:cubicBezTo>
                  <a:cubicBezTo>
                    <a:pt x="8601" y="7868"/>
                    <a:pt x="8988" y="8573"/>
                    <a:pt x="8996" y="8580"/>
                  </a:cubicBezTo>
                  <a:cubicBezTo>
                    <a:pt x="9024" y="8643"/>
                    <a:pt x="9087" y="8679"/>
                    <a:pt x="9158" y="8679"/>
                  </a:cubicBezTo>
                  <a:cubicBezTo>
                    <a:pt x="9186" y="8679"/>
                    <a:pt x="9214" y="8672"/>
                    <a:pt x="9242" y="8658"/>
                  </a:cubicBezTo>
                  <a:cubicBezTo>
                    <a:pt x="9341" y="8615"/>
                    <a:pt x="9383" y="8495"/>
                    <a:pt x="9334" y="8404"/>
                  </a:cubicBezTo>
                  <a:cubicBezTo>
                    <a:pt x="8967" y="7755"/>
                    <a:pt x="8558" y="7128"/>
                    <a:pt x="8121" y="6522"/>
                  </a:cubicBezTo>
                  <a:cubicBezTo>
                    <a:pt x="8298" y="6388"/>
                    <a:pt x="8883" y="5894"/>
                    <a:pt x="8840" y="5471"/>
                  </a:cubicBezTo>
                  <a:cubicBezTo>
                    <a:pt x="8826" y="5316"/>
                    <a:pt x="8728" y="5175"/>
                    <a:pt x="8580" y="5112"/>
                  </a:cubicBezTo>
                  <a:cubicBezTo>
                    <a:pt x="8513" y="5069"/>
                    <a:pt x="8437" y="5048"/>
                    <a:pt x="8360" y="5048"/>
                  </a:cubicBezTo>
                  <a:cubicBezTo>
                    <a:pt x="8284" y="5048"/>
                    <a:pt x="8206" y="5069"/>
                    <a:pt x="8136" y="5112"/>
                  </a:cubicBezTo>
                  <a:cubicBezTo>
                    <a:pt x="7882" y="5274"/>
                    <a:pt x="7811" y="5739"/>
                    <a:pt x="7797" y="6085"/>
                  </a:cubicBezTo>
                  <a:cubicBezTo>
                    <a:pt x="7586" y="5796"/>
                    <a:pt x="7353" y="5499"/>
                    <a:pt x="7106" y="5203"/>
                  </a:cubicBezTo>
                  <a:cubicBezTo>
                    <a:pt x="7318" y="5027"/>
                    <a:pt x="7818" y="4576"/>
                    <a:pt x="7783" y="4188"/>
                  </a:cubicBezTo>
                  <a:cubicBezTo>
                    <a:pt x="7769" y="4026"/>
                    <a:pt x="7663" y="3885"/>
                    <a:pt x="7515" y="3822"/>
                  </a:cubicBezTo>
                  <a:cubicBezTo>
                    <a:pt x="7448" y="3783"/>
                    <a:pt x="7372" y="3764"/>
                    <a:pt x="7297" y="3764"/>
                  </a:cubicBezTo>
                  <a:cubicBezTo>
                    <a:pt x="7221" y="3764"/>
                    <a:pt x="7145" y="3783"/>
                    <a:pt x="7078" y="3822"/>
                  </a:cubicBezTo>
                  <a:cubicBezTo>
                    <a:pt x="6824" y="3984"/>
                    <a:pt x="6754" y="4435"/>
                    <a:pt x="6740" y="4773"/>
                  </a:cubicBezTo>
                  <a:cubicBezTo>
                    <a:pt x="6500" y="4498"/>
                    <a:pt x="6239" y="4216"/>
                    <a:pt x="5957" y="3935"/>
                  </a:cubicBezTo>
                  <a:cubicBezTo>
                    <a:pt x="6141" y="3779"/>
                    <a:pt x="6669" y="3272"/>
                    <a:pt x="6620" y="2870"/>
                  </a:cubicBezTo>
                  <a:cubicBezTo>
                    <a:pt x="6592" y="2708"/>
                    <a:pt x="6486" y="2574"/>
                    <a:pt x="6338" y="2518"/>
                  </a:cubicBezTo>
                  <a:cubicBezTo>
                    <a:pt x="6273" y="2482"/>
                    <a:pt x="6203" y="2464"/>
                    <a:pt x="6132" y="2464"/>
                  </a:cubicBezTo>
                  <a:cubicBezTo>
                    <a:pt x="6049" y="2464"/>
                    <a:pt x="5966" y="2489"/>
                    <a:pt x="5894" y="2539"/>
                  </a:cubicBezTo>
                  <a:cubicBezTo>
                    <a:pt x="5633" y="2722"/>
                    <a:pt x="5598" y="3244"/>
                    <a:pt x="5598" y="3582"/>
                  </a:cubicBezTo>
                  <a:cubicBezTo>
                    <a:pt x="5323" y="3321"/>
                    <a:pt x="5034" y="3067"/>
                    <a:pt x="4731" y="2821"/>
                  </a:cubicBezTo>
                  <a:cubicBezTo>
                    <a:pt x="4865" y="2673"/>
                    <a:pt x="5379" y="2066"/>
                    <a:pt x="5266" y="1658"/>
                  </a:cubicBezTo>
                  <a:cubicBezTo>
                    <a:pt x="5224" y="1503"/>
                    <a:pt x="5104" y="1383"/>
                    <a:pt x="4949" y="1347"/>
                  </a:cubicBezTo>
                  <a:cubicBezTo>
                    <a:pt x="4898" y="1328"/>
                    <a:pt x="4845" y="1319"/>
                    <a:pt x="4793" y="1319"/>
                  </a:cubicBezTo>
                  <a:cubicBezTo>
                    <a:pt x="4692" y="1319"/>
                    <a:pt x="4593" y="1353"/>
                    <a:pt x="4519" y="1418"/>
                  </a:cubicBezTo>
                  <a:cubicBezTo>
                    <a:pt x="4273" y="1644"/>
                    <a:pt x="4308" y="2193"/>
                    <a:pt x="4357" y="2532"/>
                  </a:cubicBezTo>
                  <a:cubicBezTo>
                    <a:pt x="4146" y="2377"/>
                    <a:pt x="3920" y="2222"/>
                    <a:pt x="3694" y="2074"/>
                  </a:cubicBezTo>
                  <a:cubicBezTo>
                    <a:pt x="3871" y="1869"/>
                    <a:pt x="4287" y="1333"/>
                    <a:pt x="4188" y="960"/>
                  </a:cubicBezTo>
                  <a:cubicBezTo>
                    <a:pt x="4146" y="805"/>
                    <a:pt x="4019" y="685"/>
                    <a:pt x="3864" y="650"/>
                  </a:cubicBezTo>
                  <a:cubicBezTo>
                    <a:pt x="3814" y="630"/>
                    <a:pt x="3762" y="621"/>
                    <a:pt x="3711" y="621"/>
                  </a:cubicBezTo>
                  <a:cubicBezTo>
                    <a:pt x="3611" y="621"/>
                    <a:pt x="3513" y="657"/>
                    <a:pt x="3434" y="727"/>
                  </a:cubicBezTo>
                  <a:cubicBezTo>
                    <a:pt x="3194" y="946"/>
                    <a:pt x="3222" y="1481"/>
                    <a:pt x="3272" y="1827"/>
                  </a:cubicBezTo>
                  <a:cubicBezTo>
                    <a:pt x="3004" y="1672"/>
                    <a:pt x="2722" y="1531"/>
                    <a:pt x="2433" y="1411"/>
                  </a:cubicBezTo>
                  <a:cubicBezTo>
                    <a:pt x="2630" y="1178"/>
                    <a:pt x="2990" y="692"/>
                    <a:pt x="2891" y="339"/>
                  </a:cubicBezTo>
                  <a:cubicBezTo>
                    <a:pt x="2849" y="184"/>
                    <a:pt x="2729" y="64"/>
                    <a:pt x="2574" y="29"/>
                  </a:cubicBezTo>
                  <a:cubicBezTo>
                    <a:pt x="2524" y="10"/>
                    <a:pt x="2472" y="1"/>
                    <a:pt x="2421"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7968903" y="100482"/>
              <a:ext cx="1273406" cy="1182374"/>
            </a:xfrm>
            <a:custGeom>
              <a:avLst/>
              <a:gdLst/>
              <a:ahLst/>
              <a:cxnLst/>
              <a:rect l="l" t="t" r="r" b="b"/>
              <a:pathLst>
                <a:path w="9370" h="8700" extrusionOk="0">
                  <a:moveTo>
                    <a:pt x="5987" y="4511"/>
                  </a:moveTo>
                  <a:cubicBezTo>
                    <a:pt x="6072" y="4602"/>
                    <a:pt x="6158" y="4695"/>
                    <a:pt x="6244" y="4789"/>
                  </a:cubicBezTo>
                  <a:lnTo>
                    <a:pt x="6244" y="4789"/>
                  </a:lnTo>
                  <a:cubicBezTo>
                    <a:pt x="6158" y="4694"/>
                    <a:pt x="6073" y="4602"/>
                    <a:pt x="5987" y="4511"/>
                  </a:cubicBezTo>
                  <a:close/>
                  <a:moveTo>
                    <a:pt x="2428" y="1"/>
                  </a:moveTo>
                  <a:cubicBezTo>
                    <a:pt x="2324" y="1"/>
                    <a:pt x="2223" y="37"/>
                    <a:pt x="2144" y="107"/>
                  </a:cubicBezTo>
                  <a:cubicBezTo>
                    <a:pt x="1890" y="339"/>
                    <a:pt x="1932" y="910"/>
                    <a:pt x="1982" y="1235"/>
                  </a:cubicBezTo>
                  <a:cubicBezTo>
                    <a:pt x="1798" y="1171"/>
                    <a:pt x="1601" y="1122"/>
                    <a:pt x="1411" y="1072"/>
                  </a:cubicBezTo>
                  <a:cubicBezTo>
                    <a:pt x="1244" y="864"/>
                    <a:pt x="824" y="395"/>
                    <a:pt x="447" y="395"/>
                  </a:cubicBezTo>
                  <a:cubicBezTo>
                    <a:pt x="442" y="395"/>
                    <a:pt x="436" y="395"/>
                    <a:pt x="431" y="396"/>
                  </a:cubicBezTo>
                  <a:cubicBezTo>
                    <a:pt x="276" y="417"/>
                    <a:pt x="142" y="508"/>
                    <a:pt x="78" y="649"/>
                  </a:cubicBezTo>
                  <a:cubicBezTo>
                    <a:pt x="1" y="776"/>
                    <a:pt x="1" y="931"/>
                    <a:pt x="78" y="1058"/>
                  </a:cubicBezTo>
                  <a:cubicBezTo>
                    <a:pt x="170" y="1178"/>
                    <a:pt x="297" y="1270"/>
                    <a:pt x="445" y="1305"/>
                  </a:cubicBezTo>
                  <a:cubicBezTo>
                    <a:pt x="692" y="1376"/>
                    <a:pt x="945" y="1411"/>
                    <a:pt x="1199" y="1411"/>
                  </a:cubicBezTo>
                  <a:cubicBezTo>
                    <a:pt x="1227" y="1425"/>
                    <a:pt x="1248" y="1439"/>
                    <a:pt x="1277" y="1446"/>
                  </a:cubicBezTo>
                  <a:cubicBezTo>
                    <a:pt x="1425" y="1481"/>
                    <a:pt x="1573" y="1517"/>
                    <a:pt x="1735" y="1566"/>
                  </a:cubicBezTo>
                  <a:cubicBezTo>
                    <a:pt x="1460" y="1721"/>
                    <a:pt x="1136" y="1961"/>
                    <a:pt x="1086" y="2243"/>
                  </a:cubicBezTo>
                  <a:cubicBezTo>
                    <a:pt x="1065" y="2405"/>
                    <a:pt x="1129" y="2567"/>
                    <a:pt x="1255" y="2666"/>
                  </a:cubicBezTo>
                  <a:cubicBezTo>
                    <a:pt x="1340" y="2750"/>
                    <a:pt x="1453" y="2799"/>
                    <a:pt x="1566" y="2799"/>
                  </a:cubicBezTo>
                  <a:cubicBezTo>
                    <a:pt x="1608" y="2799"/>
                    <a:pt x="1650" y="2792"/>
                    <a:pt x="1685" y="2778"/>
                  </a:cubicBezTo>
                  <a:cubicBezTo>
                    <a:pt x="2024" y="2673"/>
                    <a:pt x="2228" y="2109"/>
                    <a:pt x="2313" y="1777"/>
                  </a:cubicBezTo>
                  <a:cubicBezTo>
                    <a:pt x="2574" y="1890"/>
                    <a:pt x="2835" y="2017"/>
                    <a:pt x="3081" y="2158"/>
                  </a:cubicBezTo>
                  <a:cubicBezTo>
                    <a:pt x="2785" y="2313"/>
                    <a:pt x="2426" y="2567"/>
                    <a:pt x="2376" y="2863"/>
                  </a:cubicBezTo>
                  <a:cubicBezTo>
                    <a:pt x="2355" y="3025"/>
                    <a:pt x="2419" y="3187"/>
                    <a:pt x="2545" y="3286"/>
                  </a:cubicBezTo>
                  <a:cubicBezTo>
                    <a:pt x="2630" y="3370"/>
                    <a:pt x="2736" y="3413"/>
                    <a:pt x="2856" y="3420"/>
                  </a:cubicBezTo>
                  <a:cubicBezTo>
                    <a:pt x="2898" y="3420"/>
                    <a:pt x="2940" y="3413"/>
                    <a:pt x="2975" y="3399"/>
                  </a:cubicBezTo>
                  <a:cubicBezTo>
                    <a:pt x="3300" y="3293"/>
                    <a:pt x="3497" y="2771"/>
                    <a:pt x="3589" y="2461"/>
                  </a:cubicBezTo>
                  <a:cubicBezTo>
                    <a:pt x="3772" y="2581"/>
                    <a:pt x="3962" y="2715"/>
                    <a:pt x="4153" y="2856"/>
                  </a:cubicBezTo>
                  <a:cubicBezTo>
                    <a:pt x="3857" y="3018"/>
                    <a:pt x="3511" y="3272"/>
                    <a:pt x="3462" y="3561"/>
                  </a:cubicBezTo>
                  <a:cubicBezTo>
                    <a:pt x="3434" y="3723"/>
                    <a:pt x="3497" y="3885"/>
                    <a:pt x="3624" y="3984"/>
                  </a:cubicBezTo>
                  <a:cubicBezTo>
                    <a:pt x="3709" y="4068"/>
                    <a:pt x="3821" y="4118"/>
                    <a:pt x="3941" y="4118"/>
                  </a:cubicBezTo>
                  <a:cubicBezTo>
                    <a:pt x="3984" y="4118"/>
                    <a:pt x="4019" y="4111"/>
                    <a:pt x="4061" y="4097"/>
                  </a:cubicBezTo>
                  <a:cubicBezTo>
                    <a:pt x="4350" y="4005"/>
                    <a:pt x="4533" y="3589"/>
                    <a:pt x="4639" y="3251"/>
                  </a:cubicBezTo>
                  <a:cubicBezTo>
                    <a:pt x="4893" y="3455"/>
                    <a:pt x="5140" y="3674"/>
                    <a:pt x="5386" y="3913"/>
                  </a:cubicBezTo>
                  <a:cubicBezTo>
                    <a:pt x="5062" y="4033"/>
                    <a:pt x="4674" y="4238"/>
                    <a:pt x="4583" y="4527"/>
                  </a:cubicBezTo>
                  <a:cubicBezTo>
                    <a:pt x="4540" y="4682"/>
                    <a:pt x="4583" y="4851"/>
                    <a:pt x="4696" y="4971"/>
                  </a:cubicBezTo>
                  <a:cubicBezTo>
                    <a:pt x="4780" y="5076"/>
                    <a:pt x="4907" y="5140"/>
                    <a:pt x="5041" y="5147"/>
                  </a:cubicBezTo>
                  <a:cubicBezTo>
                    <a:pt x="5062" y="5140"/>
                    <a:pt x="5090" y="5140"/>
                    <a:pt x="5111" y="5133"/>
                  </a:cubicBezTo>
                  <a:cubicBezTo>
                    <a:pt x="5415" y="5076"/>
                    <a:pt x="5661" y="4668"/>
                    <a:pt x="5809" y="4329"/>
                  </a:cubicBezTo>
                  <a:cubicBezTo>
                    <a:pt x="5869" y="4389"/>
                    <a:pt x="5928" y="4449"/>
                    <a:pt x="5987" y="4511"/>
                  </a:cubicBezTo>
                  <a:lnTo>
                    <a:pt x="5987" y="4511"/>
                  </a:lnTo>
                  <a:cubicBezTo>
                    <a:pt x="5925" y="4445"/>
                    <a:pt x="5863" y="4380"/>
                    <a:pt x="5802" y="4315"/>
                  </a:cubicBezTo>
                  <a:lnTo>
                    <a:pt x="5788" y="4308"/>
                  </a:lnTo>
                  <a:lnTo>
                    <a:pt x="5781" y="4322"/>
                  </a:lnTo>
                  <a:cubicBezTo>
                    <a:pt x="5633" y="4660"/>
                    <a:pt x="5393" y="5076"/>
                    <a:pt x="5090" y="5126"/>
                  </a:cubicBezTo>
                  <a:cubicBezTo>
                    <a:pt x="5069" y="5133"/>
                    <a:pt x="5048" y="5133"/>
                    <a:pt x="5020" y="5133"/>
                  </a:cubicBezTo>
                  <a:cubicBezTo>
                    <a:pt x="4731" y="5112"/>
                    <a:pt x="4526" y="4837"/>
                    <a:pt x="4590" y="4548"/>
                  </a:cubicBezTo>
                  <a:cubicBezTo>
                    <a:pt x="4674" y="4259"/>
                    <a:pt x="5076" y="4054"/>
                    <a:pt x="5393" y="3934"/>
                  </a:cubicBezTo>
                  <a:lnTo>
                    <a:pt x="5408" y="3927"/>
                  </a:lnTo>
                  <a:lnTo>
                    <a:pt x="5393" y="3913"/>
                  </a:lnTo>
                  <a:cubicBezTo>
                    <a:pt x="5147" y="3667"/>
                    <a:pt x="4886" y="3441"/>
                    <a:pt x="4625" y="3229"/>
                  </a:cubicBezTo>
                  <a:lnTo>
                    <a:pt x="4618" y="3215"/>
                  </a:lnTo>
                  <a:lnTo>
                    <a:pt x="4618" y="3237"/>
                  </a:lnTo>
                  <a:cubicBezTo>
                    <a:pt x="4512" y="3575"/>
                    <a:pt x="4329" y="3998"/>
                    <a:pt x="4040" y="4090"/>
                  </a:cubicBezTo>
                  <a:cubicBezTo>
                    <a:pt x="4005" y="4097"/>
                    <a:pt x="3969" y="4104"/>
                    <a:pt x="3927" y="4104"/>
                  </a:cubicBezTo>
                  <a:cubicBezTo>
                    <a:pt x="3814" y="4104"/>
                    <a:pt x="3709" y="4054"/>
                    <a:pt x="3631" y="3977"/>
                  </a:cubicBezTo>
                  <a:cubicBezTo>
                    <a:pt x="3504" y="3885"/>
                    <a:pt x="3448" y="3730"/>
                    <a:pt x="3469" y="3575"/>
                  </a:cubicBezTo>
                  <a:cubicBezTo>
                    <a:pt x="3518" y="3286"/>
                    <a:pt x="3878" y="3039"/>
                    <a:pt x="4167" y="2877"/>
                  </a:cubicBezTo>
                  <a:lnTo>
                    <a:pt x="4181" y="2870"/>
                  </a:lnTo>
                  <a:lnTo>
                    <a:pt x="4167" y="2863"/>
                  </a:lnTo>
                  <a:cubicBezTo>
                    <a:pt x="3969" y="2715"/>
                    <a:pt x="3772" y="2574"/>
                    <a:pt x="3575" y="2447"/>
                  </a:cubicBezTo>
                  <a:lnTo>
                    <a:pt x="3561" y="2440"/>
                  </a:lnTo>
                  <a:lnTo>
                    <a:pt x="3561" y="2454"/>
                  </a:lnTo>
                  <a:cubicBezTo>
                    <a:pt x="3476" y="2757"/>
                    <a:pt x="3279" y="3293"/>
                    <a:pt x="2961" y="3392"/>
                  </a:cubicBezTo>
                  <a:cubicBezTo>
                    <a:pt x="2926" y="3406"/>
                    <a:pt x="2884" y="3413"/>
                    <a:pt x="2849" y="3413"/>
                  </a:cubicBezTo>
                  <a:cubicBezTo>
                    <a:pt x="2736" y="3406"/>
                    <a:pt x="2630" y="3363"/>
                    <a:pt x="2553" y="3286"/>
                  </a:cubicBezTo>
                  <a:cubicBezTo>
                    <a:pt x="2426" y="3187"/>
                    <a:pt x="2369" y="3032"/>
                    <a:pt x="2390" y="2877"/>
                  </a:cubicBezTo>
                  <a:cubicBezTo>
                    <a:pt x="2440" y="2581"/>
                    <a:pt x="2799" y="2334"/>
                    <a:pt x="3095" y="2172"/>
                  </a:cubicBezTo>
                  <a:lnTo>
                    <a:pt x="3116" y="2165"/>
                  </a:lnTo>
                  <a:lnTo>
                    <a:pt x="3095" y="2151"/>
                  </a:lnTo>
                  <a:cubicBezTo>
                    <a:pt x="2842" y="2010"/>
                    <a:pt x="2574" y="1876"/>
                    <a:pt x="2299" y="1763"/>
                  </a:cubicBezTo>
                  <a:lnTo>
                    <a:pt x="2285" y="1756"/>
                  </a:lnTo>
                  <a:lnTo>
                    <a:pt x="2285" y="1770"/>
                  </a:lnTo>
                  <a:cubicBezTo>
                    <a:pt x="2200" y="2095"/>
                    <a:pt x="2003" y="2659"/>
                    <a:pt x="1671" y="2764"/>
                  </a:cubicBezTo>
                  <a:cubicBezTo>
                    <a:pt x="1629" y="2778"/>
                    <a:pt x="1594" y="2785"/>
                    <a:pt x="1552" y="2785"/>
                  </a:cubicBezTo>
                  <a:cubicBezTo>
                    <a:pt x="1446" y="2778"/>
                    <a:pt x="1333" y="2736"/>
                    <a:pt x="1255" y="2659"/>
                  </a:cubicBezTo>
                  <a:cubicBezTo>
                    <a:pt x="1136" y="2560"/>
                    <a:pt x="1072" y="2405"/>
                    <a:pt x="1100" y="2250"/>
                  </a:cubicBezTo>
                  <a:cubicBezTo>
                    <a:pt x="1143" y="1975"/>
                    <a:pt x="1481" y="1735"/>
                    <a:pt x="1756" y="1580"/>
                  </a:cubicBezTo>
                  <a:lnTo>
                    <a:pt x="1777" y="1566"/>
                  </a:lnTo>
                  <a:lnTo>
                    <a:pt x="1749" y="1559"/>
                  </a:lnTo>
                  <a:cubicBezTo>
                    <a:pt x="1580" y="1509"/>
                    <a:pt x="1425" y="1460"/>
                    <a:pt x="1270" y="1432"/>
                  </a:cubicBezTo>
                  <a:cubicBezTo>
                    <a:pt x="1241" y="1425"/>
                    <a:pt x="1213" y="1411"/>
                    <a:pt x="1192" y="1397"/>
                  </a:cubicBezTo>
                  <a:cubicBezTo>
                    <a:pt x="938" y="1397"/>
                    <a:pt x="684" y="1361"/>
                    <a:pt x="438" y="1291"/>
                  </a:cubicBezTo>
                  <a:cubicBezTo>
                    <a:pt x="297" y="1256"/>
                    <a:pt x="170" y="1171"/>
                    <a:pt x="85" y="1058"/>
                  </a:cubicBezTo>
                  <a:cubicBezTo>
                    <a:pt x="15" y="931"/>
                    <a:pt x="15" y="783"/>
                    <a:pt x="92" y="664"/>
                  </a:cubicBezTo>
                  <a:cubicBezTo>
                    <a:pt x="149" y="530"/>
                    <a:pt x="283" y="438"/>
                    <a:pt x="431" y="424"/>
                  </a:cubicBezTo>
                  <a:cubicBezTo>
                    <a:pt x="436" y="424"/>
                    <a:pt x="441" y="424"/>
                    <a:pt x="446" y="424"/>
                  </a:cubicBezTo>
                  <a:cubicBezTo>
                    <a:pt x="802" y="424"/>
                    <a:pt x="1216" y="892"/>
                    <a:pt x="1389" y="1101"/>
                  </a:cubicBezTo>
                  <a:cubicBezTo>
                    <a:pt x="1594" y="1150"/>
                    <a:pt x="1791" y="1206"/>
                    <a:pt x="1982" y="1270"/>
                  </a:cubicBezTo>
                  <a:lnTo>
                    <a:pt x="2003" y="1277"/>
                  </a:lnTo>
                  <a:lnTo>
                    <a:pt x="2003" y="1256"/>
                  </a:lnTo>
                  <a:cubicBezTo>
                    <a:pt x="1946" y="931"/>
                    <a:pt x="1897" y="360"/>
                    <a:pt x="2151" y="128"/>
                  </a:cubicBezTo>
                  <a:cubicBezTo>
                    <a:pt x="2225" y="63"/>
                    <a:pt x="2320" y="29"/>
                    <a:pt x="2417" y="29"/>
                  </a:cubicBezTo>
                  <a:cubicBezTo>
                    <a:pt x="2467" y="29"/>
                    <a:pt x="2518" y="38"/>
                    <a:pt x="2567" y="57"/>
                  </a:cubicBezTo>
                  <a:cubicBezTo>
                    <a:pt x="2722" y="93"/>
                    <a:pt x="2842" y="212"/>
                    <a:pt x="2884" y="360"/>
                  </a:cubicBezTo>
                  <a:cubicBezTo>
                    <a:pt x="2975" y="699"/>
                    <a:pt x="2637" y="1164"/>
                    <a:pt x="2426" y="1418"/>
                  </a:cubicBezTo>
                  <a:lnTo>
                    <a:pt x="2419" y="1432"/>
                  </a:lnTo>
                  <a:lnTo>
                    <a:pt x="2433" y="1432"/>
                  </a:lnTo>
                  <a:cubicBezTo>
                    <a:pt x="2715" y="1559"/>
                    <a:pt x="2997" y="1693"/>
                    <a:pt x="3272" y="1848"/>
                  </a:cubicBezTo>
                  <a:lnTo>
                    <a:pt x="3286" y="1855"/>
                  </a:lnTo>
                  <a:lnTo>
                    <a:pt x="3286" y="1834"/>
                  </a:lnTo>
                  <a:cubicBezTo>
                    <a:pt x="3243" y="1524"/>
                    <a:pt x="3201" y="967"/>
                    <a:pt x="3441" y="748"/>
                  </a:cubicBezTo>
                  <a:cubicBezTo>
                    <a:pt x="3519" y="683"/>
                    <a:pt x="3616" y="649"/>
                    <a:pt x="3714" y="649"/>
                  </a:cubicBezTo>
                  <a:cubicBezTo>
                    <a:pt x="3764" y="649"/>
                    <a:pt x="3815" y="658"/>
                    <a:pt x="3864" y="678"/>
                  </a:cubicBezTo>
                  <a:cubicBezTo>
                    <a:pt x="4019" y="713"/>
                    <a:pt x="4139" y="826"/>
                    <a:pt x="4181" y="981"/>
                  </a:cubicBezTo>
                  <a:cubicBezTo>
                    <a:pt x="4280" y="1347"/>
                    <a:pt x="3864" y="1869"/>
                    <a:pt x="3687" y="2080"/>
                  </a:cubicBezTo>
                  <a:lnTo>
                    <a:pt x="3680" y="2088"/>
                  </a:lnTo>
                  <a:lnTo>
                    <a:pt x="3687" y="2095"/>
                  </a:lnTo>
                  <a:cubicBezTo>
                    <a:pt x="3913" y="2236"/>
                    <a:pt x="4139" y="2391"/>
                    <a:pt x="4357" y="2560"/>
                  </a:cubicBezTo>
                  <a:lnTo>
                    <a:pt x="4378" y="2574"/>
                  </a:lnTo>
                  <a:lnTo>
                    <a:pt x="4378" y="2546"/>
                  </a:lnTo>
                  <a:cubicBezTo>
                    <a:pt x="4329" y="2229"/>
                    <a:pt x="4287" y="1665"/>
                    <a:pt x="4533" y="1446"/>
                  </a:cubicBezTo>
                  <a:cubicBezTo>
                    <a:pt x="4608" y="1376"/>
                    <a:pt x="4704" y="1340"/>
                    <a:pt x="4802" y="1340"/>
                  </a:cubicBezTo>
                  <a:cubicBezTo>
                    <a:pt x="4852" y="1340"/>
                    <a:pt x="4902" y="1349"/>
                    <a:pt x="4949" y="1368"/>
                  </a:cubicBezTo>
                  <a:cubicBezTo>
                    <a:pt x="5104" y="1404"/>
                    <a:pt x="5224" y="1524"/>
                    <a:pt x="5267" y="1672"/>
                  </a:cubicBezTo>
                  <a:cubicBezTo>
                    <a:pt x="5372" y="2073"/>
                    <a:pt x="4879" y="2659"/>
                    <a:pt x="4731" y="2828"/>
                  </a:cubicBezTo>
                  <a:lnTo>
                    <a:pt x="4724" y="2835"/>
                  </a:lnTo>
                  <a:lnTo>
                    <a:pt x="4731" y="2842"/>
                  </a:lnTo>
                  <a:cubicBezTo>
                    <a:pt x="5020" y="3081"/>
                    <a:pt x="5316" y="3335"/>
                    <a:pt x="5598" y="3610"/>
                  </a:cubicBezTo>
                  <a:lnTo>
                    <a:pt x="5619" y="3624"/>
                  </a:lnTo>
                  <a:lnTo>
                    <a:pt x="5619" y="3603"/>
                  </a:lnTo>
                  <a:cubicBezTo>
                    <a:pt x="5612" y="3293"/>
                    <a:pt x="5647" y="2750"/>
                    <a:pt x="5908" y="2560"/>
                  </a:cubicBezTo>
                  <a:cubicBezTo>
                    <a:pt x="5981" y="2514"/>
                    <a:pt x="6063" y="2491"/>
                    <a:pt x="6143" y="2491"/>
                  </a:cubicBezTo>
                  <a:cubicBezTo>
                    <a:pt x="6210" y="2491"/>
                    <a:pt x="6277" y="2507"/>
                    <a:pt x="6338" y="2539"/>
                  </a:cubicBezTo>
                  <a:cubicBezTo>
                    <a:pt x="6486" y="2595"/>
                    <a:pt x="6592" y="2729"/>
                    <a:pt x="6613" y="2884"/>
                  </a:cubicBezTo>
                  <a:cubicBezTo>
                    <a:pt x="6662" y="3279"/>
                    <a:pt x="6127" y="3793"/>
                    <a:pt x="5957" y="3941"/>
                  </a:cubicBezTo>
                  <a:lnTo>
                    <a:pt x="5950" y="3949"/>
                  </a:lnTo>
                  <a:lnTo>
                    <a:pt x="5957" y="3956"/>
                  </a:lnTo>
                  <a:cubicBezTo>
                    <a:pt x="6218" y="4216"/>
                    <a:pt x="6479" y="4498"/>
                    <a:pt x="6733" y="4787"/>
                  </a:cubicBezTo>
                  <a:lnTo>
                    <a:pt x="6754" y="4809"/>
                  </a:lnTo>
                  <a:lnTo>
                    <a:pt x="6754" y="4780"/>
                  </a:lnTo>
                  <a:cubicBezTo>
                    <a:pt x="6768" y="4442"/>
                    <a:pt x="6839" y="3998"/>
                    <a:pt x="7085" y="3843"/>
                  </a:cubicBezTo>
                  <a:cubicBezTo>
                    <a:pt x="7152" y="3804"/>
                    <a:pt x="7226" y="3785"/>
                    <a:pt x="7300" y="3785"/>
                  </a:cubicBezTo>
                  <a:cubicBezTo>
                    <a:pt x="7374" y="3785"/>
                    <a:pt x="7448" y="3804"/>
                    <a:pt x="7515" y="3843"/>
                  </a:cubicBezTo>
                  <a:cubicBezTo>
                    <a:pt x="7656" y="3906"/>
                    <a:pt x="7755" y="4040"/>
                    <a:pt x="7769" y="4195"/>
                  </a:cubicBezTo>
                  <a:cubicBezTo>
                    <a:pt x="7804" y="4576"/>
                    <a:pt x="7311" y="5027"/>
                    <a:pt x="7099" y="5203"/>
                  </a:cubicBezTo>
                  <a:lnTo>
                    <a:pt x="7085" y="5210"/>
                  </a:lnTo>
                  <a:lnTo>
                    <a:pt x="7092" y="5217"/>
                  </a:lnTo>
                  <a:cubicBezTo>
                    <a:pt x="7332" y="5499"/>
                    <a:pt x="7565" y="5795"/>
                    <a:pt x="7790" y="6099"/>
                  </a:cubicBezTo>
                  <a:lnTo>
                    <a:pt x="7804" y="6120"/>
                  </a:lnTo>
                  <a:lnTo>
                    <a:pt x="7804" y="6091"/>
                  </a:lnTo>
                  <a:cubicBezTo>
                    <a:pt x="7825" y="5739"/>
                    <a:pt x="7896" y="5288"/>
                    <a:pt x="8143" y="5133"/>
                  </a:cubicBezTo>
                  <a:cubicBezTo>
                    <a:pt x="8210" y="5094"/>
                    <a:pt x="8284" y="5075"/>
                    <a:pt x="8358" y="5075"/>
                  </a:cubicBezTo>
                  <a:cubicBezTo>
                    <a:pt x="8432" y="5075"/>
                    <a:pt x="8506" y="5094"/>
                    <a:pt x="8573" y="5133"/>
                  </a:cubicBezTo>
                  <a:cubicBezTo>
                    <a:pt x="8714" y="5196"/>
                    <a:pt x="8812" y="5330"/>
                    <a:pt x="8826" y="5485"/>
                  </a:cubicBezTo>
                  <a:cubicBezTo>
                    <a:pt x="8869" y="5894"/>
                    <a:pt x="8291" y="6388"/>
                    <a:pt x="8114" y="6522"/>
                  </a:cubicBezTo>
                  <a:lnTo>
                    <a:pt x="8107" y="6536"/>
                  </a:lnTo>
                  <a:lnTo>
                    <a:pt x="8107" y="6543"/>
                  </a:lnTo>
                  <a:cubicBezTo>
                    <a:pt x="8544" y="7142"/>
                    <a:pt x="8953" y="7769"/>
                    <a:pt x="9320" y="8418"/>
                  </a:cubicBezTo>
                  <a:cubicBezTo>
                    <a:pt x="9341" y="8460"/>
                    <a:pt x="9348" y="8509"/>
                    <a:pt x="9334" y="8552"/>
                  </a:cubicBezTo>
                  <a:cubicBezTo>
                    <a:pt x="9327" y="8594"/>
                    <a:pt x="9292" y="8636"/>
                    <a:pt x="9256" y="8657"/>
                  </a:cubicBezTo>
                  <a:cubicBezTo>
                    <a:pt x="9228" y="8672"/>
                    <a:pt x="9193" y="8679"/>
                    <a:pt x="9165" y="8679"/>
                  </a:cubicBezTo>
                  <a:cubicBezTo>
                    <a:pt x="9101" y="8679"/>
                    <a:pt x="9045" y="8643"/>
                    <a:pt x="9010" y="8587"/>
                  </a:cubicBezTo>
                  <a:cubicBezTo>
                    <a:pt x="9010" y="8587"/>
                    <a:pt x="8615" y="7875"/>
                    <a:pt x="7945" y="6916"/>
                  </a:cubicBezTo>
                  <a:lnTo>
                    <a:pt x="7931" y="6902"/>
                  </a:lnTo>
                  <a:lnTo>
                    <a:pt x="7917" y="6923"/>
                  </a:lnTo>
                  <a:cubicBezTo>
                    <a:pt x="7755" y="7233"/>
                    <a:pt x="7501" y="7614"/>
                    <a:pt x="7212" y="7656"/>
                  </a:cubicBezTo>
                  <a:lnTo>
                    <a:pt x="7163" y="7656"/>
                  </a:lnTo>
                  <a:cubicBezTo>
                    <a:pt x="7029" y="7656"/>
                    <a:pt x="6902" y="7593"/>
                    <a:pt x="6824" y="7480"/>
                  </a:cubicBezTo>
                  <a:cubicBezTo>
                    <a:pt x="6719" y="7367"/>
                    <a:pt x="6683" y="7198"/>
                    <a:pt x="6733" y="7050"/>
                  </a:cubicBezTo>
                  <a:cubicBezTo>
                    <a:pt x="6839" y="6747"/>
                    <a:pt x="7318" y="6557"/>
                    <a:pt x="7593" y="6465"/>
                  </a:cubicBezTo>
                  <a:lnTo>
                    <a:pt x="7607" y="6465"/>
                  </a:lnTo>
                  <a:lnTo>
                    <a:pt x="7600" y="6458"/>
                  </a:lnTo>
                  <a:cubicBezTo>
                    <a:pt x="7374" y="6148"/>
                    <a:pt x="7142" y="5852"/>
                    <a:pt x="6909" y="5570"/>
                  </a:cubicBezTo>
                  <a:lnTo>
                    <a:pt x="6902" y="5556"/>
                  </a:lnTo>
                  <a:lnTo>
                    <a:pt x="6895" y="5570"/>
                  </a:lnTo>
                  <a:cubicBezTo>
                    <a:pt x="6754" y="5852"/>
                    <a:pt x="6479" y="6324"/>
                    <a:pt x="6155" y="6373"/>
                  </a:cubicBezTo>
                  <a:lnTo>
                    <a:pt x="6098" y="6373"/>
                  </a:lnTo>
                  <a:cubicBezTo>
                    <a:pt x="5971" y="6373"/>
                    <a:pt x="5845" y="6303"/>
                    <a:pt x="5767" y="6197"/>
                  </a:cubicBezTo>
                  <a:cubicBezTo>
                    <a:pt x="5661" y="6077"/>
                    <a:pt x="5626" y="5915"/>
                    <a:pt x="5675" y="5767"/>
                  </a:cubicBezTo>
                  <a:cubicBezTo>
                    <a:pt x="5788" y="5457"/>
                    <a:pt x="6275" y="5260"/>
                    <a:pt x="6564" y="5175"/>
                  </a:cubicBezTo>
                  <a:lnTo>
                    <a:pt x="6578" y="5168"/>
                  </a:lnTo>
                  <a:lnTo>
                    <a:pt x="6571" y="5154"/>
                  </a:lnTo>
                  <a:cubicBezTo>
                    <a:pt x="6463" y="5031"/>
                    <a:pt x="6353" y="4909"/>
                    <a:pt x="6244" y="4789"/>
                  </a:cubicBezTo>
                  <a:lnTo>
                    <a:pt x="6244" y="4789"/>
                  </a:lnTo>
                  <a:cubicBezTo>
                    <a:pt x="6348" y="4905"/>
                    <a:pt x="6452" y="5025"/>
                    <a:pt x="6557" y="5147"/>
                  </a:cubicBezTo>
                  <a:cubicBezTo>
                    <a:pt x="6268" y="5239"/>
                    <a:pt x="5781" y="5436"/>
                    <a:pt x="5675" y="5746"/>
                  </a:cubicBezTo>
                  <a:cubicBezTo>
                    <a:pt x="5619" y="5901"/>
                    <a:pt x="5654" y="6070"/>
                    <a:pt x="5760" y="6197"/>
                  </a:cubicBezTo>
                  <a:cubicBezTo>
                    <a:pt x="5845" y="6310"/>
                    <a:pt x="5978" y="6381"/>
                    <a:pt x="6112" y="6381"/>
                  </a:cubicBezTo>
                  <a:cubicBezTo>
                    <a:pt x="6123" y="6384"/>
                    <a:pt x="6134" y="6386"/>
                    <a:pt x="6143" y="6386"/>
                  </a:cubicBezTo>
                  <a:cubicBezTo>
                    <a:pt x="6153" y="6386"/>
                    <a:pt x="6162" y="6384"/>
                    <a:pt x="6169" y="6381"/>
                  </a:cubicBezTo>
                  <a:cubicBezTo>
                    <a:pt x="6486" y="6338"/>
                    <a:pt x="6747" y="5929"/>
                    <a:pt x="6916" y="5584"/>
                  </a:cubicBezTo>
                  <a:cubicBezTo>
                    <a:pt x="7149" y="5859"/>
                    <a:pt x="7367" y="6148"/>
                    <a:pt x="7586" y="6444"/>
                  </a:cubicBezTo>
                  <a:cubicBezTo>
                    <a:pt x="7247" y="6557"/>
                    <a:pt x="6831" y="6747"/>
                    <a:pt x="6726" y="7043"/>
                  </a:cubicBezTo>
                  <a:cubicBezTo>
                    <a:pt x="6676" y="7191"/>
                    <a:pt x="6712" y="7367"/>
                    <a:pt x="6817" y="7487"/>
                  </a:cubicBezTo>
                  <a:cubicBezTo>
                    <a:pt x="6895" y="7600"/>
                    <a:pt x="7029" y="7671"/>
                    <a:pt x="7170" y="7678"/>
                  </a:cubicBezTo>
                  <a:lnTo>
                    <a:pt x="7226" y="7678"/>
                  </a:lnTo>
                  <a:cubicBezTo>
                    <a:pt x="7522" y="7635"/>
                    <a:pt x="7776" y="7255"/>
                    <a:pt x="7938" y="6944"/>
                  </a:cubicBezTo>
                  <a:cubicBezTo>
                    <a:pt x="8601" y="7896"/>
                    <a:pt x="8989" y="8594"/>
                    <a:pt x="8996" y="8601"/>
                  </a:cubicBezTo>
                  <a:cubicBezTo>
                    <a:pt x="9031" y="8664"/>
                    <a:pt x="9094" y="8700"/>
                    <a:pt x="9165" y="8700"/>
                  </a:cubicBezTo>
                  <a:cubicBezTo>
                    <a:pt x="9256" y="8700"/>
                    <a:pt x="9327" y="8643"/>
                    <a:pt x="9355" y="8559"/>
                  </a:cubicBezTo>
                  <a:cubicBezTo>
                    <a:pt x="9369" y="8509"/>
                    <a:pt x="9362" y="8460"/>
                    <a:pt x="9341" y="8411"/>
                  </a:cubicBezTo>
                  <a:cubicBezTo>
                    <a:pt x="8967" y="7762"/>
                    <a:pt x="8566" y="7135"/>
                    <a:pt x="8129" y="6536"/>
                  </a:cubicBezTo>
                  <a:cubicBezTo>
                    <a:pt x="8312" y="6381"/>
                    <a:pt x="8876" y="5894"/>
                    <a:pt x="8841" y="5485"/>
                  </a:cubicBezTo>
                  <a:cubicBezTo>
                    <a:pt x="8826" y="5323"/>
                    <a:pt x="8728" y="5182"/>
                    <a:pt x="8580" y="5112"/>
                  </a:cubicBezTo>
                  <a:cubicBezTo>
                    <a:pt x="8509" y="5069"/>
                    <a:pt x="8432" y="5048"/>
                    <a:pt x="8354" y="5048"/>
                  </a:cubicBezTo>
                  <a:cubicBezTo>
                    <a:pt x="8277" y="5048"/>
                    <a:pt x="8199" y="5069"/>
                    <a:pt x="8129" y="5112"/>
                  </a:cubicBezTo>
                  <a:cubicBezTo>
                    <a:pt x="7882" y="5274"/>
                    <a:pt x="7804" y="5704"/>
                    <a:pt x="7783" y="6056"/>
                  </a:cubicBezTo>
                  <a:cubicBezTo>
                    <a:pt x="7565" y="5767"/>
                    <a:pt x="7339" y="5478"/>
                    <a:pt x="7113" y="5210"/>
                  </a:cubicBezTo>
                  <a:cubicBezTo>
                    <a:pt x="7339" y="5027"/>
                    <a:pt x="7825" y="4576"/>
                    <a:pt x="7790" y="4188"/>
                  </a:cubicBezTo>
                  <a:cubicBezTo>
                    <a:pt x="7776" y="4026"/>
                    <a:pt x="7670" y="3885"/>
                    <a:pt x="7522" y="3822"/>
                  </a:cubicBezTo>
                  <a:cubicBezTo>
                    <a:pt x="7455" y="3779"/>
                    <a:pt x="7378" y="3758"/>
                    <a:pt x="7300" y="3758"/>
                  </a:cubicBezTo>
                  <a:cubicBezTo>
                    <a:pt x="7223" y="3758"/>
                    <a:pt x="7145" y="3779"/>
                    <a:pt x="7078" y="3822"/>
                  </a:cubicBezTo>
                  <a:cubicBezTo>
                    <a:pt x="6831" y="3977"/>
                    <a:pt x="6754" y="4407"/>
                    <a:pt x="6733" y="4752"/>
                  </a:cubicBezTo>
                  <a:cubicBezTo>
                    <a:pt x="6486" y="4470"/>
                    <a:pt x="6232" y="4202"/>
                    <a:pt x="5978" y="3941"/>
                  </a:cubicBezTo>
                  <a:cubicBezTo>
                    <a:pt x="6162" y="3786"/>
                    <a:pt x="6690" y="3279"/>
                    <a:pt x="6634" y="2877"/>
                  </a:cubicBezTo>
                  <a:cubicBezTo>
                    <a:pt x="6606" y="2715"/>
                    <a:pt x="6500" y="2581"/>
                    <a:pt x="6345" y="2525"/>
                  </a:cubicBezTo>
                  <a:cubicBezTo>
                    <a:pt x="6280" y="2489"/>
                    <a:pt x="6210" y="2471"/>
                    <a:pt x="6140" y="2471"/>
                  </a:cubicBezTo>
                  <a:cubicBezTo>
                    <a:pt x="6056" y="2471"/>
                    <a:pt x="5974" y="2496"/>
                    <a:pt x="5901" y="2546"/>
                  </a:cubicBezTo>
                  <a:cubicBezTo>
                    <a:pt x="5647" y="2722"/>
                    <a:pt x="5598" y="3194"/>
                    <a:pt x="5598" y="3575"/>
                  </a:cubicBezTo>
                  <a:cubicBezTo>
                    <a:pt x="5316" y="3307"/>
                    <a:pt x="5034" y="3060"/>
                    <a:pt x="4752" y="2835"/>
                  </a:cubicBezTo>
                  <a:cubicBezTo>
                    <a:pt x="4914" y="2651"/>
                    <a:pt x="5393" y="2073"/>
                    <a:pt x="5288" y="1665"/>
                  </a:cubicBezTo>
                  <a:cubicBezTo>
                    <a:pt x="5245" y="1509"/>
                    <a:pt x="5118" y="1390"/>
                    <a:pt x="4956" y="1347"/>
                  </a:cubicBezTo>
                  <a:cubicBezTo>
                    <a:pt x="4906" y="1328"/>
                    <a:pt x="4854" y="1319"/>
                    <a:pt x="4802" y="1319"/>
                  </a:cubicBezTo>
                  <a:cubicBezTo>
                    <a:pt x="4700" y="1319"/>
                    <a:pt x="4599" y="1355"/>
                    <a:pt x="4519" y="1425"/>
                  </a:cubicBezTo>
                  <a:cubicBezTo>
                    <a:pt x="4273" y="1650"/>
                    <a:pt x="4308" y="2200"/>
                    <a:pt x="4357" y="2525"/>
                  </a:cubicBezTo>
                  <a:cubicBezTo>
                    <a:pt x="4146" y="2369"/>
                    <a:pt x="3927" y="2221"/>
                    <a:pt x="3716" y="2080"/>
                  </a:cubicBezTo>
                  <a:cubicBezTo>
                    <a:pt x="3906" y="1869"/>
                    <a:pt x="4301" y="1340"/>
                    <a:pt x="4202" y="974"/>
                  </a:cubicBezTo>
                  <a:cubicBezTo>
                    <a:pt x="4160" y="812"/>
                    <a:pt x="4033" y="692"/>
                    <a:pt x="3878" y="649"/>
                  </a:cubicBezTo>
                  <a:cubicBezTo>
                    <a:pt x="3828" y="630"/>
                    <a:pt x="3775" y="621"/>
                    <a:pt x="3723" y="621"/>
                  </a:cubicBezTo>
                  <a:cubicBezTo>
                    <a:pt x="3620" y="621"/>
                    <a:pt x="3518" y="657"/>
                    <a:pt x="3434" y="727"/>
                  </a:cubicBezTo>
                  <a:cubicBezTo>
                    <a:pt x="3201" y="946"/>
                    <a:pt x="3215" y="1432"/>
                    <a:pt x="3272" y="1820"/>
                  </a:cubicBezTo>
                  <a:cubicBezTo>
                    <a:pt x="3011" y="1672"/>
                    <a:pt x="2736" y="1538"/>
                    <a:pt x="2461" y="1418"/>
                  </a:cubicBezTo>
                  <a:cubicBezTo>
                    <a:pt x="2672" y="1164"/>
                    <a:pt x="3004" y="692"/>
                    <a:pt x="2912" y="346"/>
                  </a:cubicBezTo>
                  <a:cubicBezTo>
                    <a:pt x="2870" y="191"/>
                    <a:pt x="2743" y="71"/>
                    <a:pt x="2588" y="29"/>
                  </a:cubicBezTo>
                  <a:cubicBezTo>
                    <a:pt x="2535" y="10"/>
                    <a:pt x="2481" y="1"/>
                    <a:pt x="2428" y="1"/>
                  </a:cubicBez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13"/>
          <p:cNvGrpSpPr/>
          <p:nvPr/>
        </p:nvGrpSpPr>
        <p:grpSpPr>
          <a:xfrm>
            <a:off x="7941475" y="4241450"/>
            <a:ext cx="1202520" cy="815049"/>
            <a:chOff x="7941475" y="428075"/>
            <a:chExt cx="1202520" cy="815049"/>
          </a:xfrm>
        </p:grpSpPr>
        <p:sp>
          <p:nvSpPr>
            <p:cNvPr id="122" name="Google Shape;122;p13"/>
            <p:cNvSpPr/>
            <p:nvPr/>
          </p:nvSpPr>
          <p:spPr>
            <a:xfrm>
              <a:off x="7974140" y="428075"/>
              <a:ext cx="1169854" cy="798225"/>
            </a:xfrm>
            <a:custGeom>
              <a:avLst/>
              <a:gdLst/>
              <a:ahLst/>
              <a:cxnLst/>
              <a:rect l="l" t="t" r="r" b="b"/>
              <a:pathLst>
                <a:path w="24497" h="16715" extrusionOk="0">
                  <a:moveTo>
                    <a:pt x="24476" y="1"/>
                  </a:moveTo>
                  <a:lnTo>
                    <a:pt x="7924" y="9552"/>
                  </a:lnTo>
                  <a:lnTo>
                    <a:pt x="7882" y="9580"/>
                  </a:lnTo>
                  <a:lnTo>
                    <a:pt x="10081" y="10849"/>
                  </a:lnTo>
                  <a:lnTo>
                    <a:pt x="1" y="16665"/>
                  </a:lnTo>
                  <a:lnTo>
                    <a:pt x="29" y="16714"/>
                  </a:lnTo>
                  <a:lnTo>
                    <a:pt x="10145" y="10870"/>
                  </a:lnTo>
                  <a:lnTo>
                    <a:pt x="10187" y="10849"/>
                  </a:lnTo>
                  <a:lnTo>
                    <a:pt x="7988" y="9580"/>
                  </a:lnTo>
                  <a:lnTo>
                    <a:pt x="24497" y="43"/>
                  </a:lnTo>
                  <a:lnTo>
                    <a:pt x="24476" y="1"/>
                  </a:lnTo>
                  <a:close/>
                </a:path>
              </a:pathLst>
            </a:custGeom>
            <a:solidFill>
              <a:srgbClr val="F4EEE9"/>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7942860" y="1208072"/>
              <a:ext cx="63992" cy="33811"/>
            </a:xfrm>
            <a:custGeom>
              <a:avLst/>
              <a:gdLst/>
              <a:ahLst/>
              <a:cxnLst/>
              <a:rect l="l" t="t" r="r" b="b"/>
              <a:pathLst>
                <a:path w="1340" h="708" extrusionOk="0">
                  <a:moveTo>
                    <a:pt x="672" y="1"/>
                  </a:moveTo>
                  <a:cubicBezTo>
                    <a:pt x="525" y="1"/>
                    <a:pt x="377" y="36"/>
                    <a:pt x="240" y="106"/>
                  </a:cubicBezTo>
                  <a:cubicBezTo>
                    <a:pt x="0" y="247"/>
                    <a:pt x="0" y="466"/>
                    <a:pt x="240" y="607"/>
                  </a:cubicBezTo>
                  <a:cubicBezTo>
                    <a:pt x="377" y="674"/>
                    <a:pt x="525" y="707"/>
                    <a:pt x="672" y="707"/>
                  </a:cubicBezTo>
                  <a:cubicBezTo>
                    <a:pt x="820" y="707"/>
                    <a:pt x="966" y="674"/>
                    <a:pt x="1100" y="607"/>
                  </a:cubicBezTo>
                  <a:cubicBezTo>
                    <a:pt x="1339" y="466"/>
                    <a:pt x="1339" y="247"/>
                    <a:pt x="1100" y="106"/>
                  </a:cubicBezTo>
                  <a:cubicBezTo>
                    <a:pt x="966" y="36"/>
                    <a:pt x="820" y="1"/>
                    <a:pt x="672" y="1"/>
                  </a:cubicBezTo>
                  <a:close/>
                </a:path>
              </a:pathLst>
            </a:custGeom>
            <a:solidFill>
              <a:srgbClr val="231F20"/>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7941475" y="1207069"/>
              <a:ext cx="67048" cy="36055"/>
            </a:xfrm>
            <a:custGeom>
              <a:avLst/>
              <a:gdLst/>
              <a:ahLst/>
              <a:cxnLst/>
              <a:rect l="l" t="t" r="r" b="b"/>
              <a:pathLst>
                <a:path w="1404" h="755" extrusionOk="0">
                  <a:moveTo>
                    <a:pt x="663" y="49"/>
                  </a:moveTo>
                  <a:cubicBezTo>
                    <a:pt x="675" y="49"/>
                    <a:pt x="687" y="49"/>
                    <a:pt x="699" y="50"/>
                  </a:cubicBezTo>
                  <a:cubicBezTo>
                    <a:pt x="847" y="50"/>
                    <a:pt x="988" y="78"/>
                    <a:pt x="1122" y="149"/>
                  </a:cubicBezTo>
                  <a:cubicBezTo>
                    <a:pt x="1340" y="219"/>
                    <a:pt x="1340" y="529"/>
                    <a:pt x="1122" y="600"/>
                  </a:cubicBezTo>
                  <a:cubicBezTo>
                    <a:pt x="988" y="667"/>
                    <a:pt x="843" y="700"/>
                    <a:pt x="700" y="700"/>
                  </a:cubicBezTo>
                  <a:cubicBezTo>
                    <a:pt x="556" y="700"/>
                    <a:pt x="413" y="667"/>
                    <a:pt x="283" y="600"/>
                  </a:cubicBezTo>
                  <a:cubicBezTo>
                    <a:pt x="64" y="529"/>
                    <a:pt x="64" y="219"/>
                    <a:pt x="283" y="149"/>
                  </a:cubicBezTo>
                  <a:cubicBezTo>
                    <a:pt x="399" y="84"/>
                    <a:pt x="533" y="49"/>
                    <a:pt x="663" y="49"/>
                  </a:cubicBezTo>
                  <a:close/>
                  <a:moveTo>
                    <a:pt x="703" y="1"/>
                  </a:moveTo>
                  <a:cubicBezTo>
                    <a:pt x="551" y="1"/>
                    <a:pt x="399" y="36"/>
                    <a:pt x="262" y="106"/>
                  </a:cubicBezTo>
                  <a:cubicBezTo>
                    <a:pt x="1" y="198"/>
                    <a:pt x="1" y="557"/>
                    <a:pt x="262" y="649"/>
                  </a:cubicBezTo>
                  <a:cubicBezTo>
                    <a:pt x="396" y="720"/>
                    <a:pt x="544" y="755"/>
                    <a:pt x="699" y="755"/>
                  </a:cubicBezTo>
                  <a:cubicBezTo>
                    <a:pt x="854" y="755"/>
                    <a:pt x="1009" y="720"/>
                    <a:pt x="1150" y="649"/>
                  </a:cubicBezTo>
                  <a:cubicBezTo>
                    <a:pt x="1404" y="557"/>
                    <a:pt x="1404" y="198"/>
                    <a:pt x="1150" y="106"/>
                  </a:cubicBezTo>
                  <a:cubicBezTo>
                    <a:pt x="1009" y="36"/>
                    <a:pt x="856" y="1"/>
                    <a:pt x="703" y="1"/>
                  </a:cubicBezTo>
                  <a:close/>
                </a:path>
              </a:pathLst>
            </a:custGeom>
            <a:solidFill>
              <a:srgbClr val="F4EEE9"/>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02"/>
        <p:cNvGrpSpPr/>
        <p:nvPr/>
      </p:nvGrpSpPr>
      <p:grpSpPr>
        <a:xfrm>
          <a:off x="0" y="0"/>
          <a:ext cx="0" cy="0"/>
          <a:chOff x="0" y="0"/>
          <a:chExt cx="0" cy="0"/>
        </a:xfrm>
      </p:grpSpPr>
      <p:sp>
        <p:nvSpPr>
          <p:cNvPr id="303" name="Google Shape;303;p18"/>
          <p:cNvSpPr txBox="1">
            <a:spLocks noGrp="1"/>
          </p:cNvSpPr>
          <p:nvPr>
            <p:ph type="title"/>
          </p:nvPr>
        </p:nvSpPr>
        <p:spPr>
          <a:xfrm>
            <a:off x="1231300" y="3176000"/>
            <a:ext cx="5208300" cy="531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000"/>
              <a:buNone/>
              <a:defRPr sz="2500">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304" name="Google Shape;304;p18"/>
          <p:cNvSpPr txBox="1">
            <a:spLocks noGrp="1"/>
          </p:cNvSpPr>
          <p:nvPr>
            <p:ph type="subTitle" idx="1"/>
          </p:nvPr>
        </p:nvSpPr>
        <p:spPr>
          <a:xfrm>
            <a:off x="1231300" y="1342125"/>
            <a:ext cx="6587400" cy="1740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3000">
                <a:solidFill>
                  <a:schemeClr val="dk1"/>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grpSp>
        <p:nvGrpSpPr>
          <p:cNvPr id="305" name="Google Shape;305;p18"/>
          <p:cNvGrpSpPr/>
          <p:nvPr/>
        </p:nvGrpSpPr>
        <p:grpSpPr>
          <a:xfrm>
            <a:off x="0" y="445850"/>
            <a:ext cx="1609351" cy="603651"/>
            <a:chOff x="4072400" y="286775"/>
            <a:chExt cx="1609351" cy="603651"/>
          </a:xfrm>
        </p:grpSpPr>
        <p:sp>
          <p:nvSpPr>
            <p:cNvPr id="306" name="Google Shape;306;p18"/>
            <p:cNvSpPr/>
            <p:nvPr/>
          </p:nvSpPr>
          <p:spPr>
            <a:xfrm>
              <a:off x="4072400" y="286775"/>
              <a:ext cx="1574787" cy="585647"/>
            </a:xfrm>
            <a:custGeom>
              <a:avLst/>
              <a:gdLst/>
              <a:ahLst/>
              <a:cxnLst/>
              <a:rect l="l" t="t" r="r" b="b"/>
              <a:pathLst>
                <a:path w="31469" h="11703" extrusionOk="0">
                  <a:moveTo>
                    <a:pt x="7000" y="1"/>
                  </a:moveTo>
                  <a:lnTo>
                    <a:pt x="0" y="4054"/>
                  </a:lnTo>
                  <a:lnTo>
                    <a:pt x="29" y="4104"/>
                  </a:lnTo>
                  <a:lnTo>
                    <a:pt x="7000" y="57"/>
                  </a:lnTo>
                  <a:lnTo>
                    <a:pt x="19337" y="7184"/>
                  </a:lnTo>
                  <a:lnTo>
                    <a:pt x="19351" y="7191"/>
                  </a:lnTo>
                  <a:lnTo>
                    <a:pt x="21339" y="5873"/>
                  </a:lnTo>
                  <a:lnTo>
                    <a:pt x="31440" y="11703"/>
                  </a:lnTo>
                  <a:lnTo>
                    <a:pt x="31468" y="11660"/>
                  </a:lnTo>
                  <a:lnTo>
                    <a:pt x="21353" y="5817"/>
                  </a:lnTo>
                  <a:lnTo>
                    <a:pt x="21339" y="5809"/>
                  </a:lnTo>
                  <a:lnTo>
                    <a:pt x="19344" y="7128"/>
                  </a:lnTo>
                  <a:lnTo>
                    <a:pt x="7007" y="8"/>
                  </a:lnTo>
                  <a:lnTo>
                    <a:pt x="7000" y="1"/>
                  </a:ln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8"/>
            <p:cNvSpPr/>
            <p:nvPr/>
          </p:nvSpPr>
          <p:spPr>
            <a:xfrm>
              <a:off x="5612892" y="853695"/>
              <a:ext cx="67057" cy="35280"/>
            </a:xfrm>
            <a:custGeom>
              <a:avLst/>
              <a:gdLst/>
              <a:ahLst/>
              <a:cxnLst/>
              <a:rect l="l" t="t" r="r" b="b"/>
              <a:pathLst>
                <a:path w="1340" h="705" extrusionOk="0">
                  <a:moveTo>
                    <a:pt x="670" y="0"/>
                  </a:moveTo>
                  <a:cubicBezTo>
                    <a:pt x="522" y="0"/>
                    <a:pt x="374" y="35"/>
                    <a:pt x="240" y="106"/>
                  </a:cubicBezTo>
                  <a:cubicBezTo>
                    <a:pt x="1" y="240"/>
                    <a:pt x="1" y="465"/>
                    <a:pt x="240" y="599"/>
                  </a:cubicBezTo>
                  <a:cubicBezTo>
                    <a:pt x="374" y="670"/>
                    <a:pt x="522" y="705"/>
                    <a:pt x="670" y="705"/>
                  </a:cubicBezTo>
                  <a:cubicBezTo>
                    <a:pt x="818" y="705"/>
                    <a:pt x="966" y="670"/>
                    <a:pt x="1100" y="599"/>
                  </a:cubicBezTo>
                  <a:cubicBezTo>
                    <a:pt x="1340" y="465"/>
                    <a:pt x="1340" y="240"/>
                    <a:pt x="1100" y="106"/>
                  </a:cubicBezTo>
                  <a:cubicBezTo>
                    <a:pt x="966" y="35"/>
                    <a:pt x="818" y="0"/>
                    <a:pt x="670"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8"/>
            <p:cNvSpPr/>
            <p:nvPr/>
          </p:nvSpPr>
          <p:spPr>
            <a:xfrm>
              <a:off x="5611841" y="852343"/>
              <a:ext cx="69909" cy="38082"/>
            </a:xfrm>
            <a:custGeom>
              <a:avLst/>
              <a:gdLst/>
              <a:ahLst/>
              <a:cxnLst/>
              <a:rect l="l" t="t" r="r" b="b"/>
              <a:pathLst>
                <a:path w="1397" h="761" extrusionOk="0">
                  <a:moveTo>
                    <a:pt x="728" y="54"/>
                  </a:moveTo>
                  <a:cubicBezTo>
                    <a:pt x="863" y="54"/>
                    <a:pt x="992" y="89"/>
                    <a:pt x="1114" y="154"/>
                  </a:cubicBezTo>
                  <a:cubicBezTo>
                    <a:pt x="1333" y="224"/>
                    <a:pt x="1333" y="535"/>
                    <a:pt x="1114" y="605"/>
                  </a:cubicBezTo>
                  <a:cubicBezTo>
                    <a:pt x="980" y="672"/>
                    <a:pt x="836" y="706"/>
                    <a:pt x="692" y="706"/>
                  </a:cubicBezTo>
                  <a:cubicBezTo>
                    <a:pt x="549" y="706"/>
                    <a:pt x="406" y="672"/>
                    <a:pt x="275" y="605"/>
                  </a:cubicBezTo>
                  <a:cubicBezTo>
                    <a:pt x="57" y="535"/>
                    <a:pt x="57" y="224"/>
                    <a:pt x="275" y="154"/>
                  </a:cubicBezTo>
                  <a:cubicBezTo>
                    <a:pt x="392" y="89"/>
                    <a:pt x="526" y="54"/>
                    <a:pt x="656" y="54"/>
                  </a:cubicBezTo>
                  <a:cubicBezTo>
                    <a:pt x="668" y="54"/>
                    <a:pt x="679" y="55"/>
                    <a:pt x="691" y="55"/>
                  </a:cubicBezTo>
                  <a:cubicBezTo>
                    <a:pt x="704" y="55"/>
                    <a:pt x="716" y="54"/>
                    <a:pt x="728" y="54"/>
                  </a:cubicBezTo>
                  <a:close/>
                  <a:moveTo>
                    <a:pt x="696" y="1"/>
                  </a:moveTo>
                  <a:cubicBezTo>
                    <a:pt x="543" y="1"/>
                    <a:pt x="392" y="38"/>
                    <a:pt x="254" y="112"/>
                  </a:cubicBezTo>
                  <a:cubicBezTo>
                    <a:pt x="0" y="203"/>
                    <a:pt x="0" y="563"/>
                    <a:pt x="254" y="654"/>
                  </a:cubicBezTo>
                  <a:cubicBezTo>
                    <a:pt x="388" y="725"/>
                    <a:pt x="536" y="760"/>
                    <a:pt x="691" y="760"/>
                  </a:cubicBezTo>
                  <a:cubicBezTo>
                    <a:pt x="846" y="760"/>
                    <a:pt x="1001" y="725"/>
                    <a:pt x="1142" y="654"/>
                  </a:cubicBezTo>
                  <a:cubicBezTo>
                    <a:pt x="1396" y="563"/>
                    <a:pt x="1396" y="196"/>
                    <a:pt x="1142" y="112"/>
                  </a:cubicBezTo>
                  <a:cubicBezTo>
                    <a:pt x="1001" y="38"/>
                    <a:pt x="848" y="1"/>
                    <a:pt x="696" y="1"/>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18"/>
          <p:cNvGrpSpPr/>
          <p:nvPr/>
        </p:nvGrpSpPr>
        <p:grpSpPr>
          <a:xfrm>
            <a:off x="8139589" y="-26380"/>
            <a:ext cx="137710" cy="1548108"/>
            <a:chOff x="1858375" y="175625"/>
            <a:chExt cx="484552" cy="5445334"/>
          </a:xfrm>
        </p:grpSpPr>
        <p:sp>
          <p:nvSpPr>
            <p:cNvPr id="310" name="Google Shape;310;p18"/>
            <p:cNvSpPr/>
            <p:nvPr/>
          </p:nvSpPr>
          <p:spPr>
            <a:xfrm>
              <a:off x="1889513" y="18406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8"/>
            <p:cNvSpPr/>
            <p:nvPr/>
          </p:nvSpPr>
          <p:spPr>
            <a:xfrm>
              <a:off x="1865406" y="17562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8"/>
            <p:cNvSpPr/>
            <p:nvPr/>
          </p:nvSpPr>
          <p:spPr>
            <a:xfrm>
              <a:off x="2028329" y="18406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8"/>
            <p:cNvSpPr/>
            <p:nvPr/>
          </p:nvSpPr>
          <p:spPr>
            <a:xfrm>
              <a:off x="2016878" y="17843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 name="Google Shape;314;p18"/>
            <p:cNvGrpSpPr/>
            <p:nvPr/>
          </p:nvGrpSpPr>
          <p:grpSpPr>
            <a:xfrm>
              <a:off x="1858375" y="223839"/>
              <a:ext cx="484552" cy="5397120"/>
              <a:chOff x="1858375" y="223839"/>
              <a:chExt cx="484552" cy="5397120"/>
            </a:xfrm>
          </p:grpSpPr>
          <p:sp>
            <p:nvSpPr>
              <p:cNvPr id="315" name="Google Shape;315;p18"/>
              <p:cNvSpPr/>
              <p:nvPr/>
            </p:nvSpPr>
            <p:spPr>
              <a:xfrm>
                <a:off x="1917839" y="84820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8"/>
              <p:cNvSpPr/>
              <p:nvPr/>
            </p:nvSpPr>
            <p:spPr>
              <a:xfrm>
                <a:off x="1912214" y="84258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8"/>
              <p:cNvSpPr/>
              <p:nvPr/>
            </p:nvSpPr>
            <p:spPr>
              <a:xfrm>
                <a:off x="1864000" y="94363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8"/>
              <p:cNvSpPr/>
              <p:nvPr/>
            </p:nvSpPr>
            <p:spPr>
              <a:xfrm>
                <a:off x="1858375" y="93840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8"/>
              <p:cNvSpPr/>
              <p:nvPr/>
            </p:nvSpPr>
            <p:spPr>
              <a:xfrm>
                <a:off x="2111900" y="23368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8"/>
              <p:cNvSpPr/>
              <p:nvPr/>
            </p:nvSpPr>
            <p:spPr>
              <a:xfrm>
                <a:off x="2106275" y="22383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8"/>
              <p:cNvSpPr/>
              <p:nvPr/>
            </p:nvSpPr>
            <p:spPr>
              <a:xfrm>
                <a:off x="1889513" y="28189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8"/>
              <p:cNvSpPr/>
              <p:nvPr/>
            </p:nvSpPr>
            <p:spPr>
              <a:xfrm>
                <a:off x="1881076" y="27466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8"/>
              <p:cNvSpPr/>
              <p:nvPr/>
            </p:nvSpPr>
            <p:spPr>
              <a:xfrm>
                <a:off x="1917839" y="222658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8"/>
              <p:cNvSpPr/>
              <p:nvPr/>
            </p:nvSpPr>
            <p:spPr>
              <a:xfrm>
                <a:off x="1912214" y="222095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8"/>
              <p:cNvSpPr/>
              <p:nvPr/>
            </p:nvSpPr>
            <p:spPr>
              <a:xfrm>
                <a:off x="1864000" y="232200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8"/>
              <p:cNvSpPr/>
              <p:nvPr/>
            </p:nvSpPr>
            <p:spPr>
              <a:xfrm>
                <a:off x="1858375" y="231678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8"/>
              <p:cNvSpPr/>
              <p:nvPr/>
            </p:nvSpPr>
            <p:spPr>
              <a:xfrm>
                <a:off x="1889513" y="156243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8"/>
              <p:cNvSpPr/>
              <p:nvPr/>
            </p:nvSpPr>
            <p:spPr>
              <a:xfrm>
                <a:off x="1865406" y="155400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8"/>
              <p:cNvSpPr/>
              <p:nvPr/>
            </p:nvSpPr>
            <p:spPr>
              <a:xfrm>
                <a:off x="2111900" y="161205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8"/>
              <p:cNvSpPr/>
              <p:nvPr/>
            </p:nvSpPr>
            <p:spPr>
              <a:xfrm>
                <a:off x="2106275" y="160221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8"/>
              <p:cNvSpPr/>
              <p:nvPr/>
            </p:nvSpPr>
            <p:spPr>
              <a:xfrm>
                <a:off x="2028329" y="156243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8"/>
              <p:cNvSpPr/>
              <p:nvPr/>
            </p:nvSpPr>
            <p:spPr>
              <a:xfrm>
                <a:off x="2016878" y="155681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8"/>
              <p:cNvSpPr/>
              <p:nvPr/>
            </p:nvSpPr>
            <p:spPr>
              <a:xfrm>
                <a:off x="1889513" y="166027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8"/>
              <p:cNvSpPr/>
              <p:nvPr/>
            </p:nvSpPr>
            <p:spPr>
              <a:xfrm>
                <a:off x="1881076" y="165303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8"/>
              <p:cNvSpPr/>
              <p:nvPr/>
            </p:nvSpPr>
            <p:spPr>
              <a:xfrm>
                <a:off x="1917839" y="360495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8"/>
              <p:cNvSpPr/>
              <p:nvPr/>
            </p:nvSpPr>
            <p:spPr>
              <a:xfrm>
                <a:off x="1912214" y="359933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8"/>
              <p:cNvSpPr/>
              <p:nvPr/>
            </p:nvSpPr>
            <p:spPr>
              <a:xfrm>
                <a:off x="1864000" y="370038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8"/>
              <p:cNvSpPr/>
              <p:nvPr/>
            </p:nvSpPr>
            <p:spPr>
              <a:xfrm>
                <a:off x="1858375" y="369515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8"/>
              <p:cNvSpPr/>
              <p:nvPr/>
            </p:nvSpPr>
            <p:spPr>
              <a:xfrm>
                <a:off x="1889513" y="294081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8"/>
              <p:cNvSpPr/>
              <p:nvPr/>
            </p:nvSpPr>
            <p:spPr>
              <a:xfrm>
                <a:off x="1865406" y="293237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8"/>
              <p:cNvSpPr/>
              <p:nvPr/>
            </p:nvSpPr>
            <p:spPr>
              <a:xfrm>
                <a:off x="2111900" y="299043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8"/>
              <p:cNvSpPr/>
              <p:nvPr/>
            </p:nvSpPr>
            <p:spPr>
              <a:xfrm>
                <a:off x="2106275" y="298058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8"/>
              <p:cNvSpPr/>
              <p:nvPr/>
            </p:nvSpPr>
            <p:spPr>
              <a:xfrm>
                <a:off x="2028329" y="294081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8"/>
              <p:cNvSpPr/>
              <p:nvPr/>
            </p:nvSpPr>
            <p:spPr>
              <a:xfrm>
                <a:off x="2016878" y="293518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8"/>
              <p:cNvSpPr/>
              <p:nvPr/>
            </p:nvSpPr>
            <p:spPr>
              <a:xfrm>
                <a:off x="1889513" y="303864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8"/>
              <p:cNvSpPr/>
              <p:nvPr/>
            </p:nvSpPr>
            <p:spPr>
              <a:xfrm>
                <a:off x="1881076" y="303141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8"/>
              <p:cNvSpPr/>
              <p:nvPr/>
            </p:nvSpPr>
            <p:spPr>
              <a:xfrm>
                <a:off x="1917839" y="498333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8"/>
              <p:cNvSpPr/>
              <p:nvPr/>
            </p:nvSpPr>
            <p:spPr>
              <a:xfrm>
                <a:off x="1912214" y="497770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8"/>
              <p:cNvSpPr/>
              <p:nvPr/>
            </p:nvSpPr>
            <p:spPr>
              <a:xfrm>
                <a:off x="1864000" y="507875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8"/>
              <p:cNvSpPr/>
              <p:nvPr/>
            </p:nvSpPr>
            <p:spPr>
              <a:xfrm>
                <a:off x="1858375" y="507353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8"/>
              <p:cNvSpPr/>
              <p:nvPr/>
            </p:nvSpPr>
            <p:spPr>
              <a:xfrm>
                <a:off x="1889513" y="431918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8"/>
              <p:cNvSpPr/>
              <p:nvPr/>
            </p:nvSpPr>
            <p:spPr>
              <a:xfrm>
                <a:off x="1865406" y="431075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8"/>
              <p:cNvSpPr/>
              <p:nvPr/>
            </p:nvSpPr>
            <p:spPr>
              <a:xfrm>
                <a:off x="2111900" y="436880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8"/>
              <p:cNvSpPr/>
              <p:nvPr/>
            </p:nvSpPr>
            <p:spPr>
              <a:xfrm>
                <a:off x="2106275" y="435896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8"/>
              <p:cNvSpPr/>
              <p:nvPr/>
            </p:nvSpPr>
            <p:spPr>
              <a:xfrm>
                <a:off x="2028329" y="431918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8"/>
              <p:cNvSpPr/>
              <p:nvPr/>
            </p:nvSpPr>
            <p:spPr>
              <a:xfrm>
                <a:off x="2016878" y="431356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8"/>
              <p:cNvSpPr/>
              <p:nvPr/>
            </p:nvSpPr>
            <p:spPr>
              <a:xfrm>
                <a:off x="1889513" y="441702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8"/>
              <p:cNvSpPr/>
              <p:nvPr/>
            </p:nvSpPr>
            <p:spPr>
              <a:xfrm>
                <a:off x="1881076" y="440978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9" name="Google Shape;359;p18"/>
          <p:cNvGrpSpPr/>
          <p:nvPr/>
        </p:nvGrpSpPr>
        <p:grpSpPr>
          <a:xfrm>
            <a:off x="8393989" y="-858955"/>
            <a:ext cx="137710" cy="1548108"/>
            <a:chOff x="1858375" y="175625"/>
            <a:chExt cx="484552" cy="5445334"/>
          </a:xfrm>
        </p:grpSpPr>
        <p:sp>
          <p:nvSpPr>
            <p:cNvPr id="360" name="Google Shape;360;p18"/>
            <p:cNvSpPr/>
            <p:nvPr/>
          </p:nvSpPr>
          <p:spPr>
            <a:xfrm>
              <a:off x="1889513" y="18406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8"/>
            <p:cNvSpPr/>
            <p:nvPr/>
          </p:nvSpPr>
          <p:spPr>
            <a:xfrm>
              <a:off x="1865406" y="17562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8"/>
            <p:cNvSpPr/>
            <p:nvPr/>
          </p:nvSpPr>
          <p:spPr>
            <a:xfrm>
              <a:off x="2028329" y="18406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8"/>
            <p:cNvSpPr/>
            <p:nvPr/>
          </p:nvSpPr>
          <p:spPr>
            <a:xfrm>
              <a:off x="2016878" y="17843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4" name="Google Shape;364;p18"/>
            <p:cNvGrpSpPr/>
            <p:nvPr/>
          </p:nvGrpSpPr>
          <p:grpSpPr>
            <a:xfrm>
              <a:off x="1858375" y="223839"/>
              <a:ext cx="484552" cy="5397120"/>
              <a:chOff x="1858375" y="223839"/>
              <a:chExt cx="484552" cy="5397120"/>
            </a:xfrm>
          </p:grpSpPr>
          <p:sp>
            <p:nvSpPr>
              <p:cNvPr id="365" name="Google Shape;365;p18"/>
              <p:cNvSpPr/>
              <p:nvPr/>
            </p:nvSpPr>
            <p:spPr>
              <a:xfrm>
                <a:off x="1917839" y="84820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1912214" y="84258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1864000" y="94363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1858375" y="93840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2111900" y="23368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2106275" y="22383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1889513" y="28189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1881076" y="27466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1917839" y="222658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1912214" y="222095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1864000" y="232200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1858375" y="231678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a:off x="1889513" y="156243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a:off x="1865406" y="155400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8"/>
              <p:cNvSpPr/>
              <p:nvPr/>
            </p:nvSpPr>
            <p:spPr>
              <a:xfrm>
                <a:off x="2111900" y="161205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8"/>
              <p:cNvSpPr/>
              <p:nvPr/>
            </p:nvSpPr>
            <p:spPr>
              <a:xfrm>
                <a:off x="2106275" y="160221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a:off x="2028329" y="156243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a:off x="2016878" y="155681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a:off x="1889513" y="166027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a:off x="1881076" y="165303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1917839" y="360495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1912214" y="359933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1864000" y="370038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a:off x="1858375" y="369515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a:off x="1889513" y="294081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1865406" y="293237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2111900" y="299043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a:off x="2106275" y="298058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8"/>
              <p:cNvSpPr/>
              <p:nvPr/>
            </p:nvSpPr>
            <p:spPr>
              <a:xfrm>
                <a:off x="2028329" y="294081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a:off x="2016878" y="293518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p:nvPr/>
            </p:nvSpPr>
            <p:spPr>
              <a:xfrm>
                <a:off x="1889513" y="303864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a:off x="1881076" y="303141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a:off x="1917839" y="498333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a:off x="1912214" y="497770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a:off x="1864000" y="507875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8"/>
              <p:cNvSpPr/>
              <p:nvPr/>
            </p:nvSpPr>
            <p:spPr>
              <a:xfrm>
                <a:off x="1858375" y="507353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8"/>
              <p:cNvSpPr/>
              <p:nvPr/>
            </p:nvSpPr>
            <p:spPr>
              <a:xfrm>
                <a:off x="1889513" y="431918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8"/>
              <p:cNvSpPr/>
              <p:nvPr/>
            </p:nvSpPr>
            <p:spPr>
              <a:xfrm>
                <a:off x="1865406" y="431075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8"/>
              <p:cNvSpPr/>
              <p:nvPr/>
            </p:nvSpPr>
            <p:spPr>
              <a:xfrm>
                <a:off x="2111900" y="436880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8"/>
              <p:cNvSpPr/>
              <p:nvPr/>
            </p:nvSpPr>
            <p:spPr>
              <a:xfrm>
                <a:off x="2106275" y="435896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8"/>
              <p:cNvSpPr/>
              <p:nvPr/>
            </p:nvSpPr>
            <p:spPr>
              <a:xfrm>
                <a:off x="2028329" y="431918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8"/>
              <p:cNvSpPr/>
              <p:nvPr/>
            </p:nvSpPr>
            <p:spPr>
              <a:xfrm>
                <a:off x="2016878" y="431356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8"/>
              <p:cNvSpPr/>
              <p:nvPr/>
            </p:nvSpPr>
            <p:spPr>
              <a:xfrm>
                <a:off x="1889513" y="441702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8"/>
              <p:cNvSpPr/>
              <p:nvPr/>
            </p:nvSpPr>
            <p:spPr>
              <a:xfrm>
                <a:off x="1881076" y="440978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9" name="Google Shape;409;p18"/>
          <p:cNvGrpSpPr/>
          <p:nvPr/>
        </p:nvGrpSpPr>
        <p:grpSpPr>
          <a:xfrm>
            <a:off x="7885189" y="-401030"/>
            <a:ext cx="137710" cy="1548108"/>
            <a:chOff x="1858375" y="175625"/>
            <a:chExt cx="484552" cy="5445334"/>
          </a:xfrm>
        </p:grpSpPr>
        <p:sp>
          <p:nvSpPr>
            <p:cNvPr id="410" name="Google Shape;410;p18"/>
            <p:cNvSpPr/>
            <p:nvPr/>
          </p:nvSpPr>
          <p:spPr>
            <a:xfrm>
              <a:off x="1889513" y="18406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8"/>
            <p:cNvSpPr/>
            <p:nvPr/>
          </p:nvSpPr>
          <p:spPr>
            <a:xfrm>
              <a:off x="1865406" y="17562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8"/>
            <p:cNvSpPr/>
            <p:nvPr/>
          </p:nvSpPr>
          <p:spPr>
            <a:xfrm>
              <a:off x="2028329" y="18406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8"/>
            <p:cNvSpPr/>
            <p:nvPr/>
          </p:nvSpPr>
          <p:spPr>
            <a:xfrm>
              <a:off x="2016878" y="17843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4" name="Google Shape;414;p18"/>
            <p:cNvGrpSpPr/>
            <p:nvPr/>
          </p:nvGrpSpPr>
          <p:grpSpPr>
            <a:xfrm>
              <a:off x="1858375" y="223839"/>
              <a:ext cx="484552" cy="5397120"/>
              <a:chOff x="1858375" y="223839"/>
              <a:chExt cx="484552" cy="5397120"/>
            </a:xfrm>
          </p:grpSpPr>
          <p:sp>
            <p:nvSpPr>
              <p:cNvPr id="415" name="Google Shape;415;p18"/>
              <p:cNvSpPr/>
              <p:nvPr/>
            </p:nvSpPr>
            <p:spPr>
              <a:xfrm>
                <a:off x="1917839" y="84820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8"/>
              <p:cNvSpPr/>
              <p:nvPr/>
            </p:nvSpPr>
            <p:spPr>
              <a:xfrm>
                <a:off x="1912214" y="84258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8"/>
              <p:cNvSpPr/>
              <p:nvPr/>
            </p:nvSpPr>
            <p:spPr>
              <a:xfrm>
                <a:off x="1864000" y="94363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8"/>
              <p:cNvSpPr/>
              <p:nvPr/>
            </p:nvSpPr>
            <p:spPr>
              <a:xfrm>
                <a:off x="1858375" y="93840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8"/>
              <p:cNvSpPr/>
              <p:nvPr/>
            </p:nvSpPr>
            <p:spPr>
              <a:xfrm>
                <a:off x="2111900" y="23368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8"/>
              <p:cNvSpPr/>
              <p:nvPr/>
            </p:nvSpPr>
            <p:spPr>
              <a:xfrm>
                <a:off x="2106275" y="22383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8"/>
              <p:cNvSpPr/>
              <p:nvPr/>
            </p:nvSpPr>
            <p:spPr>
              <a:xfrm>
                <a:off x="1889513" y="28189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8"/>
              <p:cNvSpPr/>
              <p:nvPr/>
            </p:nvSpPr>
            <p:spPr>
              <a:xfrm>
                <a:off x="1881076" y="27466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8"/>
              <p:cNvSpPr/>
              <p:nvPr/>
            </p:nvSpPr>
            <p:spPr>
              <a:xfrm>
                <a:off x="1917839" y="222658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8"/>
              <p:cNvSpPr/>
              <p:nvPr/>
            </p:nvSpPr>
            <p:spPr>
              <a:xfrm>
                <a:off x="1912214" y="222095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8"/>
              <p:cNvSpPr/>
              <p:nvPr/>
            </p:nvSpPr>
            <p:spPr>
              <a:xfrm>
                <a:off x="1864000" y="232200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8"/>
              <p:cNvSpPr/>
              <p:nvPr/>
            </p:nvSpPr>
            <p:spPr>
              <a:xfrm>
                <a:off x="1858375" y="231678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8"/>
              <p:cNvSpPr/>
              <p:nvPr/>
            </p:nvSpPr>
            <p:spPr>
              <a:xfrm>
                <a:off x="1889513" y="156243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8"/>
              <p:cNvSpPr/>
              <p:nvPr/>
            </p:nvSpPr>
            <p:spPr>
              <a:xfrm>
                <a:off x="1865406" y="155400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8"/>
              <p:cNvSpPr/>
              <p:nvPr/>
            </p:nvSpPr>
            <p:spPr>
              <a:xfrm>
                <a:off x="2111900" y="161205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8"/>
              <p:cNvSpPr/>
              <p:nvPr/>
            </p:nvSpPr>
            <p:spPr>
              <a:xfrm>
                <a:off x="2106275" y="160221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8"/>
              <p:cNvSpPr/>
              <p:nvPr/>
            </p:nvSpPr>
            <p:spPr>
              <a:xfrm>
                <a:off x="2028329" y="156243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8"/>
              <p:cNvSpPr/>
              <p:nvPr/>
            </p:nvSpPr>
            <p:spPr>
              <a:xfrm>
                <a:off x="2016878" y="155681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8"/>
              <p:cNvSpPr/>
              <p:nvPr/>
            </p:nvSpPr>
            <p:spPr>
              <a:xfrm>
                <a:off x="1889513" y="166027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8"/>
              <p:cNvSpPr/>
              <p:nvPr/>
            </p:nvSpPr>
            <p:spPr>
              <a:xfrm>
                <a:off x="1881076" y="165303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8"/>
              <p:cNvSpPr/>
              <p:nvPr/>
            </p:nvSpPr>
            <p:spPr>
              <a:xfrm>
                <a:off x="1917839" y="360495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8"/>
              <p:cNvSpPr/>
              <p:nvPr/>
            </p:nvSpPr>
            <p:spPr>
              <a:xfrm>
                <a:off x="1912214" y="359933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8"/>
              <p:cNvSpPr/>
              <p:nvPr/>
            </p:nvSpPr>
            <p:spPr>
              <a:xfrm>
                <a:off x="1864000" y="370038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8"/>
              <p:cNvSpPr/>
              <p:nvPr/>
            </p:nvSpPr>
            <p:spPr>
              <a:xfrm>
                <a:off x="1858375" y="369515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8"/>
              <p:cNvSpPr/>
              <p:nvPr/>
            </p:nvSpPr>
            <p:spPr>
              <a:xfrm>
                <a:off x="1889513" y="294081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8"/>
              <p:cNvSpPr/>
              <p:nvPr/>
            </p:nvSpPr>
            <p:spPr>
              <a:xfrm>
                <a:off x="1865406" y="293237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8"/>
              <p:cNvSpPr/>
              <p:nvPr/>
            </p:nvSpPr>
            <p:spPr>
              <a:xfrm>
                <a:off x="2111900" y="299043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8"/>
              <p:cNvSpPr/>
              <p:nvPr/>
            </p:nvSpPr>
            <p:spPr>
              <a:xfrm>
                <a:off x="2106275" y="298058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8"/>
              <p:cNvSpPr/>
              <p:nvPr/>
            </p:nvSpPr>
            <p:spPr>
              <a:xfrm>
                <a:off x="2028329" y="294081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8"/>
              <p:cNvSpPr/>
              <p:nvPr/>
            </p:nvSpPr>
            <p:spPr>
              <a:xfrm>
                <a:off x="2016878" y="293518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8"/>
              <p:cNvSpPr/>
              <p:nvPr/>
            </p:nvSpPr>
            <p:spPr>
              <a:xfrm>
                <a:off x="1889513" y="303864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8"/>
              <p:cNvSpPr/>
              <p:nvPr/>
            </p:nvSpPr>
            <p:spPr>
              <a:xfrm>
                <a:off x="1881076" y="303141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8"/>
              <p:cNvSpPr/>
              <p:nvPr/>
            </p:nvSpPr>
            <p:spPr>
              <a:xfrm>
                <a:off x="1917839" y="498333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8"/>
              <p:cNvSpPr/>
              <p:nvPr/>
            </p:nvSpPr>
            <p:spPr>
              <a:xfrm>
                <a:off x="1912214" y="497770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8"/>
              <p:cNvSpPr/>
              <p:nvPr/>
            </p:nvSpPr>
            <p:spPr>
              <a:xfrm>
                <a:off x="1864000" y="507875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8"/>
              <p:cNvSpPr/>
              <p:nvPr/>
            </p:nvSpPr>
            <p:spPr>
              <a:xfrm>
                <a:off x="1858375" y="507353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8"/>
              <p:cNvSpPr/>
              <p:nvPr/>
            </p:nvSpPr>
            <p:spPr>
              <a:xfrm>
                <a:off x="1889513" y="431918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8"/>
              <p:cNvSpPr/>
              <p:nvPr/>
            </p:nvSpPr>
            <p:spPr>
              <a:xfrm>
                <a:off x="1865406" y="431075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8"/>
              <p:cNvSpPr/>
              <p:nvPr/>
            </p:nvSpPr>
            <p:spPr>
              <a:xfrm>
                <a:off x="2111900" y="436880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8"/>
              <p:cNvSpPr/>
              <p:nvPr/>
            </p:nvSpPr>
            <p:spPr>
              <a:xfrm>
                <a:off x="2106275" y="435896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8"/>
              <p:cNvSpPr/>
              <p:nvPr/>
            </p:nvSpPr>
            <p:spPr>
              <a:xfrm>
                <a:off x="2028329" y="431918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8"/>
              <p:cNvSpPr/>
              <p:nvPr/>
            </p:nvSpPr>
            <p:spPr>
              <a:xfrm>
                <a:off x="2016878" y="431356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8"/>
              <p:cNvSpPr/>
              <p:nvPr/>
            </p:nvSpPr>
            <p:spPr>
              <a:xfrm>
                <a:off x="1889513" y="441702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8"/>
              <p:cNvSpPr/>
              <p:nvPr/>
            </p:nvSpPr>
            <p:spPr>
              <a:xfrm>
                <a:off x="1881076" y="440978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846"/>
        <p:cNvGrpSpPr/>
        <p:nvPr/>
      </p:nvGrpSpPr>
      <p:grpSpPr>
        <a:xfrm>
          <a:off x="0" y="0"/>
          <a:ext cx="0" cy="0"/>
          <a:chOff x="0" y="0"/>
          <a:chExt cx="0" cy="0"/>
        </a:xfrm>
      </p:grpSpPr>
      <p:sp>
        <p:nvSpPr>
          <p:cNvPr id="847" name="Google Shape;847;p2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48" name="Google Shape;848;p24"/>
          <p:cNvSpPr txBox="1">
            <a:spLocks noGrp="1"/>
          </p:cNvSpPr>
          <p:nvPr>
            <p:ph type="subTitle" idx="1"/>
          </p:nvPr>
        </p:nvSpPr>
        <p:spPr>
          <a:xfrm>
            <a:off x="1151799" y="1201375"/>
            <a:ext cx="7277100" cy="389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500" b="1">
                <a:solidFill>
                  <a:schemeClr val="dk2"/>
                </a:solidFill>
                <a:latin typeface="Fira Sans"/>
                <a:ea typeface="Fira Sans"/>
                <a:cs typeface="Fira Sans"/>
                <a:sym typeface="Fira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49" name="Google Shape;849;p24"/>
          <p:cNvSpPr txBox="1">
            <a:spLocks noGrp="1"/>
          </p:cNvSpPr>
          <p:nvPr>
            <p:ph type="subTitle" idx="2"/>
          </p:nvPr>
        </p:nvSpPr>
        <p:spPr>
          <a:xfrm>
            <a:off x="1151791" y="1591123"/>
            <a:ext cx="7277100" cy="63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0" name="Google Shape;850;p24"/>
          <p:cNvSpPr txBox="1">
            <a:spLocks noGrp="1"/>
          </p:cNvSpPr>
          <p:nvPr>
            <p:ph type="subTitle" idx="3"/>
          </p:nvPr>
        </p:nvSpPr>
        <p:spPr>
          <a:xfrm>
            <a:off x="1151820" y="2759361"/>
            <a:ext cx="7277100" cy="63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1" name="Google Shape;851;p24"/>
          <p:cNvSpPr txBox="1">
            <a:spLocks noGrp="1"/>
          </p:cNvSpPr>
          <p:nvPr>
            <p:ph type="subTitle" idx="4"/>
          </p:nvPr>
        </p:nvSpPr>
        <p:spPr>
          <a:xfrm>
            <a:off x="1151675" y="3927600"/>
            <a:ext cx="7277100" cy="63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2" name="Google Shape;852;p24"/>
          <p:cNvSpPr txBox="1">
            <a:spLocks noGrp="1"/>
          </p:cNvSpPr>
          <p:nvPr>
            <p:ph type="subTitle" idx="5"/>
          </p:nvPr>
        </p:nvSpPr>
        <p:spPr>
          <a:xfrm>
            <a:off x="1151799" y="2369675"/>
            <a:ext cx="7277100" cy="389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500" b="1">
                <a:solidFill>
                  <a:schemeClr val="dk2"/>
                </a:solidFill>
                <a:latin typeface="Fira Sans"/>
                <a:ea typeface="Fira Sans"/>
                <a:cs typeface="Fira Sans"/>
                <a:sym typeface="Fira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53" name="Google Shape;853;p24"/>
          <p:cNvSpPr txBox="1">
            <a:spLocks noGrp="1"/>
          </p:cNvSpPr>
          <p:nvPr>
            <p:ph type="subTitle" idx="6"/>
          </p:nvPr>
        </p:nvSpPr>
        <p:spPr>
          <a:xfrm>
            <a:off x="1151675" y="3538051"/>
            <a:ext cx="7277100" cy="389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500" b="1">
                <a:solidFill>
                  <a:schemeClr val="dk2"/>
                </a:solidFill>
                <a:latin typeface="Fira Sans"/>
                <a:ea typeface="Fira Sans"/>
                <a:cs typeface="Fira Sans"/>
                <a:sym typeface="Fira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ira Sans"/>
              <a:buNone/>
              <a:defRPr sz="3200" b="1">
                <a:solidFill>
                  <a:schemeClr val="dk2"/>
                </a:solidFill>
                <a:latin typeface="Fira Sans"/>
                <a:ea typeface="Fira Sans"/>
                <a:cs typeface="Fira Sans"/>
                <a:sym typeface="Fira Sans"/>
              </a:defRPr>
            </a:lvl1pPr>
            <a:lvl2pPr lvl="1"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2pPr>
            <a:lvl3pPr lvl="2"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3pPr>
            <a:lvl4pPr lvl="3"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4pPr>
            <a:lvl5pPr lvl="4"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5pPr>
            <a:lvl6pPr lvl="5"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6pPr>
            <a:lvl7pPr lvl="6"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7pPr>
            <a:lvl8pPr lvl="7"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8pPr>
            <a:lvl9pPr lvl="8" rtl="0">
              <a:spcBef>
                <a:spcPts val="0"/>
              </a:spcBef>
              <a:spcAft>
                <a:spcPts val="0"/>
              </a:spcAft>
              <a:buClr>
                <a:schemeClr val="dk1"/>
              </a:buClr>
              <a:buSzPts val="3500"/>
              <a:buFont typeface="Fira Sans"/>
              <a:buNone/>
              <a:defRPr sz="3500">
                <a:solidFill>
                  <a:schemeClr val="dk1"/>
                </a:solidFill>
                <a:latin typeface="Fira Sans"/>
                <a:ea typeface="Fira Sans"/>
                <a:cs typeface="Fira Sans"/>
                <a:sym typeface="Fira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5" r:id="rId5"/>
    <p:sldLayoutId id="2147483658" r:id="rId6"/>
    <p:sldLayoutId id="2147483659" r:id="rId7"/>
    <p:sldLayoutId id="2147483664" r:id="rId8"/>
    <p:sldLayoutId id="2147483670" r:id="rId9"/>
    <p:sldLayoutId id="2147483675" r:id="rId10"/>
    <p:sldLayoutId id="2147483676"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34"/>
          <p:cNvSpPr/>
          <p:nvPr/>
        </p:nvSpPr>
        <p:spPr>
          <a:xfrm rot="5400000">
            <a:off x="2030696" y="1621328"/>
            <a:ext cx="1274257" cy="5336400"/>
          </a:xfrm>
          <a:prstGeom prst="round2SameRect">
            <a:avLst>
              <a:gd name="adj1" fmla="val 50000"/>
              <a:gd name="adj2" fmla="val 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4"/>
          <p:cNvSpPr txBox="1">
            <a:spLocks noGrp="1"/>
          </p:cNvSpPr>
          <p:nvPr>
            <p:ph type="ctrTitle"/>
          </p:nvPr>
        </p:nvSpPr>
        <p:spPr>
          <a:xfrm>
            <a:off x="297156" y="824458"/>
            <a:ext cx="5953549" cy="2504295"/>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sz="3800" dirty="0"/>
              <a:t>Ransomware </a:t>
            </a:r>
            <a:br>
              <a:rPr lang="en" sz="3800" dirty="0"/>
            </a:br>
            <a:r>
              <a:rPr lang="en" sz="3800" dirty="0">
                <a:solidFill>
                  <a:schemeClr val="tx1"/>
                </a:solidFill>
              </a:rPr>
              <a:t>encryption and decreption </a:t>
            </a:r>
            <a:endParaRPr sz="4500" dirty="0">
              <a:solidFill>
                <a:schemeClr val="tx1"/>
              </a:solidFill>
            </a:endParaRPr>
          </a:p>
        </p:txBody>
      </p:sp>
      <p:sp>
        <p:nvSpPr>
          <p:cNvPr id="1135" name="Google Shape;1135;p34"/>
          <p:cNvSpPr txBox="1">
            <a:spLocks noGrp="1"/>
          </p:cNvSpPr>
          <p:nvPr>
            <p:ph type="subTitle" idx="1"/>
          </p:nvPr>
        </p:nvSpPr>
        <p:spPr>
          <a:xfrm>
            <a:off x="128954" y="3625356"/>
            <a:ext cx="5001944" cy="1089154"/>
          </a:xfrm>
          <a:prstGeom prst="rect">
            <a:avLst/>
          </a:prstGeom>
        </p:spPr>
        <p:txBody>
          <a:bodyPr spcFirstLastPara="1" wrap="square" lIns="0" tIns="91425" rIns="0" bIns="91425" anchor="ctr" anchorCtr="0">
            <a:noAutofit/>
          </a:bodyPr>
          <a:lstStyle/>
          <a:p>
            <a:pPr marL="0" indent="0">
              <a:buNone/>
            </a:pPr>
            <a:r>
              <a:rPr lang="en-US" sz="2000" b="1" dirty="0">
                <a:solidFill>
                  <a:schemeClr val="accent6"/>
                </a:solidFill>
              </a:rPr>
              <a:t>Mina Adel ,Mina Atef </a:t>
            </a:r>
          </a:p>
          <a:p>
            <a:pPr marL="0" indent="0">
              <a:buNone/>
            </a:pPr>
            <a:br>
              <a:rPr lang="en-US" dirty="0"/>
            </a:br>
            <a:endParaRPr dirty="0">
              <a:solidFill>
                <a:schemeClr val="lt1"/>
              </a:solidFill>
            </a:endParaRPr>
          </a:p>
        </p:txBody>
      </p:sp>
      <p:grpSp>
        <p:nvGrpSpPr>
          <p:cNvPr id="1136" name="Google Shape;1136;p34"/>
          <p:cNvGrpSpPr/>
          <p:nvPr/>
        </p:nvGrpSpPr>
        <p:grpSpPr>
          <a:xfrm>
            <a:off x="5996106" y="533257"/>
            <a:ext cx="2432803" cy="3199482"/>
            <a:chOff x="1804475" y="1192725"/>
            <a:chExt cx="823200" cy="1082625"/>
          </a:xfrm>
        </p:grpSpPr>
        <p:sp>
          <p:nvSpPr>
            <p:cNvPr id="1137" name="Google Shape;1137;p34"/>
            <p:cNvSpPr/>
            <p:nvPr/>
          </p:nvSpPr>
          <p:spPr>
            <a:xfrm>
              <a:off x="1898050" y="1963325"/>
              <a:ext cx="542825" cy="311875"/>
            </a:xfrm>
            <a:custGeom>
              <a:avLst/>
              <a:gdLst/>
              <a:ahLst/>
              <a:cxnLst/>
              <a:rect l="l" t="t" r="r" b="b"/>
              <a:pathLst>
                <a:path w="21713" h="12475" extrusionOk="0">
                  <a:moveTo>
                    <a:pt x="7733" y="1"/>
                  </a:moveTo>
                  <a:cubicBezTo>
                    <a:pt x="7531" y="1"/>
                    <a:pt x="7328" y="48"/>
                    <a:pt x="7141" y="144"/>
                  </a:cubicBezTo>
                  <a:lnTo>
                    <a:pt x="325" y="4105"/>
                  </a:lnTo>
                  <a:cubicBezTo>
                    <a:pt x="0" y="4296"/>
                    <a:pt x="0" y="4599"/>
                    <a:pt x="332" y="4789"/>
                  </a:cubicBezTo>
                  <a:lnTo>
                    <a:pt x="13380" y="12332"/>
                  </a:lnTo>
                  <a:cubicBezTo>
                    <a:pt x="13563" y="12427"/>
                    <a:pt x="13766" y="12474"/>
                    <a:pt x="13969" y="12474"/>
                  </a:cubicBezTo>
                  <a:cubicBezTo>
                    <a:pt x="14173" y="12474"/>
                    <a:pt x="14377" y="12427"/>
                    <a:pt x="14564" y="12332"/>
                  </a:cubicBezTo>
                  <a:lnTo>
                    <a:pt x="21381" y="8370"/>
                  </a:lnTo>
                  <a:cubicBezTo>
                    <a:pt x="21712" y="8180"/>
                    <a:pt x="21712" y="7870"/>
                    <a:pt x="21381" y="7679"/>
                  </a:cubicBezTo>
                  <a:lnTo>
                    <a:pt x="8325" y="144"/>
                  </a:lnTo>
                  <a:cubicBezTo>
                    <a:pt x="8139" y="48"/>
                    <a:pt x="7936" y="1"/>
                    <a:pt x="7733" y="1"/>
                  </a:cubicBezTo>
                  <a:close/>
                </a:path>
              </a:pathLst>
            </a:custGeom>
            <a:solidFill>
              <a:srgbClr val="1E1B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4"/>
            <p:cNvSpPr/>
            <p:nvPr/>
          </p:nvSpPr>
          <p:spPr>
            <a:xfrm>
              <a:off x="1899800" y="1963150"/>
              <a:ext cx="539300" cy="312200"/>
            </a:xfrm>
            <a:custGeom>
              <a:avLst/>
              <a:gdLst/>
              <a:ahLst/>
              <a:cxnLst/>
              <a:rect l="l" t="t" r="r" b="b"/>
              <a:pathLst>
                <a:path w="21572" h="12488" extrusionOk="0">
                  <a:moveTo>
                    <a:pt x="7702" y="23"/>
                  </a:moveTo>
                  <a:cubicBezTo>
                    <a:pt x="7893" y="23"/>
                    <a:pt x="8083" y="72"/>
                    <a:pt x="8248" y="158"/>
                  </a:cubicBezTo>
                  <a:lnTo>
                    <a:pt x="21304" y="7693"/>
                  </a:lnTo>
                  <a:cubicBezTo>
                    <a:pt x="21459" y="7785"/>
                    <a:pt x="21543" y="7905"/>
                    <a:pt x="21543" y="8032"/>
                  </a:cubicBezTo>
                  <a:cubicBezTo>
                    <a:pt x="21543" y="8159"/>
                    <a:pt x="21459" y="8278"/>
                    <a:pt x="21304" y="8363"/>
                  </a:cubicBezTo>
                  <a:lnTo>
                    <a:pt x="14494" y="12325"/>
                  </a:lnTo>
                  <a:cubicBezTo>
                    <a:pt x="14307" y="12420"/>
                    <a:pt x="14105" y="12467"/>
                    <a:pt x="13903" y="12467"/>
                  </a:cubicBezTo>
                  <a:cubicBezTo>
                    <a:pt x="13701" y="12467"/>
                    <a:pt x="13500" y="12420"/>
                    <a:pt x="13317" y="12325"/>
                  </a:cubicBezTo>
                  <a:lnTo>
                    <a:pt x="262" y="4789"/>
                  </a:lnTo>
                  <a:cubicBezTo>
                    <a:pt x="106" y="4697"/>
                    <a:pt x="22" y="4577"/>
                    <a:pt x="22" y="4451"/>
                  </a:cubicBezTo>
                  <a:cubicBezTo>
                    <a:pt x="22" y="4331"/>
                    <a:pt x="106" y="4211"/>
                    <a:pt x="262" y="4119"/>
                  </a:cubicBezTo>
                  <a:lnTo>
                    <a:pt x="7078" y="165"/>
                  </a:lnTo>
                  <a:cubicBezTo>
                    <a:pt x="7243" y="72"/>
                    <a:pt x="7433" y="23"/>
                    <a:pt x="7625" y="23"/>
                  </a:cubicBezTo>
                  <a:cubicBezTo>
                    <a:pt x="7638" y="23"/>
                    <a:pt x="7651" y="23"/>
                    <a:pt x="7663" y="24"/>
                  </a:cubicBezTo>
                  <a:cubicBezTo>
                    <a:pt x="7676" y="23"/>
                    <a:pt x="7689" y="23"/>
                    <a:pt x="7702" y="23"/>
                  </a:cubicBezTo>
                  <a:close/>
                  <a:moveTo>
                    <a:pt x="7661" y="1"/>
                  </a:moveTo>
                  <a:cubicBezTo>
                    <a:pt x="7455" y="1"/>
                    <a:pt x="7251" y="48"/>
                    <a:pt x="7064" y="143"/>
                  </a:cubicBezTo>
                  <a:lnTo>
                    <a:pt x="247" y="4105"/>
                  </a:lnTo>
                  <a:cubicBezTo>
                    <a:pt x="85" y="4197"/>
                    <a:pt x="1" y="4324"/>
                    <a:pt x="1" y="4458"/>
                  </a:cubicBezTo>
                  <a:cubicBezTo>
                    <a:pt x="1" y="4585"/>
                    <a:pt x="92" y="4711"/>
                    <a:pt x="255" y="4810"/>
                  </a:cubicBezTo>
                  <a:lnTo>
                    <a:pt x="13303" y="12346"/>
                  </a:lnTo>
                  <a:cubicBezTo>
                    <a:pt x="13481" y="12438"/>
                    <a:pt x="13672" y="12487"/>
                    <a:pt x="13869" y="12487"/>
                  </a:cubicBezTo>
                  <a:cubicBezTo>
                    <a:pt x="13882" y="12487"/>
                    <a:pt x="13896" y="12487"/>
                    <a:pt x="13909" y="12487"/>
                  </a:cubicBezTo>
                  <a:cubicBezTo>
                    <a:pt x="13922" y="12487"/>
                    <a:pt x="13935" y="12487"/>
                    <a:pt x="13947" y="12487"/>
                  </a:cubicBezTo>
                  <a:cubicBezTo>
                    <a:pt x="14139" y="12487"/>
                    <a:pt x="14329" y="12438"/>
                    <a:pt x="14501" y="12346"/>
                  </a:cubicBezTo>
                  <a:lnTo>
                    <a:pt x="21318" y="8384"/>
                  </a:lnTo>
                  <a:cubicBezTo>
                    <a:pt x="21480" y="8292"/>
                    <a:pt x="21572" y="8166"/>
                    <a:pt x="21572" y="8032"/>
                  </a:cubicBezTo>
                  <a:cubicBezTo>
                    <a:pt x="21572" y="7898"/>
                    <a:pt x="21480" y="7771"/>
                    <a:pt x="21318" y="7679"/>
                  </a:cubicBezTo>
                  <a:lnTo>
                    <a:pt x="8263" y="143"/>
                  </a:lnTo>
                  <a:cubicBezTo>
                    <a:pt x="8072" y="48"/>
                    <a:pt x="7866" y="1"/>
                    <a:pt x="766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4"/>
            <p:cNvSpPr/>
            <p:nvPr/>
          </p:nvSpPr>
          <p:spPr>
            <a:xfrm>
              <a:off x="1997275" y="1863450"/>
              <a:ext cx="344375" cy="299625"/>
            </a:xfrm>
            <a:custGeom>
              <a:avLst/>
              <a:gdLst/>
              <a:ahLst/>
              <a:cxnLst/>
              <a:rect l="l" t="t" r="r" b="b"/>
              <a:pathLst>
                <a:path w="13775" h="11985" extrusionOk="0">
                  <a:moveTo>
                    <a:pt x="5083" y="1"/>
                  </a:moveTo>
                  <a:lnTo>
                    <a:pt x="4631" y="374"/>
                  </a:lnTo>
                  <a:lnTo>
                    <a:pt x="4892" y="1573"/>
                  </a:lnTo>
                  <a:cubicBezTo>
                    <a:pt x="4899" y="1615"/>
                    <a:pt x="4906" y="1657"/>
                    <a:pt x="4913" y="1699"/>
                  </a:cubicBezTo>
                  <a:lnTo>
                    <a:pt x="4913" y="1728"/>
                  </a:lnTo>
                  <a:cubicBezTo>
                    <a:pt x="4920" y="1770"/>
                    <a:pt x="4920" y="1819"/>
                    <a:pt x="4927" y="1862"/>
                  </a:cubicBezTo>
                  <a:cubicBezTo>
                    <a:pt x="4927" y="1862"/>
                    <a:pt x="4927" y="1869"/>
                    <a:pt x="4927" y="1876"/>
                  </a:cubicBezTo>
                  <a:lnTo>
                    <a:pt x="4927" y="2003"/>
                  </a:lnTo>
                  <a:lnTo>
                    <a:pt x="4927" y="2031"/>
                  </a:lnTo>
                  <a:cubicBezTo>
                    <a:pt x="4927" y="2073"/>
                    <a:pt x="4927" y="2122"/>
                    <a:pt x="4920" y="2165"/>
                  </a:cubicBezTo>
                  <a:lnTo>
                    <a:pt x="4920" y="2193"/>
                  </a:lnTo>
                  <a:cubicBezTo>
                    <a:pt x="4920" y="2242"/>
                    <a:pt x="4913" y="2285"/>
                    <a:pt x="4906" y="2327"/>
                  </a:cubicBezTo>
                  <a:cubicBezTo>
                    <a:pt x="4906" y="2334"/>
                    <a:pt x="4906" y="2341"/>
                    <a:pt x="4906" y="2348"/>
                  </a:cubicBezTo>
                  <a:cubicBezTo>
                    <a:pt x="4899" y="2397"/>
                    <a:pt x="4892" y="2447"/>
                    <a:pt x="4885" y="2503"/>
                  </a:cubicBezTo>
                  <a:cubicBezTo>
                    <a:pt x="4885" y="2510"/>
                    <a:pt x="4878" y="2524"/>
                    <a:pt x="4878" y="2538"/>
                  </a:cubicBezTo>
                  <a:cubicBezTo>
                    <a:pt x="4871" y="2574"/>
                    <a:pt x="4864" y="2616"/>
                    <a:pt x="4857" y="2658"/>
                  </a:cubicBezTo>
                  <a:lnTo>
                    <a:pt x="4843" y="2693"/>
                  </a:lnTo>
                  <a:cubicBezTo>
                    <a:pt x="4836" y="2743"/>
                    <a:pt x="4822" y="2792"/>
                    <a:pt x="4808" y="2841"/>
                  </a:cubicBezTo>
                  <a:cubicBezTo>
                    <a:pt x="4794" y="2891"/>
                    <a:pt x="4772" y="2961"/>
                    <a:pt x="4751" y="3018"/>
                  </a:cubicBezTo>
                  <a:cubicBezTo>
                    <a:pt x="4744" y="3046"/>
                    <a:pt x="4737" y="3074"/>
                    <a:pt x="4723" y="3102"/>
                  </a:cubicBezTo>
                  <a:cubicBezTo>
                    <a:pt x="4716" y="3130"/>
                    <a:pt x="4702" y="3159"/>
                    <a:pt x="4695" y="3187"/>
                  </a:cubicBezTo>
                  <a:cubicBezTo>
                    <a:pt x="4674" y="3243"/>
                    <a:pt x="4645" y="3300"/>
                    <a:pt x="4624" y="3356"/>
                  </a:cubicBezTo>
                  <a:cubicBezTo>
                    <a:pt x="4603" y="3412"/>
                    <a:pt x="4575" y="3469"/>
                    <a:pt x="4547" y="3518"/>
                  </a:cubicBezTo>
                  <a:lnTo>
                    <a:pt x="4526" y="3568"/>
                  </a:lnTo>
                  <a:cubicBezTo>
                    <a:pt x="4505" y="3603"/>
                    <a:pt x="4490" y="3638"/>
                    <a:pt x="4469" y="3673"/>
                  </a:cubicBezTo>
                  <a:lnTo>
                    <a:pt x="4434" y="3737"/>
                  </a:lnTo>
                  <a:lnTo>
                    <a:pt x="4385" y="3828"/>
                  </a:lnTo>
                  <a:lnTo>
                    <a:pt x="4342" y="3892"/>
                  </a:lnTo>
                  <a:cubicBezTo>
                    <a:pt x="4321" y="3920"/>
                    <a:pt x="4307" y="3955"/>
                    <a:pt x="4286" y="3983"/>
                  </a:cubicBezTo>
                  <a:cubicBezTo>
                    <a:pt x="4265" y="4012"/>
                    <a:pt x="4258" y="4026"/>
                    <a:pt x="4244" y="4054"/>
                  </a:cubicBezTo>
                  <a:cubicBezTo>
                    <a:pt x="4215" y="4089"/>
                    <a:pt x="4187" y="4131"/>
                    <a:pt x="4159" y="4167"/>
                  </a:cubicBezTo>
                  <a:cubicBezTo>
                    <a:pt x="4131" y="4209"/>
                    <a:pt x="4103" y="4244"/>
                    <a:pt x="4067" y="4280"/>
                  </a:cubicBezTo>
                  <a:cubicBezTo>
                    <a:pt x="4039" y="4322"/>
                    <a:pt x="4004" y="4364"/>
                    <a:pt x="3969" y="4399"/>
                  </a:cubicBezTo>
                  <a:lnTo>
                    <a:pt x="3926" y="4456"/>
                  </a:lnTo>
                  <a:lnTo>
                    <a:pt x="3891" y="4491"/>
                  </a:lnTo>
                  <a:cubicBezTo>
                    <a:pt x="3863" y="4519"/>
                    <a:pt x="3842" y="4547"/>
                    <a:pt x="3814" y="4583"/>
                  </a:cubicBezTo>
                  <a:lnTo>
                    <a:pt x="3771" y="4625"/>
                  </a:lnTo>
                  <a:cubicBezTo>
                    <a:pt x="3736" y="4660"/>
                    <a:pt x="3701" y="4695"/>
                    <a:pt x="3666" y="4724"/>
                  </a:cubicBezTo>
                  <a:cubicBezTo>
                    <a:pt x="3630" y="4759"/>
                    <a:pt x="3581" y="4801"/>
                    <a:pt x="3546" y="4836"/>
                  </a:cubicBezTo>
                  <a:lnTo>
                    <a:pt x="3525" y="4851"/>
                  </a:lnTo>
                  <a:cubicBezTo>
                    <a:pt x="3482" y="4879"/>
                    <a:pt x="3447" y="4914"/>
                    <a:pt x="3405" y="4942"/>
                  </a:cubicBezTo>
                  <a:lnTo>
                    <a:pt x="3384" y="4956"/>
                  </a:lnTo>
                  <a:cubicBezTo>
                    <a:pt x="3348" y="4984"/>
                    <a:pt x="3306" y="5013"/>
                    <a:pt x="3264" y="5041"/>
                  </a:cubicBezTo>
                  <a:lnTo>
                    <a:pt x="3250" y="5055"/>
                  </a:lnTo>
                  <a:cubicBezTo>
                    <a:pt x="3207" y="5083"/>
                    <a:pt x="3158" y="5111"/>
                    <a:pt x="3123" y="5132"/>
                  </a:cubicBezTo>
                  <a:lnTo>
                    <a:pt x="0" y="6937"/>
                  </a:lnTo>
                  <a:lnTo>
                    <a:pt x="8692" y="11984"/>
                  </a:lnTo>
                  <a:lnTo>
                    <a:pt x="11815" y="10187"/>
                  </a:lnTo>
                  <a:cubicBezTo>
                    <a:pt x="11857" y="10159"/>
                    <a:pt x="11899" y="10137"/>
                    <a:pt x="11942" y="10109"/>
                  </a:cubicBezTo>
                  <a:lnTo>
                    <a:pt x="11963" y="10095"/>
                  </a:lnTo>
                  <a:cubicBezTo>
                    <a:pt x="11998" y="10067"/>
                    <a:pt x="12040" y="10039"/>
                    <a:pt x="12082" y="10011"/>
                  </a:cubicBezTo>
                  <a:lnTo>
                    <a:pt x="12104" y="9989"/>
                  </a:lnTo>
                  <a:cubicBezTo>
                    <a:pt x="12139" y="9961"/>
                    <a:pt x="12181" y="9933"/>
                    <a:pt x="12216" y="9898"/>
                  </a:cubicBezTo>
                  <a:lnTo>
                    <a:pt x="12238" y="9884"/>
                  </a:lnTo>
                  <a:cubicBezTo>
                    <a:pt x="12280" y="9848"/>
                    <a:pt x="12315" y="9813"/>
                    <a:pt x="12357" y="9778"/>
                  </a:cubicBezTo>
                  <a:lnTo>
                    <a:pt x="12435" y="9707"/>
                  </a:lnTo>
                  <a:lnTo>
                    <a:pt x="12463" y="9672"/>
                  </a:lnTo>
                  <a:lnTo>
                    <a:pt x="12505" y="9630"/>
                  </a:lnTo>
                  <a:lnTo>
                    <a:pt x="12590" y="9538"/>
                  </a:lnTo>
                  <a:lnTo>
                    <a:pt x="12625" y="9503"/>
                  </a:lnTo>
                  <a:lnTo>
                    <a:pt x="12632" y="9489"/>
                  </a:lnTo>
                  <a:lnTo>
                    <a:pt x="12668" y="9454"/>
                  </a:lnTo>
                  <a:cubicBezTo>
                    <a:pt x="12696" y="9411"/>
                    <a:pt x="12731" y="9376"/>
                    <a:pt x="12766" y="9334"/>
                  </a:cubicBezTo>
                  <a:lnTo>
                    <a:pt x="12787" y="9306"/>
                  </a:lnTo>
                  <a:cubicBezTo>
                    <a:pt x="12809" y="9277"/>
                    <a:pt x="12830" y="9249"/>
                    <a:pt x="12851" y="9221"/>
                  </a:cubicBezTo>
                  <a:cubicBezTo>
                    <a:pt x="12872" y="9186"/>
                    <a:pt x="12886" y="9172"/>
                    <a:pt x="12907" y="9144"/>
                  </a:cubicBezTo>
                  <a:lnTo>
                    <a:pt x="12935" y="9101"/>
                  </a:lnTo>
                  <a:lnTo>
                    <a:pt x="12978" y="9031"/>
                  </a:lnTo>
                  <a:lnTo>
                    <a:pt x="13006" y="8995"/>
                  </a:lnTo>
                  <a:cubicBezTo>
                    <a:pt x="13013" y="8981"/>
                    <a:pt x="13027" y="8960"/>
                    <a:pt x="13034" y="8946"/>
                  </a:cubicBezTo>
                  <a:cubicBezTo>
                    <a:pt x="13048" y="8925"/>
                    <a:pt x="13062" y="8904"/>
                    <a:pt x="13076" y="8883"/>
                  </a:cubicBezTo>
                  <a:lnTo>
                    <a:pt x="13091" y="8854"/>
                  </a:lnTo>
                  <a:cubicBezTo>
                    <a:pt x="13105" y="8833"/>
                    <a:pt x="13119" y="8805"/>
                    <a:pt x="13133" y="8784"/>
                  </a:cubicBezTo>
                  <a:lnTo>
                    <a:pt x="13161" y="8728"/>
                  </a:lnTo>
                  <a:lnTo>
                    <a:pt x="13175" y="8706"/>
                  </a:lnTo>
                  <a:cubicBezTo>
                    <a:pt x="13189" y="8678"/>
                    <a:pt x="13203" y="8643"/>
                    <a:pt x="13217" y="8622"/>
                  </a:cubicBezTo>
                  <a:lnTo>
                    <a:pt x="13246" y="8573"/>
                  </a:lnTo>
                  <a:cubicBezTo>
                    <a:pt x="13246" y="8565"/>
                    <a:pt x="13246" y="8565"/>
                    <a:pt x="13246" y="8558"/>
                  </a:cubicBezTo>
                  <a:cubicBezTo>
                    <a:pt x="13267" y="8509"/>
                    <a:pt x="13288" y="8460"/>
                    <a:pt x="13309" y="8410"/>
                  </a:cubicBezTo>
                  <a:cubicBezTo>
                    <a:pt x="13337" y="8361"/>
                    <a:pt x="13358" y="8298"/>
                    <a:pt x="13380" y="8248"/>
                  </a:cubicBezTo>
                  <a:lnTo>
                    <a:pt x="13415" y="8157"/>
                  </a:lnTo>
                  <a:cubicBezTo>
                    <a:pt x="13422" y="8128"/>
                    <a:pt x="13436" y="8100"/>
                    <a:pt x="13443" y="8072"/>
                  </a:cubicBezTo>
                  <a:cubicBezTo>
                    <a:pt x="13464" y="8009"/>
                    <a:pt x="13478" y="7952"/>
                    <a:pt x="13499" y="7889"/>
                  </a:cubicBezTo>
                  <a:cubicBezTo>
                    <a:pt x="13513" y="7832"/>
                    <a:pt x="13528" y="7790"/>
                    <a:pt x="13535" y="7741"/>
                  </a:cubicBezTo>
                  <a:lnTo>
                    <a:pt x="13542" y="7705"/>
                  </a:lnTo>
                  <a:cubicBezTo>
                    <a:pt x="13542" y="7698"/>
                    <a:pt x="13549" y="7684"/>
                    <a:pt x="13549" y="7670"/>
                  </a:cubicBezTo>
                  <a:cubicBezTo>
                    <a:pt x="13556" y="7642"/>
                    <a:pt x="13563" y="7614"/>
                    <a:pt x="13570" y="7586"/>
                  </a:cubicBezTo>
                  <a:cubicBezTo>
                    <a:pt x="13570" y="7572"/>
                    <a:pt x="13570" y="7564"/>
                    <a:pt x="13577" y="7550"/>
                  </a:cubicBezTo>
                  <a:cubicBezTo>
                    <a:pt x="13584" y="7501"/>
                    <a:pt x="13591" y="7452"/>
                    <a:pt x="13598" y="7409"/>
                  </a:cubicBezTo>
                  <a:lnTo>
                    <a:pt x="13598" y="7395"/>
                  </a:lnTo>
                  <a:cubicBezTo>
                    <a:pt x="13598" y="7388"/>
                    <a:pt x="13598" y="7381"/>
                    <a:pt x="13598" y="7374"/>
                  </a:cubicBezTo>
                  <a:cubicBezTo>
                    <a:pt x="13598" y="7332"/>
                    <a:pt x="13605" y="7283"/>
                    <a:pt x="13605" y="7247"/>
                  </a:cubicBezTo>
                  <a:lnTo>
                    <a:pt x="13605" y="7219"/>
                  </a:lnTo>
                  <a:lnTo>
                    <a:pt x="13605" y="7078"/>
                  </a:lnTo>
                  <a:lnTo>
                    <a:pt x="13626" y="7050"/>
                  </a:lnTo>
                  <a:lnTo>
                    <a:pt x="13626" y="6930"/>
                  </a:lnTo>
                  <a:cubicBezTo>
                    <a:pt x="13626" y="6923"/>
                    <a:pt x="13626" y="6916"/>
                    <a:pt x="13626" y="6909"/>
                  </a:cubicBezTo>
                  <a:cubicBezTo>
                    <a:pt x="13626" y="6867"/>
                    <a:pt x="13619" y="6824"/>
                    <a:pt x="13612" y="6782"/>
                  </a:cubicBezTo>
                  <a:cubicBezTo>
                    <a:pt x="13612" y="6768"/>
                    <a:pt x="13612" y="6761"/>
                    <a:pt x="13605" y="6754"/>
                  </a:cubicBezTo>
                  <a:cubicBezTo>
                    <a:pt x="13598" y="6704"/>
                    <a:pt x="13591" y="6662"/>
                    <a:pt x="13584" y="6627"/>
                  </a:cubicBezTo>
                  <a:lnTo>
                    <a:pt x="13323" y="5429"/>
                  </a:lnTo>
                  <a:lnTo>
                    <a:pt x="13774" y="5055"/>
                  </a:lnTo>
                  <a:lnTo>
                    <a:pt x="5083"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4"/>
            <p:cNvSpPr/>
            <p:nvPr/>
          </p:nvSpPr>
          <p:spPr>
            <a:xfrm>
              <a:off x="1996725" y="1863100"/>
              <a:ext cx="345275" cy="300500"/>
            </a:xfrm>
            <a:custGeom>
              <a:avLst/>
              <a:gdLst/>
              <a:ahLst/>
              <a:cxnLst/>
              <a:rect l="l" t="t" r="r" b="b"/>
              <a:pathLst>
                <a:path w="13811" h="12020" extrusionOk="0">
                  <a:moveTo>
                    <a:pt x="5098" y="29"/>
                  </a:moveTo>
                  <a:lnTo>
                    <a:pt x="13775" y="5069"/>
                  </a:lnTo>
                  <a:lnTo>
                    <a:pt x="13331" y="5435"/>
                  </a:lnTo>
                  <a:lnTo>
                    <a:pt x="13571" y="6634"/>
                  </a:lnTo>
                  <a:cubicBezTo>
                    <a:pt x="13578" y="6676"/>
                    <a:pt x="13585" y="6711"/>
                    <a:pt x="13592" y="6768"/>
                  </a:cubicBezTo>
                  <a:cubicBezTo>
                    <a:pt x="13592" y="6775"/>
                    <a:pt x="13592" y="6782"/>
                    <a:pt x="13592" y="6796"/>
                  </a:cubicBezTo>
                  <a:cubicBezTo>
                    <a:pt x="13599" y="6838"/>
                    <a:pt x="13606" y="6881"/>
                    <a:pt x="13606" y="6923"/>
                  </a:cubicBezTo>
                  <a:lnTo>
                    <a:pt x="13606" y="6930"/>
                  </a:lnTo>
                  <a:lnTo>
                    <a:pt x="13606" y="6944"/>
                  </a:lnTo>
                  <a:lnTo>
                    <a:pt x="13606" y="7064"/>
                  </a:lnTo>
                  <a:lnTo>
                    <a:pt x="13606" y="7092"/>
                  </a:lnTo>
                  <a:lnTo>
                    <a:pt x="13606" y="7233"/>
                  </a:lnTo>
                  <a:lnTo>
                    <a:pt x="13606" y="7247"/>
                  </a:lnTo>
                  <a:lnTo>
                    <a:pt x="13606" y="7261"/>
                  </a:lnTo>
                  <a:cubicBezTo>
                    <a:pt x="13606" y="7297"/>
                    <a:pt x="13599" y="7346"/>
                    <a:pt x="13592" y="7388"/>
                  </a:cubicBezTo>
                  <a:lnTo>
                    <a:pt x="13592" y="7395"/>
                  </a:lnTo>
                  <a:lnTo>
                    <a:pt x="13592" y="7409"/>
                  </a:lnTo>
                  <a:lnTo>
                    <a:pt x="13592" y="7423"/>
                  </a:lnTo>
                  <a:cubicBezTo>
                    <a:pt x="13592" y="7466"/>
                    <a:pt x="13585" y="7508"/>
                    <a:pt x="13571" y="7564"/>
                  </a:cubicBezTo>
                  <a:lnTo>
                    <a:pt x="13571" y="7578"/>
                  </a:lnTo>
                  <a:lnTo>
                    <a:pt x="13571" y="7600"/>
                  </a:lnTo>
                  <a:lnTo>
                    <a:pt x="13571" y="7614"/>
                  </a:lnTo>
                  <a:cubicBezTo>
                    <a:pt x="13571" y="7635"/>
                    <a:pt x="13564" y="7663"/>
                    <a:pt x="13564" y="7684"/>
                  </a:cubicBezTo>
                  <a:lnTo>
                    <a:pt x="13557" y="7705"/>
                  </a:lnTo>
                  <a:lnTo>
                    <a:pt x="13557" y="7719"/>
                  </a:lnTo>
                  <a:cubicBezTo>
                    <a:pt x="13550" y="7734"/>
                    <a:pt x="13550" y="7741"/>
                    <a:pt x="13550" y="7755"/>
                  </a:cubicBezTo>
                  <a:cubicBezTo>
                    <a:pt x="13535" y="7811"/>
                    <a:pt x="13528" y="7846"/>
                    <a:pt x="13507" y="7903"/>
                  </a:cubicBezTo>
                  <a:cubicBezTo>
                    <a:pt x="13493" y="7959"/>
                    <a:pt x="13472" y="8023"/>
                    <a:pt x="13451" y="8086"/>
                  </a:cubicBezTo>
                  <a:cubicBezTo>
                    <a:pt x="13451" y="8100"/>
                    <a:pt x="13444" y="8121"/>
                    <a:pt x="13437" y="8135"/>
                  </a:cubicBezTo>
                  <a:lnTo>
                    <a:pt x="13423" y="8164"/>
                  </a:lnTo>
                  <a:lnTo>
                    <a:pt x="13416" y="8192"/>
                  </a:lnTo>
                  <a:cubicBezTo>
                    <a:pt x="13409" y="8213"/>
                    <a:pt x="13402" y="8234"/>
                    <a:pt x="13395" y="8255"/>
                  </a:cubicBezTo>
                  <a:cubicBezTo>
                    <a:pt x="13373" y="8312"/>
                    <a:pt x="13345" y="8368"/>
                    <a:pt x="13324" y="8424"/>
                  </a:cubicBezTo>
                  <a:cubicBezTo>
                    <a:pt x="13303" y="8474"/>
                    <a:pt x="13282" y="8523"/>
                    <a:pt x="13254" y="8572"/>
                  </a:cubicBezTo>
                  <a:lnTo>
                    <a:pt x="13254" y="8579"/>
                  </a:lnTo>
                  <a:lnTo>
                    <a:pt x="13239" y="8608"/>
                  </a:lnTo>
                  <a:lnTo>
                    <a:pt x="13232" y="8629"/>
                  </a:lnTo>
                  <a:lnTo>
                    <a:pt x="13218" y="8650"/>
                  </a:lnTo>
                  <a:cubicBezTo>
                    <a:pt x="13211" y="8671"/>
                    <a:pt x="13197" y="8699"/>
                    <a:pt x="13183" y="8720"/>
                  </a:cubicBezTo>
                  <a:lnTo>
                    <a:pt x="13183" y="8728"/>
                  </a:lnTo>
                  <a:cubicBezTo>
                    <a:pt x="13176" y="8735"/>
                    <a:pt x="13176" y="8735"/>
                    <a:pt x="13176" y="8735"/>
                  </a:cubicBezTo>
                  <a:lnTo>
                    <a:pt x="13155" y="8777"/>
                  </a:lnTo>
                  <a:lnTo>
                    <a:pt x="13141" y="8798"/>
                  </a:lnTo>
                  <a:cubicBezTo>
                    <a:pt x="13141" y="8805"/>
                    <a:pt x="13134" y="8812"/>
                    <a:pt x="13127" y="8819"/>
                  </a:cubicBezTo>
                  <a:lnTo>
                    <a:pt x="13105" y="8861"/>
                  </a:lnTo>
                  <a:lnTo>
                    <a:pt x="13098" y="8883"/>
                  </a:lnTo>
                  <a:cubicBezTo>
                    <a:pt x="13091" y="8883"/>
                    <a:pt x="13091" y="8890"/>
                    <a:pt x="13091" y="8890"/>
                  </a:cubicBezTo>
                  <a:lnTo>
                    <a:pt x="13049" y="8953"/>
                  </a:lnTo>
                  <a:cubicBezTo>
                    <a:pt x="13042" y="8960"/>
                    <a:pt x="13042" y="8967"/>
                    <a:pt x="13035" y="8974"/>
                  </a:cubicBezTo>
                  <a:cubicBezTo>
                    <a:pt x="13028" y="8988"/>
                    <a:pt x="13021" y="8995"/>
                    <a:pt x="13014" y="9009"/>
                  </a:cubicBezTo>
                  <a:lnTo>
                    <a:pt x="13007" y="9031"/>
                  </a:lnTo>
                  <a:lnTo>
                    <a:pt x="12993" y="9045"/>
                  </a:lnTo>
                  <a:lnTo>
                    <a:pt x="12950" y="9115"/>
                  </a:lnTo>
                  <a:lnTo>
                    <a:pt x="12936" y="9129"/>
                  </a:lnTo>
                  <a:cubicBezTo>
                    <a:pt x="12929" y="9136"/>
                    <a:pt x="12922" y="9150"/>
                    <a:pt x="12915" y="9158"/>
                  </a:cubicBezTo>
                  <a:lnTo>
                    <a:pt x="12866" y="9228"/>
                  </a:lnTo>
                  <a:lnTo>
                    <a:pt x="12802" y="9320"/>
                  </a:lnTo>
                  <a:lnTo>
                    <a:pt x="12788" y="9334"/>
                  </a:lnTo>
                  <a:cubicBezTo>
                    <a:pt x="12781" y="9334"/>
                    <a:pt x="12781" y="9341"/>
                    <a:pt x="12781" y="9341"/>
                  </a:cubicBezTo>
                  <a:cubicBezTo>
                    <a:pt x="12746" y="9383"/>
                    <a:pt x="12718" y="9418"/>
                    <a:pt x="12675" y="9461"/>
                  </a:cubicBezTo>
                  <a:lnTo>
                    <a:pt x="12668" y="9482"/>
                  </a:lnTo>
                  <a:lnTo>
                    <a:pt x="12647" y="9503"/>
                  </a:lnTo>
                  <a:lnTo>
                    <a:pt x="12640" y="9510"/>
                  </a:lnTo>
                  <a:lnTo>
                    <a:pt x="12633" y="9517"/>
                  </a:lnTo>
                  <a:lnTo>
                    <a:pt x="12612" y="9538"/>
                  </a:lnTo>
                  <a:lnTo>
                    <a:pt x="12605" y="9552"/>
                  </a:lnTo>
                  <a:lnTo>
                    <a:pt x="12520" y="9644"/>
                  </a:lnTo>
                  <a:lnTo>
                    <a:pt x="12478" y="9686"/>
                  </a:lnTo>
                  <a:cubicBezTo>
                    <a:pt x="12478" y="9686"/>
                    <a:pt x="12471" y="9693"/>
                    <a:pt x="12464" y="9700"/>
                  </a:cubicBezTo>
                  <a:lnTo>
                    <a:pt x="12450" y="9714"/>
                  </a:lnTo>
                  <a:cubicBezTo>
                    <a:pt x="12422" y="9743"/>
                    <a:pt x="12401" y="9764"/>
                    <a:pt x="12372" y="9785"/>
                  </a:cubicBezTo>
                  <a:lnTo>
                    <a:pt x="12379" y="9792"/>
                  </a:lnTo>
                  <a:lnTo>
                    <a:pt x="12372" y="9792"/>
                  </a:lnTo>
                  <a:cubicBezTo>
                    <a:pt x="12337" y="9820"/>
                    <a:pt x="12295" y="9855"/>
                    <a:pt x="12253" y="9891"/>
                  </a:cubicBezTo>
                  <a:lnTo>
                    <a:pt x="12231" y="9912"/>
                  </a:lnTo>
                  <a:cubicBezTo>
                    <a:pt x="12196" y="9933"/>
                    <a:pt x="12161" y="9968"/>
                    <a:pt x="12119" y="9996"/>
                  </a:cubicBezTo>
                  <a:lnTo>
                    <a:pt x="12097" y="10010"/>
                  </a:lnTo>
                  <a:cubicBezTo>
                    <a:pt x="12055" y="10046"/>
                    <a:pt x="12013" y="10074"/>
                    <a:pt x="11978" y="10102"/>
                  </a:cubicBezTo>
                  <a:lnTo>
                    <a:pt x="11956" y="10116"/>
                  </a:lnTo>
                  <a:cubicBezTo>
                    <a:pt x="11914" y="10144"/>
                    <a:pt x="11872" y="10173"/>
                    <a:pt x="11830" y="10194"/>
                  </a:cubicBezTo>
                  <a:lnTo>
                    <a:pt x="8714" y="11991"/>
                  </a:lnTo>
                  <a:lnTo>
                    <a:pt x="43" y="6951"/>
                  </a:lnTo>
                  <a:lnTo>
                    <a:pt x="3145" y="5154"/>
                  </a:lnTo>
                  <a:cubicBezTo>
                    <a:pt x="3187" y="5132"/>
                    <a:pt x="3229" y="5104"/>
                    <a:pt x="3279" y="5069"/>
                  </a:cubicBezTo>
                  <a:lnTo>
                    <a:pt x="3293" y="5062"/>
                  </a:lnTo>
                  <a:cubicBezTo>
                    <a:pt x="3328" y="5034"/>
                    <a:pt x="3370" y="5005"/>
                    <a:pt x="3413" y="4977"/>
                  </a:cubicBezTo>
                  <a:lnTo>
                    <a:pt x="3434" y="4963"/>
                  </a:lnTo>
                  <a:cubicBezTo>
                    <a:pt x="3476" y="4928"/>
                    <a:pt x="3511" y="4900"/>
                    <a:pt x="3554" y="4865"/>
                  </a:cubicBezTo>
                  <a:lnTo>
                    <a:pt x="3561" y="4857"/>
                  </a:lnTo>
                  <a:lnTo>
                    <a:pt x="3568" y="4850"/>
                  </a:lnTo>
                  <a:cubicBezTo>
                    <a:pt x="3610" y="4815"/>
                    <a:pt x="3652" y="4780"/>
                    <a:pt x="3688" y="4745"/>
                  </a:cubicBezTo>
                  <a:cubicBezTo>
                    <a:pt x="3730" y="4709"/>
                    <a:pt x="3765" y="4674"/>
                    <a:pt x="3800" y="4639"/>
                  </a:cubicBezTo>
                  <a:lnTo>
                    <a:pt x="3836" y="4597"/>
                  </a:lnTo>
                  <a:cubicBezTo>
                    <a:pt x="3864" y="4568"/>
                    <a:pt x="3892" y="4540"/>
                    <a:pt x="3920" y="4512"/>
                  </a:cubicBezTo>
                  <a:lnTo>
                    <a:pt x="3934" y="4498"/>
                  </a:lnTo>
                  <a:lnTo>
                    <a:pt x="3956" y="4470"/>
                  </a:lnTo>
                  <a:lnTo>
                    <a:pt x="3984" y="4442"/>
                  </a:lnTo>
                  <a:lnTo>
                    <a:pt x="3998" y="4420"/>
                  </a:lnTo>
                  <a:cubicBezTo>
                    <a:pt x="4033" y="4378"/>
                    <a:pt x="4068" y="4336"/>
                    <a:pt x="4097" y="4301"/>
                  </a:cubicBezTo>
                  <a:cubicBezTo>
                    <a:pt x="4132" y="4258"/>
                    <a:pt x="4160" y="4223"/>
                    <a:pt x="4188" y="4188"/>
                  </a:cubicBezTo>
                  <a:cubicBezTo>
                    <a:pt x="4216" y="4145"/>
                    <a:pt x="4245" y="4103"/>
                    <a:pt x="4273" y="4068"/>
                  </a:cubicBezTo>
                  <a:cubicBezTo>
                    <a:pt x="4287" y="4047"/>
                    <a:pt x="4294" y="4026"/>
                    <a:pt x="4315" y="3997"/>
                  </a:cubicBezTo>
                  <a:cubicBezTo>
                    <a:pt x="4336" y="3969"/>
                    <a:pt x="4350" y="3941"/>
                    <a:pt x="4371" y="3913"/>
                  </a:cubicBezTo>
                  <a:lnTo>
                    <a:pt x="4414" y="3849"/>
                  </a:lnTo>
                  <a:lnTo>
                    <a:pt x="4463" y="3758"/>
                  </a:lnTo>
                  <a:lnTo>
                    <a:pt x="4477" y="3737"/>
                  </a:lnTo>
                  <a:cubicBezTo>
                    <a:pt x="4484" y="3723"/>
                    <a:pt x="4491" y="3708"/>
                    <a:pt x="4498" y="3694"/>
                  </a:cubicBezTo>
                  <a:cubicBezTo>
                    <a:pt x="4519" y="3659"/>
                    <a:pt x="4541" y="3617"/>
                    <a:pt x="4555" y="3589"/>
                  </a:cubicBezTo>
                  <a:lnTo>
                    <a:pt x="4562" y="3567"/>
                  </a:lnTo>
                  <a:cubicBezTo>
                    <a:pt x="4569" y="3553"/>
                    <a:pt x="4583" y="3546"/>
                    <a:pt x="4583" y="3539"/>
                  </a:cubicBezTo>
                  <a:cubicBezTo>
                    <a:pt x="4604" y="3483"/>
                    <a:pt x="4632" y="3426"/>
                    <a:pt x="4653" y="3377"/>
                  </a:cubicBezTo>
                  <a:cubicBezTo>
                    <a:pt x="4675" y="3321"/>
                    <a:pt x="4703" y="3264"/>
                    <a:pt x="4724" y="3208"/>
                  </a:cubicBezTo>
                  <a:cubicBezTo>
                    <a:pt x="4731" y="3187"/>
                    <a:pt x="4738" y="3166"/>
                    <a:pt x="4745" y="3144"/>
                  </a:cubicBezTo>
                  <a:lnTo>
                    <a:pt x="4766" y="3095"/>
                  </a:lnTo>
                  <a:cubicBezTo>
                    <a:pt x="4773" y="3074"/>
                    <a:pt x="4780" y="3053"/>
                    <a:pt x="4780" y="3039"/>
                  </a:cubicBezTo>
                  <a:cubicBezTo>
                    <a:pt x="4801" y="2982"/>
                    <a:pt x="4830" y="2905"/>
                    <a:pt x="4837" y="2863"/>
                  </a:cubicBezTo>
                  <a:cubicBezTo>
                    <a:pt x="4851" y="2813"/>
                    <a:pt x="4865" y="2764"/>
                    <a:pt x="4879" y="2707"/>
                  </a:cubicBezTo>
                  <a:lnTo>
                    <a:pt x="4886" y="2679"/>
                  </a:lnTo>
                  <a:cubicBezTo>
                    <a:pt x="4893" y="2637"/>
                    <a:pt x="4900" y="2602"/>
                    <a:pt x="4907" y="2552"/>
                  </a:cubicBezTo>
                  <a:lnTo>
                    <a:pt x="4907" y="2538"/>
                  </a:lnTo>
                  <a:cubicBezTo>
                    <a:pt x="4907" y="2531"/>
                    <a:pt x="4907" y="2524"/>
                    <a:pt x="4907" y="2517"/>
                  </a:cubicBezTo>
                  <a:cubicBezTo>
                    <a:pt x="4921" y="2468"/>
                    <a:pt x="4928" y="2411"/>
                    <a:pt x="4935" y="2362"/>
                  </a:cubicBezTo>
                  <a:cubicBezTo>
                    <a:pt x="4935" y="2362"/>
                    <a:pt x="4935" y="2355"/>
                    <a:pt x="4935" y="2348"/>
                  </a:cubicBezTo>
                  <a:lnTo>
                    <a:pt x="4935" y="2341"/>
                  </a:lnTo>
                  <a:cubicBezTo>
                    <a:pt x="4935" y="2299"/>
                    <a:pt x="4942" y="2256"/>
                    <a:pt x="4942" y="2207"/>
                  </a:cubicBezTo>
                  <a:lnTo>
                    <a:pt x="4942" y="2200"/>
                  </a:lnTo>
                  <a:lnTo>
                    <a:pt x="4942" y="2179"/>
                  </a:lnTo>
                  <a:cubicBezTo>
                    <a:pt x="4949" y="2136"/>
                    <a:pt x="4949" y="2087"/>
                    <a:pt x="4949" y="2045"/>
                  </a:cubicBezTo>
                  <a:lnTo>
                    <a:pt x="4949" y="2010"/>
                  </a:lnTo>
                  <a:lnTo>
                    <a:pt x="4949" y="1890"/>
                  </a:lnTo>
                  <a:lnTo>
                    <a:pt x="4949" y="1883"/>
                  </a:lnTo>
                  <a:lnTo>
                    <a:pt x="4949" y="1869"/>
                  </a:lnTo>
                  <a:cubicBezTo>
                    <a:pt x="4949" y="1826"/>
                    <a:pt x="4942" y="1784"/>
                    <a:pt x="4935" y="1742"/>
                  </a:cubicBezTo>
                  <a:lnTo>
                    <a:pt x="4935" y="1706"/>
                  </a:lnTo>
                  <a:cubicBezTo>
                    <a:pt x="4928" y="1657"/>
                    <a:pt x="4921" y="1615"/>
                    <a:pt x="4914" y="1580"/>
                  </a:cubicBezTo>
                  <a:lnTo>
                    <a:pt x="4660" y="388"/>
                  </a:lnTo>
                  <a:lnTo>
                    <a:pt x="5098" y="29"/>
                  </a:lnTo>
                  <a:close/>
                  <a:moveTo>
                    <a:pt x="5090" y="1"/>
                  </a:moveTo>
                  <a:lnTo>
                    <a:pt x="4632" y="381"/>
                  </a:lnTo>
                  <a:lnTo>
                    <a:pt x="4900" y="1587"/>
                  </a:lnTo>
                  <a:cubicBezTo>
                    <a:pt x="4907" y="1622"/>
                    <a:pt x="4914" y="1664"/>
                    <a:pt x="4921" y="1713"/>
                  </a:cubicBezTo>
                  <a:lnTo>
                    <a:pt x="4921" y="1742"/>
                  </a:lnTo>
                  <a:cubicBezTo>
                    <a:pt x="4928" y="1791"/>
                    <a:pt x="4935" y="1833"/>
                    <a:pt x="4935" y="1876"/>
                  </a:cubicBezTo>
                  <a:cubicBezTo>
                    <a:pt x="4935" y="1876"/>
                    <a:pt x="4935" y="1883"/>
                    <a:pt x="4935" y="1883"/>
                  </a:cubicBezTo>
                  <a:lnTo>
                    <a:pt x="4935" y="1890"/>
                  </a:lnTo>
                  <a:lnTo>
                    <a:pt x="4935" y="2017"/>
                  </a:lnTo>
                  <a:lnTo>
                    <a:pt x="4935" y="2045"/>
                  </a:lnTo>
                  <a:cubicBezTo>
                    <a:pt x="4935" y="2094"/>
                    <a:pt x="4928" y="2136"/>
                    <a:pt x="4928" y="2179"/>
                  </a:cubicBezTo>
                  <a:cubicBezTo>
                    <a:pt x="4928" y="2186"/>
                    <a:pt x="4928" y="2193"/>
                    <a:pt x="4928" y="2200"/>
                  </a:cubicBezTo>
                  <a:lnTo>
                    <a:pt x="4928" y="2207"/>
                  </a:lnTo>
                  <a:cubicBezTo>
                    <a:pt x="4928" y="2249"/>
                    <a:pt x="4921" y="2299"/>
                    <a:pt x="4914" y="2341"/>
                  </a:cubicBezTo>
                  <a:lnTo>
                    <a:pt x="4914" y="2348"/>
                  </a:lnTo>
                  <a:cubicBezTo>
                    <a:pt x="4914" y="2355"/>
                    <a:pt x="4914" y="2355"/>
                    <a:pt x="4914" y="2362"/>
                  </a:cubicBezTo>
                  <a:cubicBezTo>
                    <a:pt x="4914" y="2411"/>
                    <a:pt x="4907" y="2461"/>
                    <a:pt x="4893" y="2510"/>
                  </a:cubicBezTo>
                  <a:cubicBezTo>
                    <a:pt x="4893" y="2517"/>
                    <a:pt x="4893" y="2524"/>
                    <a:pt x="4893" y="2531"/>
                  </a:cubicBezTo>
                  <a:lnTo>
                    <a:pt x="4893" y="2552"/>
                  </a:lnTo>
                  <a:cubicBezTo>
                    <a:pt x="4879" y="2595"/>
                    <a:pt x="4872" y="2637"/>
                    <a:pt x="4865" y="2672"/>
                  </a:cubicBezTo>
                  <a:cubicBezTo>
                    <a:pt x="4865" y="2686"/>
                    <a:pt x="4858" y="2693"/>
                    <a:pt x="4858" y="2707"/>
                  </a:cubicBezTo>
                  <a:cubicBezTo>
                    <a:pt x="4844" y="2764"/>
                    <a:pt x="4830" y="2806"/>
                    <a:pt x="4823" y="2855"/>
                  </a:cubicBezTo>
                  <a:cubicBezTo>
                    <a:pt x="4801" y="2912"/>
                    <a:pt x="4787" y="2968"/>
                    <a:pt x="4766" y="3032"/>
                  </a:cubicBezTo>
                  <a:cubicBezTo>
                    <a:pt x="4759" y="3046"/>
                    <a:pt x="4752" y="3067"/>
                    <a:pt x="4745" y="3088"/>
                  </a:cubicBezTo>
                  <a:lnTo>
                    <a:pt x="4724" y="3137"/>
                  </a:lnTo>
                  <a:lnTo>
                    <a:pt x="4703" y="3201"/>
                  </a:lnTo>
                  <a:cubicBezTo>
                    <a:pt x="4682" y="3257"/>
                    <a:pt x="4660" y="3321"/>
                    <a:pt x="4632" y="3370"/>
                  </a:cubicBezTo>
                  <a:cubicBezTo>
                    <a:pt x="4611" y="3426"/>
                    <a:pt x="4590" y="3476"/>
                    <a:pt x="4562" y="3525"/>
                  </a:cubicBezTo>
                  <a:lnTo>
                    <a:pt x="4548" y="3553"/>
                  </a:lnTo>
                  <a:lnTo>
                    <a:pt x="4541" y="3574"/>
                  </a:lnTo>
                  <a:cubicBezTo>
                    <a:pt x="4519" y="3610"/>
                    <a:pt x="4498" y="3652"/>
                    <a:pt x="4484" y="3687"/>
                  </a:cubicBezTo>
                  <a:lnTo>
                    <a:pt x="4456" y="3723"/>
                  </a:lnTo>
                  <a:lnTo>
                    <a:pt x="4449" y="3744"/>
                  </a:lnTo>
                  <a:cubicBezTo>
                    <a:pt x="4435" y="3772"/>
                    <a:pt x="4407" y="3821"/>
                    <a:pt x="4393" y="3842"/>
                  </a:cubicBezTo>
                  <a:cubicBezTo>
                    <a:pt x="4386" y="3856"/>
                    <a:pt x="4371" y="3871"/>
                    <a:pt x="4357" y="3906"/>
                  </a:cubicBezTo>
                  <a:cubicBezTo>
                    <a:pt x="4336" y="3934"/>
                    <a:pt x="4315" y="3969"/>
                    <a:pt x="4301" y="3990"/>
                  </a:cubicBezTo>
                  <a:cubicBezTo>
                    <a:pt x="4287" y="4012"/>
                    <a:pt x="4273" y="4040"/>
                    <a:pt x="4252" y="4061"/>
                  </a:cubicBezTo>
                  <a:cubicBezTo>
                    <a:pt x="4230" y="4096"/>
                    <a:pt x="4202" y="4138"/>
                    <a:pt x="4174" y="4181"/>
                  </a:cubicBezTo>
                  <a:cubicBezTo>
                    <a:pt x="4146" y="4216"/>
                    <a:pt x="4111" y="4251"/>
                    <a:pt x="4082" y="4294"/>
                  </a:cubicBezTo>
                  <a:cubicBezTo>
                    <a:pt x="4054" y="4329"/>
                    <a:pt x="4019" y="4371"/>
                    <a:pt x="3984" y="4413"/>
                  </a:cubicBezTo>
                  <a:lnTo>
                    <a:pt x="3970" y="4427"/>
                  </a:lnTo>
                  <a:lnTo>
                    <a:pt x="3941" y="4463"/>
                  </a:lnTo>
                  <a:cubicBezTo>
                    <a:pt x="3934" y="4470"/>
                    <a:pt x="3927" y="4477"/>
                    <a:pt x="3920" y="4484"/>
                  </a:cubicBezTo>
                  <a:lnTo>
                    <a:pt x="3906" y="4498"/>
                  </a:lnTo>
                  <a:cubicBezTo>
                    <a:pt x="3878" y="4533"/>
                    <a:pt x="3850" y="4561"/>
                    <a:pt x="3829" y="4590"/>
                  </a:cubicBezTo>
                  <a:lnTo>
                    <a:pt x="3786" y="4632"/>
                  </a:lnTo>
                  <a:cubicBezTo>
                    <a:pt x="3751" y="4660"/>
                    <a:pt x="3716" y="4702"/>
                    <a:pt x="3681" y="4738"/>
                  </a:cubicBezTo>
                  <a:cubicBezTo>
                    <a:pt x="3638" y="4773"/>
                    <a:pt x="3603" y="4801"/>
                    <a:pt x="3561" y="4843"/>
                  </a:cubicBezTo>
                  <a:lnTo>
                    <a:pt x="3554" y="4850"/>
                  </a:lnTo>
                  <a:lnTo>
                    <a:pt x="3540" y="4857"/>
                  </a:lnTo>
                  <a:cubicBezTo>
                    <a:pt x="3504" y="4886"/>
                    <a:pt x="3462" y="4921"/>
                    <a:pt x="3420" y="4949"/>
                  </a:cubicBezTo>
                  <a:lnTo>
                    <a:pt x="3399" y="4963"/>
                  </a:lnTo>
                  <a:cubicBezTo>
                    <a:pt x="3363" y="4998"/>
                    <a:pt x="3321" y="5027"/>
                    <a:pt x="3279" y="5048"/>
                  </a:cubicBezTo>
                  <a:cubicBezTo>
                    <a:pt x="3279" y="5055"/>
                    <a:pt x="3272" y="5062"/>
                    <a:pt x="3265" y="5062"/>
                  </a:cubicBezTo>
                  <a:cubicBezTo>
                    <a:pt x="3215" y="5090"/>
                    <a:pt x="3173" y="5118"/>
                    <a:pt x="3138" y="5139"/>
                  </a:cubicBezTo>
                  <a:lnTo>
                    <a:pt x="15" y="6944"/>
                  </a:lnTo>
                  <a:lnTo>
                    <a:pt x="1" y="6951"/>
                  </a:lnTo>
                  <a:lnTo>
                    <a:pt x="8721" y="12020"/>
                  </a:lnTo>
                  <a:lnTo>
                    <a:pt x="11858" y="10215"/>
                  </a:lnTo>
                  <a:cubicBezTo>
                    <a:pt x="11900" y="10194"/>
                    <a:pt x="11942" y="10173"/>
                    <a:pt x="11985" y="10137"/>
                  </a:cubicBezTo>
                  <a:lnTo>
                    <a:pt x="12006" y="10130"/>
                  </a:lnTo>
                  <a:cubicBezTo>
                    <a:pt x="12041" y="10095"/>
                    <a:pt x="12083" y="10067"/>
                    <a:pt x="12126" y="10039"/>
                  </a:cubicBezTo>
                  <a:lnTo>
                    <a:pt x="12147" y="10025"/>
                  </a:lnTo>
                  <a:cubicBezTo>
                    <a:pt x="12189" y="9989"/>
                    <a:pt x="12224" y="9961"/>
                    <a:pt x="12267" y="9926"/>
                  </a:cubicBezTo>
                  <a:lnTo>
                    <a:pt x="12281" y="9912"/>
                  </a:lnTo>
                  <a:cubicBezTo>
                    <a:pt x="12330" y="9877"/>
                    <a:pt x="12365" y="9841"/>
                    <a:pt x="12401" y="9806"/>
                  </a:cubicBezTo>
                  <a:lnTo>
                    <a:pt x="12394" y="9799"/>
                  </a:lnTo>
                  <a:lnTo>
                    <a:pt x="12394" y="9799"/>
                  </a:lnTo>
                  <a:lnTo>
                    <a:pt x="12408" y="9806"/>
                  </a:lnTo>
                  <a:lnTo>
                    <a:pt x="12478" y="9736"/>
                  </a:lnTo>
                  <a:lnTo>
                    <a:pt x="12499" y="9714"/>
                  </a:lnTo>
                  <a:lnTo>
                    <a:pt x="12513" y="9700"/>
                  </a:lnTo>
                  <a:lnTo>
                    <a:pt x="12556" y="9658"/>
                  </a:lnTo>
                  <a:cubicBezTo>
                    <a:pt x="12577" y="9630"/>
                    <a:pt x="12605" y="9602"/>
                    <a:pt x="12633" y="9573"/>
                  </a:cubicBezTo>
                  <a:lnTo>
                    <a:pt x="12647" y="9559"/>
                  </a:lnTo>
                  <a:lnTo>
                    <a:pt x="12668" y="9531"/>
                  </a:lnTo>
                  <a:lnTo>
                    <a:pt x="12675" y="9524"/>
                  </a:lnTo>
                  <a:cubicBezTo>
                    <a:pt x="12675" y="9524"/>
                    <a:pt x="12683" y="9517"/>
                    <a:pt x="12683" y="9517"/>
                  </a:cubicBezTo>
                  <a:cubicBezTo>
                    <a:pt x="12690" y="9510"/>
                    <a:pt x="12697" y="9503"/>
                    <a:pt x="12697" y="9496"/>
                  </a:cubicBezTo>
                  <a:lnTo>
                    <a:pt x="12711" y="9482"/>
                  </a:lnTo>
                  <a:cubicBezTo>
                    <a:pt x="12746" y="9439"/>
                    <a:pt x="12781" y="9397"/>
                    <a:pt x="12809" y="9362"/>
                  </a:cubicBezTo>
                  <a:cubicBezTo>
                    <a:pt x="12816" y="9355"/>
                    <a:pt x="12816" y="9355"/>
                    <a:pt x="12824" y="9348"/>
                  </a:cubicBezTo>
                  <a:cubicBezTo>
                    <a:pt x="12824" y="9341"/>
                    <a:pt x="12831" y="9341"/>
                    <a:pt x="12831" y="9334"/>
                  </a:cubicBezTo>
                  <a:lnTo>
                    <a:pt x="12901" y="9249"/>
                  </a:lnTo>
                  <a:cubicBezTo>
                    <a:pt x="12915" y="9221"/>
                    <a:pt x="12936" y="9200"/>
                    <a:pt x="12950" y="9172"/>
                  </a:cubicBezTo>
                  <a:lnTo>
                    <a:pt x="12972" y="9143"/>
                  </a:lnTo>
                  <a:lnTo>
                    <a:pt x="12979" y="9129"/>
                  </a:lnTo>
                  <a:cubicBezTo>
                    <a:pt x="13000" y="9108"/>
                    <a:pt x="13014" y="9080"/>
                    <a:pt x="13028" y="9059"/>
                  </a:cubicBezTo>
                  <a:lnTo>
                    <a:pt x="13035" y="9045"/>
                  </a:lnTo>
                  <a:lnTo>
                    <a:pt x="13049" y="9024"/>
                  </a:lnTo>
                  <a:cubicBezTo>
                    <a:pt x="13056" y="9017"/>
                    <a:pt x="13063" y="9002"/>
                    <a:pt x="13070" y="8988"/>
                  </a:cubicBezTo>
                  <a:lnTo>
                    <a:pt x="13084" y="8967"/>
                  </a:lnTo>
                  <a:cubicBezTo>
                    <a:pt x="13098" y="8946"/>
                    <a:pt x="13113" y="8925"/>
                    <a:pt x="13120" y="8904"/>
                  </a:cubicBezTo>
                  <a:lnTo>
                    <a:pt x="13134" y="8897"/>
                  </a:lnTo>
                  <a:lnTo>
                    <a:pt x="13141" y="8876"/>
                  </a:lnTo>
                  <a:lnTo>
                    <a:pt x="13162" y="8833"/>
                  </a:lnTo>
                  <a:cubicBezTo>
                    <a:pt x="13169" y="8826"/>
                    <a:pt x="13176" y="8819"/>
                    <a:pt x="13176" y="8812"/>
                  </a:cubicBezTo>
                  <a:lnTo>
                    <a:pt x="13190" y="8791"/>
                  </a:lnTo>
                  <a:lnTo>
                    <a:pt x="13211" y="8749"/>
                  </a:lnTo>
                  <a:lnTo>
                    <a:pt x="13211" y="8742"/>
                  </a:lnTo>
                  <a:lnTo>
                    <a:pt x="13218" y="8735"/>
                  </a:lnTo>
                  <a:cubicBezTo>
                    <a:pt x="13232" y="8713"/>
                    <a:pt x="13239" y="8685"/>
                    <a:pt x="13254" y="8664"/>
                  </a:cubicBezTo>
                  <a:lnTo>
                    <a:pt x="13261" y="8643"/>
                  </a:lnTo>
                  <a:lnTo>
                    <a:pt x="13275" y="8622"/>
                  </a:lnTo>
                  <a:lnTo>
                    <a:pt x="13289" y="8594"/>
                  </a:lnTo>
                  <a:lnTo>
                    <a:pt x="13289" y="8587"/>
                  </a:lnTo>
                  <a:cubicBezTo>
                    <a:pt x="13317" y="8537"/>
                    <a:pt x="13338" y="8488"/>
                    <a:pt x="13359" y="8431"/>
                  </a:cubicBezTo>
                  <a:cubicBezTo>
                    <a:pt x="13387" y="8375"/>
                    <a:pt x="13409" y="8326"/>
                    <a:pt x="13430" y="8262"/>
                  </a:cubicBezTo>
                  <a:cubicBezTo>
                    <a:pt x="13437" y="8241"/>
                    <a:pt x="13444" y="8220"/>
                    <a:pt x="13451" y="8206"/>
                  </a:cubicBezTo>
                  <a:lnTo>
                    <a:pt x="13465" y="8178"/>
                  </a:lnTo>
                  <a:cubicBezTo>
                    <a:pt x="13465" y="8164"/>
                    <a:pt x="13465" y="8164"/>
                    <a:pt x="13472" y="8149"/>
                  </a:cubicBezTo>
                  <a:cubicBezTo>
                    <a:pt x="13479" y="8128"/>
                    <a:pt x="13486" y="8114"/>
                    <a:pt x="13493" y="8093"/>
                  </a:cubicBezTo>
                  <a:cubicBezTo>
                    <a:pt x="13514" y="8030"/>
                    <a:pt x="13528" y="7973"/>
                    <a:pt x="13550" y="7910"/>
                  </a:cubicBezTo>
                  <a:cubicBezTo>
                    <a:pt x="13557" y="7867"/>
                    <a:pt x="13571" y="7818"/>
                    <a:pt x="13585" y="7762"/>
                  </a:cubicBezTo>
                  <a:lnTo>
                    <a:pt x="13592" y="7727"/>
                  </a:lnTo>
                  <a:lnTo>
                    <a:pt x="13592" y="7712"/>
                  </a:lnTo>
                  <a:cubicBezTo>
                    <a:pt x="13599" y="7705"/>
                    <a:pt x="13599" y="7698"/>
                    <a:pt x="13599" y="7691"/>
                  </a:cubicBezTo>
                  <a:cubicBezTo>
                    <a:pt x="13599" y="7670"/>
                    <a:pt x="13613" y="7642"/>
                    <a:pt x="13613" y="7621"/>
                  </a:cubicBezTo>
                  <a:lnTo>
                    <a:pt x="13613" y="7593"/>
                  </a:lnTo>
                  <a:lnTo>
                    <a:pt x="13613" y="7571"/>
                  </a:lnTo>
                  <a:cubicBezTo>
                    <a:pt x="13627" y="7515"/>
                    <a:pt x="13634" y="7473"/>
                    <a:pt x="13641" y="7430"/>
                  </a:cubicBezTo>
                  <a:lnTo>
                    <a:pt x="13641" y="7416"/>
                  </a:lnTo>
                  <a:lnTo>
                    <a:pt x="13641" y="7402"/>
                  </a:lnTo>
                  <a:lnTo>
                    <a:pt x="13641" y="7395"/>
                  </a:lnTo>
                  <a:cubicBezTo>
                    <a:pt x="13641" y="7353"/>
                    <a:pt x="13648" y="7311"/>
                    <a:pt x="13648" y="7261"/>
                  </a:cubicBezTo>
                  <a:lnTo>
                    <a:pt x="13648" y="7254"/>
                  </a:lnTo>
                  <a:lnTo>
                    <a:pt x="13648" y="7233"/>
                  </a:lnTo>
                  <a:lnTo>
                    <a:pt x="13648" y="7099"/>
                  </a:lnTo>
                  <a:lnTo>
                    <a:pt x="13648" y="7064"/>
                  </a:lnTo>
                  <a:lnTo>
                    <a:pt x="13648" y="6937"/>
                  </a:lnTo>
                  <a:cubicBezTo>
                    <a:pt x="13648" y="6930"/>
                    <a:pt x="13648" y="6930"/>
                    <a:pt x="13648" y="6923"/>
                  </a:cubicBezTo>
                  <a:cubicBezTo>
                    <a:pt x="13648" y="6881"/>
                    <a:pt x="13641" y="6838"/>
                    <a:pt x="13634" y="6796"/>
                  </a:cubicBezTo>
                  <a:cubicBezTo>
                    <a:pt x="13634" y="6782"/>
                    <a:pt x="13634" y="6775"/>
                    <a:pt x="13634" y="6761"/>
                  </a:cubicBezTo>
                  <a:cubicBezTo>
                    <a:pt x="13627" y="6711"/>
                    <a:pt x="13620" y="6676"/>
                    <a:pt x="13613" y="6634"/>
                  </a:cubicBezTo>
                  <a:lnTo>
                    <a:pt x="13352" y="5443"/>
                  </a:lnTo>
                  <a:lnTo>
                    <a:pt x="13810" y="5069"/>
                  </a:lnTo>
                  <a:lnTo>
                    <a:pt x="5090"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4"/>
            <p:cNvSpPr/>
            <p:nvPr/>
          </p:nvSpPr>
          <p:spPr>
            <a:xfrm>
              <a:off x="1997275" y="2036875"/>
              <a:ext cx="217475" cy="139425"/>
            </a:xfrm>
            <a:custGeom>
              <a:avLst/>
              <a:gdLst/>
              <a:ahLst/>
              <a:cxnLst/>
              <a:rect l="l" t="t" r="r" b="b"/>
              <a:pathLst>
                <a:path w="8699" h="5577" extrusionOk="0">
                  <a:moveTo>
                    <a:pt x="0" y="0"/>
                  </a:moveTo>
                  <a:lnTo>
                    <a:pt x="0" y="529"/>
                  </a:lnTo>
                  <a:lnTo>
                    <a:pt x="8699" y="5576"/>
                  </a:lnTo>
                  <a:lnTo>
                    <a:pt x="8699" y="5576"/>
                  </a:lnTo>
                  <a:lnTo>
                    <a:pt x="8692" y="5054"/>
                  </a:lnTo>
                  <a:lnTo>
                    <a:pt x="0"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4"/>
            <p:cNvSpPr/>
            <p:nvPr/>
          </p:nvSpPr>
          <p:spPr>
            <a:xfrm>
              <a:off x="1997075" y="2036325"/>
              <a:ext cx="218025" cy="140500"/>
            </a:xfrm>
            <a:custGeom>
              <a:avLst/>
              <a:gdLst/>
              <a:ahLst/>
              <a:cxnLst/>
              <a:rect l="l" t="t" r="r" b="b"/>
              <a:pathLst>
                <a:path w="8721" h="5620" extrusionOk="0">
                  <a:moveTo>
                    <a:pt x="22" y="43"/>
                  </a:moveTo>
                  <a:lnTo>
                    <a:pt x="8700" y="5083"/>
                  </a:lnTo>
                  <a:lnTo>
                    <a:pt x="8700" y="5584"/>
                  </a:lnTo>
                  <a:lnTo>
                    <a:pt x="22" y="544"/>
                  </a:lnTo>
                  <a:lnTo>
                    <a:pt x="22" y="43"/>
                  </a:lnTo>
                  <a:close/>
                  <a:moveTo>
                    <a:pt x="1" y="1"/>
                  </a:moveTo>
                  <a:lnTo>
                    <a:pt x="1" y="558"/>
                  </a:lnTo>
                  <a:lnTo>
                    <a:pt x="8700" y="5612"/>
                  </a:lnTo>
                  <a:lnTo>
                    <a:pt x="8721" y="5619"/>
                  </a:lnTo>
                  <a:lnTo>
                    <a:pt x="8721" y="5069"/>
                  </a:lnTo>
                  <a:lnTo>
                    <a:pt x="22" y="15"/>
                  </a:lnTo>
                  <a:lnTo>
                    <a:pt x="1"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4"/>
            <p:cNvSpPr/>
            <p:nvPr/>
          </p:nvSpPr>
          <p:spPr>
            <a:xfrm>
              <a:off x="2214725" y="1989975"/>
              <a:ext cx="137500" cy="186325"/>
            </a:xfrm>
            <a:custGeom>
              <a:avLst/>
              <a:gdLst/>
              <a:ahLst/>
              <a:cxnLst/>
              <a:rect l="l" t="t" r="r" b="b"/>
              <a:pathLst>
                <a:path w="5500" h="7453" extrusionOk="0">
                  <a:moveTo>
                    <a:pt x="5069" y="1"/>
                  </a:moveTo>
                  <a:lnTo>
                    <a:pt x="4625" y="375"/>
                  </a:lnTo>
                  <a:lnTo>
                    <a:pt x="4689" y="685"/>
                  </a:lnTo>
                  <a:lnTo>
                    <a:pt x="4886" y="1566"/>
                  </a:lnTo>
                  <a:cubicBezTo>
                    <a:pt x="5006" y="2116"/>
                    <a:pt x="4872" y="2835"/>
                    <a:pt x="4548" y="3504"/>
                  </a:cubicBezTo>
                  <a:cubicBezTo>
                    <a:pt x="4442" y="3737"/>
                    <a:pt x="4308" y="3956"/>
                    <a:pt x="4153" y="4167"/>
                  </a:cubicBezTo>
                  <a:cubicBezTo>
                    <a:pt x="3878" y="4548"/>
                    <a:pt x="3525" y="4879"/>
                    <a:pt x="3117" y="5126"/>
                  </a:cubicBezTo>
                  <a:lnTo>
                    <a:pt x="1" y="6923"/>
                  </a:lnTo>
                  <a:lnTo>
                    <a:pt x="1" y="7452"/>
                  </a:lnTo>
                  <a:lnTo>
                    <a:pt x="3117" y="5654"/>
                  </a:lnTo>
                  <a:cubicBezTo>
                    <a:pt x="3624" y="5344"/>
                    <a:pt x="4068" y="4935"/>
                    <a:pt x="4414" y="4456"/>
                  </a:cubicBezTo>
                  <a:cubicBezTo>
                    <a:pt x="4526" y="4301"/>
                    <a:pt x="4625" y="4139"/>
                    <a:pt x="4724" y="3977"/>
                  </a:cubicBezTo>
                  <a:cubicBezTo>
                    <a:pt x="5260" y="3046"/>
                    <a:pt x="5499" y="1982"/>
                    <a:pt x="5330" y="1199"/>
                  </a:cubicBezTo>
                  <a:lnTo>
                    <a:pt x="5316" y="1136"/>
                  </a:lnTo>
                  <a:lnTo>
                    <a:pt x="5069"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4"/>
            <p:cNvSpPr/>
            <p:nvPr/>
          </p:nvSpPr>
          <p:spPr>
            <a:xfrm>
              <a:off x="2214375" y="1989275"/>
              <a:ext cx="138200" cy="187550"/>
            </a:xfrm>
            <a:custGeom>
              <a:avLst/>
              <a:gdLst/>
              <a:ahLst/>
              <a:cxnLst/>
              <a:rect l="l" t="t" r="r" b="b"/>
              <a:pathLst>
                <a:path w="5528" h="7502" extrusionOk="0">
                  <a:moveTo>
                    <a:pt x="5076" y="43"/>
                  </a:moveTo>
                  <a:lnTo>
                    <a:pt x="5337" y="1220"/>
                  </a:lnTo>
                  <a:cubicBezTo>
                    <a:pt x="5499" y="2003"/>
                    <a:pt x="5267" y="3067"/>
                    <a:pt x="4724" y="3998"/>
                  </a:cubicBezTo>
                  <a:cubicBezTo>
                    <a:pt x="4632" y="4167"/>
                    <a:pt x="4526" y="4322"/>
                    <a:pt x="4414" y="4477"/>
                  </a:cubicBezTo>
                  <a:cubicBezTo>
                    <a:pt x="4075" y="4956"/>
                    <a:pt x="3631" y="5365"/>
                    <a:pt x="3131" y="5675"/>
                  </a:cubicBezTo>
                  <a:lnTo>
                    <a:pt x="22" y="7466"/>
                  </a:lnTo>
                  <a:lnTo>
                    <a:pt x="22" y="6965"/>
                  </a:lnTo>
                  <a:lnTo>
                    <a:pt x="3138" y="5168"/>
                  </a:lnTo>
                  <a:cubicBezTo>
                    <a:pt x="3547" y="4914"/>
                    <a:pt x="3899" y="4590"/>
                    <a:pt x="4174" y="4195"/>
                  </a:cubicBezTo>
                  <a:cubicBezTo>
                    <a:pt x="4329" y="3991"/>
                    <a:pt x="4463" y="3765"/>
                    <a:pt x="4576" y="3532"/>
                  </a:cubicBezTo>
                  <a:cubicBezTo>
                    <a:pt x="4900" y="2856"/>
                    <a:pt x="5027" y="2130"/>
                    <a:pt x="4907" y="1587"/>
                  </a:cubicBezTo>
                  <a:lnTo>
                    <a:pt x="4653" y="396"/>
                  </a:lnTo>
                  <a:lnTo>
                    <a:pt x="5076" y="43"/>
                  </a:lnTo>
                  <a:close/>
                  <a:moveTo>
                    <a:pt x="5090" y="1"/>
                  </a:moveTo>
                  <a:lnTo>
                    <a:pt x="4625" y="388"/>
                  </a:lnTo>
                  <a:lnTo>
                    <a:pt x="4886" y="1587"/>
                  </a:lnTo>
                  <a:cubicBezTo>
                    <a:pt x="5006" y="2130"/>
                    <a:pt x="4879" y="2856"/>
                    <a:pt x="4555" y="3525"/>
                  </a:cubicBezTo>
                  <a:cubicBezTo>
                    <a:pt x="4442" y="3758"/>
                    <a:pt x="4308" y="3977"/>
                    <a:pt x="4160" y="4188"/>
                  </a:cubicBezTo>
                  <a:cubicBezTo>
                    <a:pt x="3885" y="4569"/>
                    <a:pt x="3532" y="4900"/>
                    <a:pt x="3124" y="5147"/>
                  </a:cubicBezTo>
                  <a:lnTo>
                    <a:pt x="1" y="6951"/>
                  </a:lnTo>
                  <a:lnTo>
                    <a:pt x="1" y="7501"/>
                  </a:lnTo>
                  <a:lnTo>
                    <a:pt x="3138" y="5690"/>
                  </a:lnTo>
                  <a:cubicBezTo>
                    <a:pt x="3645" y="5379"/>
                    <a:pt x="4089" y="4971"/>
                    <a:pt x="4435" y="4484"/>
                  </a:cubicBezTo>
                  <a:cubicBezTo>
                    <a:pt x="4548" y="4329"/>
                    <a:pt x="4653" y="4174"/>
                    <a:pt x="4745" y="4012"/>
                  </a:cubicBezTo>
                  <a:cubicBezTo>
                    <a:pt x="5295" y="3067"/>
                    <a:pt x="5527" y="1996"/>
                    <a:pt x="5358" y="1213"/>
                  </a:cubicBezTo>
                  <a:lnTo>
                    <a:pt x="5090" y="1"/>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4"/>
            <p:cNvSpPr/>
            <p:nvPr/>
          </p:nvSpPr>
          <p:spPr>
            <a:xfrm>
              <a:off x="2118325" y="1900275"/>
              <a:ext cx="233900" cy="189125"/>
            </a:xfrm>
            <a:custGeom>
              <a:avLst/>
              <a:gdLst/>
              <a:ahLst/>
              <a:cxnLst/>
              <a:rect l="l" t="t" r="r" b="b"/>
              <a:pathLst>
                <a:path w="9356" h="7565" extrusionOk="0">
                  <a:moveTo>
                    <a:pt x="184" y="1"/>
                  </a:moveTo>
                  <a:lnTo>
                    <a:pt x="1" y="1220"/>
                  </a:lnTo>
                  <a:lnTo>
                    <a:pt x="8404" y="7092"/>
                  </a:lnTo>
                  <a:lnTo>
                    <a:pt x="8580" y="7565"/>
                  </a:lnTo>
                  <a:cubicBezTo>
                    <a:pt x="9116" y="6634"/>
                    <a:pt x="9355" y="5570"/>
                    <a:pt x="9186" y="4773"/>
                  </a:cubicBezTo>
                  <a:lnTo>
                    <a:pt x="9172" y="4717"/>
                  </a:lnTo>
                  <a:lnTo>
                    <a:pt x="8545" y="4266"/>
                  </a:lnTo>
                  <a:lnTo>
                    <a:pt x="8382" y="4146"/>
                  </a:lnTo>
                  <a:lnTo>
                    <a:pt x="184"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4"/>
            <p:cNvSpPr/>
            <p:nvPr/>
          </p:nvSpPr>
          <p:spPr>
            <a:xfrm>
              <a:off x="2118150" y="1899925"/>
              <a:ext cx="234250" cy="190175"/>
            </a:xfrm>
            <a:custGeom>
              <a:avLst/>
              <a:gdLst/>
              <a:ahLst/>
              <a:cxnLst/>
              <a:rect l="l" t="t" r="r" b="b"/>
              <a:pathLst>
                <a:path w="9370" h="7607" extrusionOk="0">
                  <a:moveTo>
                    <a:pt x="205" y="29"/>
                  </a:moveTo>
                  <a:lnTo>
                    <a:pt x="8382" y="4167"/>
                  </a:lnTo>
                  <a:lnTo>
                    <a:pt x="9172" y="4738"/>
                  </a:lnTo>
                  <a:lnTo>
                    <a:pt x="9186" y="4794"/>
                  </a:lnTo>
                  <a:cubicBezTo>
                    <a:pt x="9348" y="5570"/>
                    <a:pt x="9123" y="6620"/>
                    <a:pt x="8587" y="7551"/>
                  </a:cubicBezTo>
                  <a:lnTo>
                    <a:pt x="8425" y="7099"/>
                  </a:lnTo>
                  <a:lnTo>
                    <a:pt x="22" y="1227"/>
                  </a:lnTo>
                  <a:lnTo>
                    <a:pt x="205" y="29"/>
                  </a:lnTo>
                  <a:close/>
                  <a:moveTo>
                    <a:pt x="191" y="1"/>
                  </a:moveTo>
                  <a:lnTo>
                    <a:pt x="1" y="1241"/>
                  </a:lnTo>
                  <a:lnTo>
                    <a:pt x="8404" y="7114"/>
                  </a:lnTo>
                  <a:lnTo>
                    <a:pt x="8580" y="7607"/>
                  </a:lnTo>
                  <a:lnTo>
                    <a:pt x="8594" y="7579"/>
                  </a:lnTo>
                  <a:cubicBezTo>
                    <a:pt x="9137" y="6641"/>
                    <a:pt x="9369" y="5570"/>
                    <a:pt x="9200" y="4787"/>
                  </a:cubicBezTo>
                  <a:lnTo>
                    <a:pt x="9186" y="4724"/>
                  </a:lnTo>
                  <a:lnTo>
                    <a:pt x="8397" y="4146"/>
                  </a:lnTo>
                  <a:lnTo>
                    <a:pt x="198" y="8"/>
                  </a:lnTo>
                  <a:lnTo>
                    <a:pt x="191"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4"/>
            <p:cNvSpPr/>
            <p:nvPr/>
          </p:nvSpPr>
          <p:spPr>
            <a:xfrm>
              <a:off x="1813800" y="1192725"/>
              <a:ext cx="813875" cy="977925"/>
            </a:xfrm>
            <a:custGeom>
              <a:avLst/>
              <a:gdLst/>
              <a:ahLst/>
              <a:cxnLst/>
              <a:rect l="l" t="t" r="r" b="b"/>
              <a:pathLst>
                <a:path w="32555" h="39117" extrusionOk="0">
                  <a:moveTo>
                    <a:pt x="40" y="527"/>
                  </a:moveTo>
                  <a:lnTo>
                    <a:pt x="36" y="529"/>
                  </a:lnTo>
                  <a:cubicBezTo>
                    <a:pt x="28" y="533"/>
                    <a:pt x="22" y="537"/>
                    <a:pt x="16" y="541"/>
                  </a:cubicBezTo>
                  <a:lnTo>
                    <a:pt x="16" y="541"/>
                  </a:lnTo>
                  <a:lnTo>
                    <a:pt x="40" y="527"/>
                  </a:lnTo>
                  <a:close/>
                  <a:moveTo>
                    <a:pt x="16" y="541"/>
                  </a:moveTo>
                  <a:lnTo>
                    <a:pt x="1" y="550"/>
                  </a:lnTo>
                  <a:cubicBezTo>
                    <a:pt x="7" y="547"/>
                    <a:pt x="11" y="544"/>
                    <a:pt x="16" y="541"/>
                  </a:cubicBezTo>
                  <a:close/>
                  <a:moveTo>
                    <a:pt x="1044" y="0"/>
                  </a:moveTo>
                  <a:lnTo>
                    <a:pt x="988" y="7"/>
                  </a:lnTo>
                  <a:cubicBezTo>
                    <a:pt x="966" y="14"/>
                    <a:pt x="938" y="14"/>
                    <a:pt x="917" y="28"/>
                  </a:cubicBezTo>
                  <a:lnTo>
                    <a:pt x="882" y="42"/>
                  </a:lnTo>
                  <a:lnTo>
                    <a:pt x="868" y="42"/>
                  </a:lnTo>
                  <a:cubicBezTo>
                    <a:pt x="854" y="49"/>
                    <a:pt x="840" y="56"/>
                    <a:pt x="825" y="64"/>
                  </a:cubicBezTo>
                  <a:lnTo>
                    <a:pt x="40" y="527"/>
                  </a:lnTo>
                  <a:lnTo>
                    <a:pt x="40" y="527"/>
                  </a:lnTo>
                  <a:lnTo>
                    <a:pt x="50" y="522"/>
                  </a:lnTo>
                  <a:lnTo>
                    <a:pt x="78" y="508"/>
                  </a:lnTo>
                  <a:lnTo>
                    <a:pt x="92" y="508"/>
                  </a:lnTo>
                  <a:cubicBezTo>
                    <a:pt x="113" y="501"/>
                    <a:pt x="135" y="494"/>
                    <a:pt x="156" y="494"/>
                  </a:cubicBezTo>
                  <a:lnTo>
                    <a:pt x="212" y="486"/>
                  </a:lnTo>
                  <a:lnTo>
                    <a:pt x="445" y="486"/>
                  </a:lnTo>
                  <a:lnTo>
                    <a:pt x="473" y="494"/>
                  </a:lnTo>
                  <a:lnTo>
                    <a:pt x="494" y="501"/>
                  </a:lnTo>
                  <a:lnTo>
                    <a:pt x="522" y="508"/>
                  </a:lnTo>
                  <a:lnTo>
                    <a:pt x="543" y="529"/>
                  </a:lnTo>
                  <a:lnTo>
                    <a:pt x="586" y="543"/>
                  </a:lnTo>
                  <a:lnTo>
                    <a:pt x="635" y="564"/>
                  </a:lnTo>
                  <a:lnTo>
                    <a:pt x="649" y="571"/>
                  </a:lnTo>
                  <a:lnTo>
                    <a:pt x="684" y="592"/>
                  </a:lnTo>
                  <a:lnTo>
                    <a:pt x="706" y="599"/>
                  </a:lnTo>
                  <a:lnTo>
                    <a:pt x="748" y="620"/>
                  </a:lnTo>
                  <a:lnTo>
                    <a:pt x="30672" y="17891"/>
                  </a:lnTo>
                  <a:cubicBezTo>
                    <a:pt x="30707" y="17912"/>
                    <a:pt x="30743" y="17940"/>
                    <a:pt x="30778" y="17962"/>
                  </a:cubicBezTo>
                  <a:cubicBezTo>
                    <a:pt x="30813" y="17983"/>
                    <a:pt x="30848" y="18011"/>
                    <a:pt x="30877" y="18039"/>
                  </a:cubicBezTo>
                  <a:lnTo>
                    <a:pt x="30891" y="18046"/>
                  </a:lnTo>
                  <a:cubicBezTo>
                    <a:pt x="30919" y="18074"/>
                    <a:pt x="30947" y="18096"/>
                    <a:pt x="30975" y="18124"/>
                  </a:cubicBezTo>
                  <a:lnTo>
                    <a:pt x="30989" y="18138"/>
                  </a:lnTo>
                  <a:cubicBezTo>
                    <a:pt x="31018" y="18159"/>
                    <a:pt x="31039" y="18187"/>
                    <a:pt x="31067" y="18215"/>
                  </a:cubicBezTo>
                  <a:lnTo>
                    <a:pt x="31088" y="18237"/>
                  </a:lnTo>
                  <a:cubicBezTo>
                    <a:pt x="31102" y="18251"/>
                    <a:pt x="31123" y="18272"/>
                    <a:pt x="31137" y="18293"/>
                  </a:cubicBezTo>
                  <a:cubicBezTo>
                    <a:pt x="31152" y="18314"/>
                    <a:pt x="31166" y="18321"/>
                    <a:pt x="31180" y="18335"/>
                  </a:cubicBezTo>
                  <a:cubicBezTo>
                    <a:pt x="31187" y="18349"/>
                    <a:pt x="31215" y="18385"/>
                    <a:pt x="31229" y="18406"/>
                  </a:cubicBezTo>
                  <a:lnTo>
                    <a:pt x="31257" y="18448"/>
                  </a:lnTo>
                  <a:cubicBezTo>
                    <a:pt x="31285" y="18476"/>
                    <a:pt x="31307" y="18504"/>
                    <a:pt x="31328" y="18540"/>
                  </a:cubicBezTo>
                  <a:lnTo>
                    <a:pt x="31342" y="18561"/>
                  </a:lnTo>
                  <a:cubicBezTo>
                    <a:pt x="31363" y="18596"/>
                    <a:pt x="31391" y="18638"/>
                    <a:pt x="31412" y="18681"/>
                  </a:cubicBezTo>
                  <a:cubicBezTo>
                    <a:pt x="31419" y="18688"/>
                    <a:pt x="31426" y="18702"/>
                    <a:pt x="31433" y="18709"/>
                  </a:cubicBezTo>
                  <a:cubicBezTo>
                    <a:pt x="31448" y="18744"/>
                    <a:pt x="31462" y="18772"/>
                    <a:pt x="31476" y="18800"/>
                  </a:cubicBezTo>
                  <a:cubicBezTo>
                    <a:pt x="31490" y="18829"/>
                    <a:pt x="31497" y="18836"/>
                    <a:pt x="31504" y="18850"/>
                  </a:cubicBezTo>
                  <a:cubicBezTo>
                    <a:pt x="31504" y="18864"/>
                    <a:pt x="31525" y="18899"/>
                    <a:pt x="31539" y="18927"/>
                  </a:cubicBezTo>
                  <a:lnTo>
                    <a:pt x="31546" y="18956"/>
                  </a:lnTo>
                  <a:cubicBezTo>
                    <a:pt x="31560" y="18984"/>
                    <a:pt x="31574" y="19019"/>
                    <a:pt x="31589" y="19047"/>
                  </a:cubicBezTo>
                  <a:cubicBezTo>
                    <a:pt x="31589" y="19061"/>
                    <a:pt x="31596" y="19068"/>
                    <a:pt x="31596" y="19075"/>
                  </a:cubicBezTo>
                  <a:cubicBezTo>
                    <a:pt x="31610" y="19111"/>
                    <a:pt x="31624" y="19153"/>
                    <a:pt x="31638" y="19188"/>
                  </a:cubicBezTo>
                  <a:cubicBezTo>
                    <a:pt x="31638" y="19195"/>
                    <a:pt x="31638" y="19202"/>
                    <a:pt x="31638" y="19202"/>
                  </a:cubicBezTo>
                  <a:cubicBezTo>
                    <a:pt x="31645" y="19245"/>
                    <a:pt x="31659" y="19280"/>
                    <a:pt x="31666" y="19322"/>
                  </a:cubicBezTo>
                  <a:lnTo>
                    <a:pt x="31666" y="19336"/>
                  </a:lnTo>
                  <a:cubicBezTo>
                    <a:pt x="31680" y="19371"/>
                    <a:pt x="31687" y="19414"/>
                    <a:pt x="31694" y="19456"/>
                  </a:cubicBezTo>
                  <a:cubicBezTo>
                    <a:pt x="31701" y="19498"/>
                    <a:pt x="31701" y="19548"/>
                    <a:pt x="31708" y="19583"/>
                  </a:cubicBezTo>
                  <a:lnTo>
                    <a:pt x="31708" y="19597"/>
                  </a:lnTo>
                  <a:lnTo>
                    <a:pt x="31708" y="19717"/>
                  </a:lnTo>
                  <a:lnTo>
                    <a:pt x="31652" y="38440"/>
                  </a:lnTo>
                  <a:cubicBezTo>
                    <a:pt x="31652" y="38482"/>
                    <a:pt x="31652" y="38524"/>
                    <a:pt x="31652" y="38560"/>
                  </a:cubicBezTo>
                  <a:cubicBezTo>
                    <a:pt x="31645" y="38560"/>
                    <a:pt x="31645" y="38567"/>
                    <a:pt x="31652" y="38567"/>
                  </a:cubicBezTo>
                  <a:cubicBezTo>
                    <a:pt x="31652" y="38602"/>
                    <a:pt x="31638" y="38637"/>
                    <a:pt x="31631" y="38665"/>
                  </a:cubicBezTo>
                  <a:lnTo>
                    <a:pt x="31631" y="38679"/>
                  </a:lnTo>
                  <a:cubicBezTo>
                    <a:pt x="31631" y="38708"/>
                    <a:pt x="31624" y="38736"/>
                    <a:pt x="31610" y="38764"/>
                  </a:cubicBezTo>
                  <a:lnTo>
                    <a:pt x="31610" y="38785"/>
                  </a:lnTo>
                  <a:cubicBezTo>
                    <a:pt x="31596" y="38806"/>
                    <a:pt x="31589" y="38835"/>
                    <a:pt x="31574" y="38856"/>
                  </a:cubicBezTo>
                  <a:cubicBezTo>
                    <a:pt x="31574" y="38863"/>
                    <a:pt x="31574" y="38863"/>
                    <a:pt x="31574" y="38863"/>
                  </a:cubicBezTo>
                  <a:cubicBezTo>
                    <a:pt x="31567" y="38891"/>
                    <a:pt x="31553" y="38919"/>
                    <a:pt x="31532" y="38940"/>
                  </a:cubicBezTo>
                  <a:lnTo>
                    <a:pt x="31525" y="38954"/>
                  </a:lnTo>
                  <a:cubicBezTo>
                    <a:pt x="31518" y="38968"/>
                    <a:pt x="31504" y="38990"/>
                    <a:pt x="31490" y="39004"/>
                  </a:cubicBezTo>
                  <a:lnTo>
                    <a:pt x="31469" y="39025"/>
                  </a:lnTo>
                  <a:cubicBezTo>
                    <a:pt x="31462" y="39039"/>
                    <a:pt x="31448" y="39053"/>
                    <a:pt x="31433" y="39060"/>
                  </a:cubicBezTo>
                  <a:lnTo>
                    <a:pt x="31412" y="39074"/>
                  </a:lnTo>
                  <a:cubicBezTo>
                    <a:pt x="31408" y="39081"/>
                    <a:pt x="31402" y="39088"/>
                    <a:pt x="31396" y="39093"/>
                  </a:cubicBezTo>
                  <a:lnTo>
                    <a:pt x="31396" y="39093"/>
                  </a:lnTo>
                  <a:lnTo>
                    <a:pt x="32181" y="38637"/>
                  </a:lnTo>
                  <a:cubicBezTo>
                    <a:pt x="32202" y="38623"/>
                    <a:pt x="32223" y="38609"/>
                    <a:pt x="32244" y="38595"/>
                  </a:cubicBezTo>
                  <a:lnTo>
                    <a:pt x="32258" y="38581"/>
                  </a:lnTo>
                  <a:cubicBezTo>
                    <a:pt x="32272" y="38567"/>
                    <a:pt x="32286" y="38560"/>
                    <a:pt x="32301" y="38545"/>
                  </a:cubicBezTo>
                  <a:lnTo>
                    <a:pt x="32315" y="38524"/>
                  </a:lnTo>
                  <a:cubicBezTo>
                    <a:pt x="32329" y="38510"/>
                    <a:pt x="32343" y="38489"/>
                    <a:pt x="32357" y="38468"/>
                  </a:cubicBezTo>
                  <a:cubicBezTo>
                    <a:pt x="32357" y="38468"/>
                    <a:pt x="32357" y="38468"/>
                    <a:pt x="32364" y="38461"/>
                  </a:cubicBezTo>
                  <a:cubicBezTo>
                    <a:pt x="32378" y="38440"/>
                    <a:pt x="32392" y="38412"/>
                    <a:pt x="32406" y="38390"/>
                  </a:cubicBezTo>
                  <a:cubicBezTo>
                    <a:pt x="32406" y="38383"/>
                    <a:pt x="32406" y="38383"/>
                    <a:pt x="32406" y="38376"/>
                  </a:cubicBezTo>
                  <a:cubicBezTo>
                    <a:pt x="32413" y="38362"/>
                    <a:pt x="32420" y="38348"/>
                    <a:pt x="32427" y="38327"/>
                  </a:cubicBezTo>
                  <a:cubicBezTo>
                    <a:pt x="32427" y="38320"/>
                    <a:pt x="32427" y="38313"/>
                    <a:pt x="32434" y="38299"/>
                  </a:cubicBezTo>
                  <a:cubicBezTo>
                    <a:pt x="32434" y="38299"/>
                    <a:pt x="32434" y="38292"/>
                    <a:pt x="32442" y="38285"/>
                  </a:cubicBezTo>
                  <a:lnTo>
                    <a:pt x="32442" y="38271"/>
                  </a:lnTo>
                  <a:cubicBezTo>
                    <a:pt x="32449" y="38256"/>
                    <a:pt x="32456" y="38235"/>
                    <a:pt x="32456" y="38221"/>
                  </a:cubicBezTo>
                  <a:cubicBezTo>
                    <a:pt x="32463" y="38200"/>
                    <a:pt x="32456" y="38207"/>
                    <a:pt x="32456" y="38200"/>
                  </a:cubicBezTo>
                  <a:lnTo>
                    <a:pt x="32456" y="38186"/>
                  </a:lnTo>
                  <a:lnTo>
                    <a:pt x="32456" y="38165"/>
                  </a:lnTo>
                  <a:cubicBezTo>
                    <a:pt x="32456" y="38158"/>
                    <a:pt x="32463" y="38130"/>
                    <a:pt x="32463" y="38115"/>
                  </a:cubicBezTo>
                  <a:lnTo>
                    <a:pt x="32463" y="38087"/>
                  </a:lnTo>
                  <a:lnTo>
                    <a:pt x="32463" y="38080"/>
                  </a:lnTo>
                  <a:lnTo>
                    <a:pt x="32463" y="38066"/>
                  </a:lnTo>
                  <a:lnTo>
                    <a:pt x="32463" y="38017"/>
                  </a:lnTo>
                  <a:lnTo>
                    <a:pt x="32463" y="37967"/>
                  </a:lnTo>
                  <a:lnTo>
                    <a:pt x="32519" y="19238"/>
                  </a:lnTo>
                  <a:cubicBezTo>
                    <a:pt x="32554" y="19216"/>
                    <a:pt x="32554" y="19209"/>
                    <a:pt x="32547" y="19188"/>
                  </a:cubicBezTo>
                  <a:lnTo>
                    <a:pt x="32547" y="19139"/>
                  </a:lnTo>
                  <a:lnTo>
                    <a:pt x="32547" y="19118"/>
                  </a:lnTo>
                  <a:lnTo>
                    <a:pt x="32547" y="19104"/>
                  </a:lnTo>
                  <a:lnTo>
                    <a:pt x="32547" y="19090"/>
                  </a:lnTo>
                  <a:cubicBezTo>
                    <a:pt x="32547" y="19082"/>
                    <a:pt x="32547" y="19054"/>
                    <a:pt x="32547" y="19033"/>
                  </a:cubicBezTo>
                  <a:cubicBezTo>
                    <a:pt x="32540" y="19019"/>
                    <a:pt x="32547" y="18998"/>
                    <a:pt x="32540" y="18977"/>
                  </a:cubicBezTo>
                  <a:cubicBezTo>
                    <a:pt x="32533" y="18963"/>
                    <a:pt x="32533" y="18941"/>
                    <a:pt x="32526" y="18927"/>
                  </a:cubicBezTo>
                  <a:cubicBezTo>
                    <a:pt x="32526" y="18906"/>
                    <a:pt x="32519" y="18885"/>
                    <a:pt x="32519" y="18871"/>
                  </a:cubicBezTo>
                  <a:lnTo>
                    <a:pt x="32519" y="18850"/>
                  </a:lnTo>
                  <a:lnTo>
                    <a:pt x="32519" y="18843"/>
                  </a:lnTo>
                  <a:cubicBezTo>
                    <a:pt x="32519" y="18836"/>
                    <a:pt x="32519" y="18822"/>
                    <a:pt x="32512" y="18808"/>
                  </a:cubicBezTo>
                  <a:cubicBezTo>
                    <a:pt x="32505" y="18800"/>
                    <a:pt x="32498" y="18772"/>
                    <a:pt x="32491" y="18751"/>
                  </a:cubicBezTo>
                  <a:cubicBezTo>
                    <a:pt x="32491" y="18737"/>
                    <a:pt x="32491" y="18730"/>
                    <a:pt x="32484" y="18723"/>
                  </a:cubicBezTo>
                  <a:lnTo>
                    <a:pt x="32477" y="18709"/>
                  </a:lnTo>
                  <a:cubicBezTo>
                    <a:pt x="32477" y="18702"/>
                    <a:pt x="32477" y="18688"/>
                    <a:pt x="32470" y="18681"/>
                  </a:cubicBezTo>
                  <a:lnTo>
                    <a:pt x="32449" y="18610"/>
                  </a:lnTo>
                  <a:lnTo>
                    <a:pt x="32442" y="18596"/>
                  </a:lnTo>
                  <a:lnTo>
                    <a:pt x="32434" y="18568"/>
                  </a:lnTo>
                  <a:cubicBezTo>
                    <a:pt x="32427" y="18554"/>
                    <a:pt x="32420" y="18540"/>
                    <a:pt x="32420" y="18533"/>
                  </a:cubicBezTo>
                  <a:lnTo>
                    <a:pt x="32392" y="18476"/>
                  </a:lnTo>
                  <a:cubicBezTo>
                    <a:pt x="32392" y="18462"/>
                    <a:pt x="32385" y="18455"/>
                    <a:pt x="32385" y="18448"/>
                  </a:cubicBezTo>
                  <a:lnTo>
                    <a:pt x="32378" y="18434"/>
                  </a:lnTo>
                  <a:cubicBezTo>
                    <a:pt x="32371" y="18413"/>
                    <a:pt x="32357" y="18392"/>
                    <a:pt x="32343" y="18370"/>
                  </a:cubicBezTo>
                  <a:cubicBezTo>
                    <a:pt x="32336" y="18349"/>
                    <a:pt x="32329" y="18335"/>
                    <a:pt x="32322" y="18321"/>
                  </a:cubicBezTo>
                  <a:cubicBezTo>
                    <a:pt x="32308" y="18286"/>
                    <a:pt x="32293" y="18258"/>
                    <a:pt x="32272" y="18230"/>
                  </a:cubicBezTo>
                  <a:lnTo>
                    <a:pt x="32258" y="18194"/>
                  </a:lnTo>
                  <a:cubicBezTo>
                    <a:pt x="32230" y="18159"/>
                    <a:pt x="32209" y="18117"/>
                    <a:pt x="32181" y="18081"/>
                  </a:cubicBezTo>
                  <a:lnTo>
                    <a:pt x="32167" y="18060"/>
                  </a:lnTo>
                  <a:cubicBezTo>
                    <a:pt x="32145" y="18025"/>
                    <a:pt x="32124" y="17997"/>
                    <a:pt x="32103" y="17962"/>
                  </a:cubicBezTo>
                  <a:lnTo>
                    <a:pt x="32075" y="17926"/>
                  </a:lnTo>
                  <a:cubicBezTo>
                    <a:pt x="32061" y="17905"/>
                    <a:pt x="32047" y="17884"/>
                    <a:pt x="32026" y="17863"/>
                  </a:cubicBezTo>
                  <a:lnTo>
                    <a:pt x="32019" y="17856"/>
                  </a:lnTo>
                  <a:lnTo>
                    <a:pt x="31983" y="17814"/>
                  </a:lnTo>
                  <a:cubicBezTo>
                    <a:pt x="31969" y="17799"/>
                    <a:pt x="31955" y="17778"/>
                    <a:pt x="31941" y="17764"/>
                  </a:cubicBezTo>
                  <a:cubicBezTo>
                    <a:pt x="31934" y="17757"/>
                    <a:pt x="31934" y="17757"/>
                    <a:pt x="31927" y="17750"/>
                  </a:cubicBezTo>
                  <a:lnTo>
                    <a:pt x="31913" y="17729"/>
                  </a:lnTo>
                  <a:cubicBezTo>
                    <a:pt x="31899" y="17722"/>
                    <a:pt x="31885" y="17708"/>
                    <a:pt x="31871" y="17694"/>
                  </a:cubicBezTo>
                  <a:cubicBezTo>
                    <a:pt x="31856" y="17680"/>
                    <a:pt x="31849" y="17673"/>
                    <a:pt x="31835" y="17659"/>
                  </a:cubicBezTo>
                  <a:lnTo>
                    <a:pt x="31821" y="17644"/>
                  </a:lnTo>
                  <a:lnTo>
                    <a:pt x="31814" y="17637"/>
                  </a:lnTo>
                  <a:cubicBezTo>
                    <a:pt x="31793" y="17623"/>
                    <a:pt x="31779" y="17602"/>
                    <a:pt x="31758" y="17588"/>
                  </a:cubicBezTo>
                  <a:cubicBezTo>
                    <a:pt x="31751" y="17581"/>
                    <a:pt x="31744" y="17574"/>
                    <a:pt x="31730" y="17567"/>
                  </a:cubicBezTo>
                  <a:lnTo>
                    <a:pt x="31723" y="17560"/>
                  </a:lnTo>
                  <a:lnTo>
                    <a:pt x="31708" y="17546"/>
                  </a:lnTo>
                  <a:lnTo>
                    <a:pt x="31659" y="17510"/>
                  </a:lnTo>
                  <a:lnTo>
                    <a:pt x="31624" y="17482"/>
                  </a:lnTo>
                  <a:lnTo>
                    <a:pt x="31560" y="17447"/>
                  </a:lnTo>
                  <a:lnTo>
                    <a:pt x="31511" y="17419"/>
                  </a:lnTo>
                  <a:lnTo>
                    <a:pt x="31504" y="17412"/>
                  </a:lnTo>
                  <a:lnTo>
                    <a:pt x="1580" y="141"/>
                  </a:lnTo>
                  <a:lnTo>
                    <a:pt x="1544" y="120"/>
                  </a:lnTo>
                  <a:lnTo>
                    <a:pt x="1537" y="113"/>
                  </a:lnTo>
                  <a:lnTo>
                    <a:pt x="1516" y="106"/>
                  </a:lnTo>
                  <a:lnTo>
                    <a:pt x="1502" y="99"/>
                  </a:lnTo>
                  <a:lnTo>
                    <a:pt x="1481" y="85"/>
                  </a:lnTo>
                  <a:lnTo>
                    <a:pt x="1467" y="85"/>
                  </a:lnTo>
                  <a:lnTo>
                    <a:pt x="1425" y="64"/>
                  </a:lnTo>
                  <a:lnTo>
                    <a:pt x="1382" y="42"/>
                  </a:lnTo>
                  <a:lnTo>
                    <a:pt x="1361" y="35"/>
                  </a:lnTo>
                  <a:lnTo>
                    <a:pt x="1333" y="28"/>
                  </a:lnTo>
                  <a:lnTo>
                    <a:pt x="1185" y="28"/>
                  </a:lnTo>
                  <a:lnTo>
                    <a:pt x="1157" y="0"/>
                  </a:lnTo>
                  <a:close/>
                  <a:moveTo>
                    <a:pt x="31396" y="39093"/>
                  </a:moveTo>
                  <a:lnTo>
                    <a:pt x="31356" y="39116"/>
                  </a:lnTo>
                  <a:cubicBezTo>
                    <a:pt x="31370" y="39112"/>
                    <a:pt x="31384" y="39104"/>
                    <a:pt x="31396" y="39093"/>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4"/>
            <p:cNvSpPr/>
            <p:nvPr/>
          </p:nvSpPr>
          <p:spPr>
            <a:xfrm>
              <a:off x="1814150" y="1192725"/>
              <a:ext cx="813175" cy="979325"/>
            </a:xfrm>
            <a:custGeom>
              <a:avLst/>
              <a:gdLst/>
              <a:ahLst/>
              <a:cxnLst/>
              <a:rect l="l" t="t" r="r" b="b"/>
              <a:pathLst>
                <a:path w="32527" h="39173" extrusionOk="0">
                  <a:moveTo>
                    <a:pt x="339" y="508"/>
                  </a:moveTo>
                  <a:lnTo>
                    <a:pt x="339" y="515"/>
                  </a:lnTo>
                  <a:lnTo>
                    <a:pt x="340" y="508"/>
                  </a:lnTo>
                  <a:close/>
                  <a:moveTo>
                    <a:pt x="346" y="472"/>
                  </a:moveTo>
                  <a:lnTo>
                    <a:pt x="340" y="508"/>
                  </a:lnTo>
                  <a:lnTo>
                    <a:pt x="445" y="508"/>
                  </a:lnTo>
                  <a:lnTo>
                    <a:pt x="473" y="515"/>
                  </a:lnTo>
                  <a:lnTo>
                    <a:pt x="494" y="522"/>
                  </a:lnTo>
                  <a:lnTo>
                    <a:pt x="529" y="536"/>
                  </a:lnTo>
                  <a:lnTo>
                    <a:pt x="544" y="536"/>
                  </a:lnTo>
                  <a:lnTo>
                    <a:pt x="593" y="550"/>
                  </a:lnTo>
                  <a:lnTo>
                    <a:pt x="635" y="571"/>
                  </a:lnTo>
                  <a:lnTo>
                    <a:pt x="649" y="578"/>
                  </a:lnTo>
                  <a:lnTo>
                    <a:pt x="685" y="599"/>
                  </a:lnTo>
                  <a:lnTo>
                    <a:pt x="706" y="606"/>
                  </a:lnTo>
                  <a:lnTo>
                    <a:pt x="748" y="627"/>
                  </a:lnTo>
                  <a:lnTo>
                    <a:pt x="30672" y="17898"/>
                  </a:lnTo>
                  <a:cubicBezTo>
                    <a:pt x="30700" y="17919"/>
                    <a:pt x="30750" y="17948"/>
                    <a:pt x="30778" y="17976"/>
                  </a:cubicBezTo>
                  <a:cubicBezTo>
                    <a:pt x="30813" y="17997"/>
                    <a:pt x="30841" y="18018"/>
                    <a:pt x="30877" y="18046"/>
                  </a:cubicBezTo>
                  <a:lnTo>
                    <a:pt x="30884" y="18053"/>
                  </a:lnTo>
                  <a:cubicBezTo>
                    <a:pt x="30912" y="18081"/>
                    <a:pt x="30947" y="18103"/>
                    <a:pt x="30975" y="18131"/>
                  </a:cubicBezTo>
                  <a:lnTo>
                    <a:pt x="30989" y="18145"/>
                  </a:lnTo>
                  <a:cubicBezTo>
                    <a:pt x="31011" y="18166"/>
                    <a:pt x="31032" y="18194"/>
                    <a:pt x="31060" y="18215"/>
                  </a:cubicBezTo>
                  <a:lnTo>
                    <a:pt x="31067" y="18222"/>
                  </a:lnTo>
                  <a:lnTo>
                    <a:pt x="31081" y="18237"/>
                  </a:lnTo>
                  <a:cubicBezTo>
                    <a:pt x="31095" y="18258"/>
                    <a:pt x="31109" y="18272"/>
                    <a:pt x="31123" y="18286"/>
                  </a:cubicBezTo>
                  <a:lnTo>
                    <a:pt x="31145" y="18314"/>
                  </a:lnTo>
                  <a:cubicBezTo>
                    <a:pt x="31152" y="18321"/>
                    <a:pt x="31152" y="18321"/>
                    <a:pt x="31173" y="18342"/>
                  </a:cubicBezTo>
                  <a:cubicBezTo>
                    <a:pt x="31187" y="18363"/>
                    <a:pt x="31208" y="18385"/>
                    <a:pt x="31222" y="18406"/>
                  </a:cubicBezTo>
                  <a:lnTo>
                    <a:pt x="31229" y="18413"/>
                  </a:lnTo>
                  <a:lnTo>
                    <a:pt x="31236" y="18427"/>
                  </a:lnTo>
                  <a:cubicBezTo>
                    <a:pt x="31243" y="18434"/>
                    <a:pt x="31250" y="18441"/>
                    <a:pt x="31257" y="18448"/>
                  </a:cubicBezTo>
                  <a:cubicBezTo>
                    <a:pt x="31278" y="18483"/>
                    <a:pt x="31300" y="18519"/>
                    <a:pt x="31321" y="18540"/>
                  </a:cubicBezTo>
                  <a:lnTo>
                    <a:pt x="31328" y="18554"/>
                  </a:lnTo>
                  <a:cubicBezTo>
                    <a:pt x="31328" y="18554"/>
                    <a:pt x="31328" y="18561"/>
                    <a:pt x="31335" y="18561"/>
                  </a:cubicBezTo>
                  <a:cubicBezTo>
                    <a:pt x="31356" y="18603"/>
                    <a:pt x="31384" y="18638"/>
                    <a:pt x="31405" y="18681"/>
                  </a:cubicBezTo>
                  <a:cubicBezTo>
                    <a:pt x="31412" y="18688"/>
                    <a:pt x="31412" y="18695"/>
                    <a:pt x="31419" y="18702"/>
                  </a:cubicBezTo>
                  <a:lnTo>
                    <a:pt x="31427" y="18716"/>
                  </a:lnTo>
                  <a:cubicBezTo>
                    <a:pt x="31441" y="18744"/>
                    <a:pt x="31455" y="18772"/>
                    <a:pt x="31469" y="18800"/>
                  </a:cubicBezTo>
                  <a:lnTo>
                    <a:pt x="31490" y="18836"/>
                  </a:lnTo>
                  <a:cubicBezTo>
                    <a:pt x="31490" y="18843"/>
                    <a:pt x="31490" y="18850"/>
                    <a:pt x="31497" y="18850"/>
                  </a:cubicBezTo>
                  <a:cubicBezTo>
                    <a:pt x="31497" y="18843"/>
                    <a:pt x="31490" y="18836"/>
                    <a:pt x="31490" y="18829"/>
                  </a:cubicBezTo>
                  <a:cubicBezTo>
                    <a:pt x="31483" y="18815"/>
                    <a:pt x="31483" y="18808"/>
                    <a:pt x="31476" y="18800"/>
                  </a:cubicBezTo>
                  <a:cubicBezTo>
                    <a:pt x="31462" y="18765"/>
                    <a:pt x="31441" y="18737"/>
                    <a:pt x="31427" y="18709"/>
                  </a:cubicBezTo>
                  <a:lnTo>
                    <a:pt x="31419" y="18695"/>
                  </a:lnTo>
                  <a:cubicBezTo>
                    <a:pt x="31412" y="18688"/>
                    <a:pt x="31405" y="18681"/>
                    <a:pt x="31405" y="18674"/>
                  </a:cubicBezTo>
                  <a:cubicBezTo>
                    <a:pt x="31384" y="18631"/>
                    <a:pt x="31363" y="18596"/>
                    <a:pt x="31335" y="18554"/>
                  </a:cubicBezTo>
                  <a:lnTo>
                    <a:pt x="31328" y="18547"/>
                  </a:lnTo>
                  <a:lnTo>
                    <a:pt x="31321" y="18533"/>
                  </a:lnTo>
                  <a:cubicBezTo>
                    <a:pt x="31307" y="18511"/>
                    <a:pt x="31278" y="18476"/>
                    <a:pt x="31257" y="18441"/>
                  </a:cubicBezTo>
                  <a:lnTo>
                    <a:pt x="31236" y="18420"/>
                  </a:lnTo>
                  <a:lnTo>
                    <a:pt x="31229" y="18406"/>
                  </a:lnTo>
                  <a:lnTo>
                    <a:pt x="31222" y="18392"/>
                  </a:lnTo>
                  <a:cubicBezTo>
                    <a:pt x="31208" y="18378"/>
                    <a:pt x="31187" y="18349"/>
                    <a:pt x="31173" y="18335"/>
                  </a:cubicBezTo>
                  <a:lnTo>
                    <a:pt x="31145" y="18300"/>
                  </a:lnTo>
                  <a:lnTo>
                    <a:pt x="31123" y="18279"/>
                  </a:lnTo>
                  <a:cubicBezTo>
                    <a:pt x="31109" y="18258"/>
                    <a:pt x="31095" y="18244"/>
                    <a:pt x="31081" y="18230"/>
                  </a:cubicBezTo>
                  <a:lnTo>
                    <a:pt x="31067" y="18215"/>
                  </a:lnTo>
                  <a:lnTo>
                    <a:pt x="31060" y="18208"/>
                  </a:lnTo>
                  <a:cubicBezTo>
                    <a:pt x="31032" y="18180"/>
                    <a:pt x="31011" y="18152"/>
                    <a:pt x="30982" y="18124"/>
                  </a:cubicBezTo>
                  <a:lnTo>
                    <a:pt x="30968" y="18117"/>
                  </a:lnTo>
                  <a:cubicBezTo>
                    <a:pt x="30947" y="18096"/>
                    <a:pt x="30912" y="18067"/>
                    <a:pt x="30884" y="18039"/>
                  </a:cubicBezTo>
                  <a:lnTo>
                    <a:pt x="30870" y="18032"/>
                  </a:lnTo>
                  <a:cubicBezTo>
                    <a:pt x="30841" y="18004"/>
                    <a:pt x="30806" y="17976"/>
                    <a:pt x="30771" y="17955"/>
                  </a:cubicBezTo>
                  <a:cubicBezTo>
                    <a:pt x="30736" y="17926"/>
                    <a:pt x="30700" y="17905"/>
                    <a:pt x="30665" y="17884"/>
                  </a:cubicBezTo>
                  <a:lnTo>
                    <a:pt x="741" y="599"/>
                  </a:lnTo>
                  <a:cubicBezTo>
                    <a:pt x="727" y="585"/>
                    <a:pt x="713" y="578"/>
                    <a:pt x="699" y="571"/>
                  </a:cubicBezTo>
                  <a:lnTo>
                    <a:pt x="678" y="564"/>
                  </a:lnTo>
                  <a:lnTo>
                    <a:pt x="642" y="543"/>
                  </a:lnTo>
                  <a:lnTo>
                    <a:pt x="628" y="543"/>
                  </a:lnTo>
                  <a:cubicBezTo>
                    <a:pt x="614" y="536"/>
                    <a:pt x="600" y="529"/>
                    <a:pt x="579" y="522"/>
                  </a:cubicBezTo>
                  <a:cubicBezTo>
                    <a:pt x="565" y="515"/>
                    <a:pt x="551" y="508"/>
                    <a:pt x="529" y="508"/>
                  </a:cubicBezTo>
                  <a:lnTo>
                    <a:pt x="515" y="501"/>
                  </a:lnTo>
                  <a:lnTo>
                    <a:pt x="487" y="486"/>
                  </a:lnTo>
                  <a:lnTo>
                    <a:pt x="466" y="486"/>
                  </a:lnTo>
                  <a:lnTo>
                    <a:pt x="438" y="479"/>
                  </a:lnTo>
                  <a:lnTo>
                    <a:pt x="417" y="479"/>
                  </a:lnTo>
                  <a:lnTo>
                    <a:pt x="389" y="472"/>
                  </a:lnTo>
                  <a:close/>
                  <a:moveTo>
                    <a:pt x="1234" y="0"/>
                  </a:moveTo>
                  <a:lnTo>
                    <a:pt x="1241" y="14"/>
                  </a:lnTo>
                  <a:lnTo>
                    <a:pt x="1227" y="14"/>
                  </a:lnTo>
                  <a:lnTo>
                    <a:pt x="1206" y="7"/>
                  </a:lnTo>
                  <a:lnTo>
                    <a:pt x="1044" y="7"/>
                  </a:lnTo>
                  <a:lnTo>
                    <a:pt x="988" y="14"/>
                  </a:lnTo>
                  <a:cubicBezTo>
                    <a:pt x="960" y="21"/>
                    <a:pt x="938" y="28"/>
                    <a:pt x="910" y="35"/>
                  </a:cubicBezTo>
                  <a:lnTo>
                    <a:pt x="875" y="49"/>
                  </a:lnTo>
                  <a:lnTo>
                    <a:pt x="868" y="49"/>
                  </a:lnTo>
                  <a:lnTo>
                    <a:pt x="826" y="71"/>
                  </a:lnTo>
                  <a:lnTo>
                    <a:pt x="1" y="557"/>
                  </a:lnTo>
                  <a:cubicBezTo>
                    <a:pt x="1" y="564"/>
                    <a:pt x="8" y="564"/>
                    <a:pt x="8" y="571"/>
                  </a:cubicBezTo>
                  <a:lnTo>
                    <a:pt x="50" y="550"/>
                  </a:lnTo>
                  <a:lnTo>
                    <a:pt x="64" y="550"/>
                  </a:lnTo>
                  <a:lnTo>
                    <a:pt x="99" y="529"/>
                  </a:lnTo>
                  <a:cubicBezTo>
                    <a:pt x="121" y="522"/>
                    <a:pt x="142" y="522"/>
                    <a:pt x="170" y="515"/>
                  </a:cubicBezTo>
                  <a:lnTo>
                    <a:pt x="219" y="508"/>
                  </a:lnTo>
                  <a:lnTo>
                    <a:pt x="198" y="508"/>
                  </a:lnTo>
                  <a:lnTo>
                    <a:pt x="142" y="515"/>
                  </a:lnTo>
                  <a:lnTo>
                    <a:pt x="114" y="515"/>
                  </a:lnTo>
                  <a:lnTo>
                    <a:pt x="819" y="113"/>
                  </a:lnTo>
                  <a:lnTo>
                    <a:pt x="861" y="92"/>
                  </a:lnTo>
                  <a:lnTo>
                    <a:pt x="875" y="85"/>
                  </a:lnTo>
                  <a:cubicBezTo>
                    <a:pt x="889" y="78"/>
                    <a:pt x="896" y="71"/>
                    <a:pt x="910" y="71"/>
                  </a:cubicBezTo>
                  <a:cubicBezTo>
                    <a:pt x="931" y="64"/>
                    <a:pt x="960" y="56"/>
                    <a:pt x="981" y="49"/>
                  </a:cubicBezTo>
                  <a:cubicBezTo>
                    <a:pt x="995" y="49"/>
                    <a:pt x="1009" y="42"/>
                    <a:pt x="1044" y="42"/>
                  </a:cubicBezTo>
                  <a:lnTo>
                    <a:pt x="1241" y="42"/>
                  </a:lnTo>
                  <a:lnTo>
                    <a:pt x="1263" y="49"/>
                  </a:lnTo>
                  <a:lnTo>
                    <a:pt x="1361" y="49"/>
                  </a:lnTo>
                  <a:lnTo>
                    <a:pt x="1404" y="71"/>
                  </a:lnTo>
                  <a:lnTo>
                    <a:pt x="1446" y="85"/>
                  </a:lnTo>
                  <a:lnTo>
                    <a:pt x="1474" y="99"/>
                  </a:lnTo>
                  <a:lnTo>
                    <a:pt x="1488" y="106"/>
                  </a:lnTo>
                  <a:lnTo>
                    <a:pt x="1495" y="113"/>
                  </a:lnTo>
                  <a:lnTo>
                    <a:pt x="1516" y="127"/>
                  </a:lnTo>
                  <a:lnTo>
                    <a:pt x="1530" y="134"/>
                  </a:lnTo>
                  <a:lnTo>
                    <a:pt x="1559" y="148"/>
                  </a:lnTo>
                  <a:lnTo>
                    <a:pt x="31469" y="17433"/>
                  </a:lnTo>
                  <a:lnTo>
                    <a:pt x="31483" y="17440"/>
                  </a:lnTo>
                  <a:lnTo>
                    <a:pt x="31525" y="17468"/>
                  </a:lnTo>
                  <a:cubicBezTo>
                    <a:pt x="31539" y="17482"/>
                    <a:pt x="31553" y="17489"/>
                    <a:pt x="31568" y="17496"/>
                  </a:cubicBezTo>
                  <a:lnTo>
                    <a:pt x="31582" y="17510"/>
                  </a:lnTo>
                  <a:lnTo>
                    <a:pt x="31617" y="17532"/>
                  </a:lnTo>
                  <a:lnTo>
                    <a:pt x="31666" y="17567"/>
                  </a:lnTo>
                  <a:lnTo>
                    <a:pt x="31694" y="17595"/>
                  </a:lnTo>
                  <a:lnTo>
                    <a:pt x="31716" y="17609"/>
                  </a:lnTo>
                  <a:cubicBezTo>
                    <a:pt x="31730" y="17623"/>
                    <a:pt x="31751" y="17637"/>
                    <a:pt x="31765" y="17659"/>
                  </a:cubicBezTo>
                  <a:lnTo>
                    <a:pt x="31779" y="17666"/>
                  </a:lnTo>
                  <a:lnTo>
                    <a:pt x="31786" y="17673"/>
                  </a:lnTo>
                  <a:lnTo>
                    <a:pt x="31800" y="17687"/>
                  </a:lnTo>
                  <a:lnTo>
                    <a:pt x="31828" y="17715"/>
                  </a:lnTo>
                  <a:lnTo>
                    <a:pt x="31849" y="17743"/>
                  </a:lnTo>
                  <a:lnTo>
                    <a:pt x="31871" y="17757"/>
                  </a:lnTo>
                  <a:lnTo>
                    <a:pt x="31892" y="17785"/>
                  </a:lnTo>
                  <a:lnTo>
                    <a:pt x="31920" y="17814"/>
                  </a:lnTo>
                  <a:lnTo>
                    <a:pt x="31948" y="17849"/>
                  </a:lnTo>
                  <a:lnTo>
                    <a:pt x="31983" y="17884"/>
                  </a:lnTo>
                  <a:cubicBezTo>
                    <a:pt x="31990" y="17898"/>
                    <a:pt x="32005" y="17912"/>
                    <a:pt x="32019" y="17933"/>
                  </a:cubicBezTo>
                  <a:lnTo>
                    <a:pt x="32026" y="17948"/>
                  </a:lnTo>
                  <a:cubicBezTo>
                    <a:pt x="32033" y="17948"/>
                    <a:pt x="32040" y="17955"/>
                    <a:pt x="32040" y="17962"/>
                  </a:cubicBezTo>
                  <a:lnTo>
                    <a:pt x="32061" y="17983"/>
                  </a:lnTo>
                  <a:cubicBezTo>
                    <a:pt x="32082" y="18011"/>
                    <a:pt x="32103" y="18046"/>
                    <a:pt x="32124" y="18074"/>
                  </a:cubicBezTo>
                  <a:cubicBezTo>
                    <a:pt x="32124" y="18074"/>
                    <a:pt x="32124" y="18081"/>
                    <a:pt x="32131" y="18081"/>
                  </a:cubicBezTo>
                  <a:lnTo>
                    <a:pt x="32139" y="18096"/>
                  </a:lnTo>
                  <a:cubicBezTo>
                    <a:pt x="32160" y="18131"/>
                    <a:pt x="32188" y="18173"/>
                    <a:pt x="32209" y="18208"/>
                  </a:cubicBezTo>
                  <a:lnTo>
                    <a:pt x="32223" y="18230"/>
                  </a:lnTo>
                  <a:lnTo>
                    <a:pt x="32230" y="18244"/>
                  </a:lnTo>
                  <a:lnTo>
                    <a:pt x="32237" y="18258"/>
                  </a:lnTo>
                  <a:cubicBezTo>
                    <a:pt x="32244" y="18279"/>
                    <a:pt x="32258" y="18300"/>
                    <a:pt x="32272" y="18335"/>
                  </a:cubicBezTo>
                  <a:lnTo>
                    <a:pt x="32287" y="18363"/>
                  </a:lnTo>
                  <a:lnTo>
                    <a:pt x="32308" y="18399"/>
                  </a:lnTo>
                  <a:cubicBezTo>
                    <a:pt x="32315" y="18420"/>
                    <a:pt x="32322" y="18434"/>
                    <a:pt x="32329" y="18448"/>
                  </a:cubicBezTo>
                  <a:lnTo>
                    <a:pt x="32336" y="18462"/>
                  </a:lnTo>
                  <a:cubicBezTo>
                    <a:pt x="32336" y="18462"/>
                    <a:pt x="32343" y="18469"/>
                    <a:pt x="32343" y="18476"/>
                  </a:cubicBezTo>
                  <a:lnTo>
                    <a:pt x="32350" y="18497"/>
                  </a:lnTo>
                  <a:cubicBezTo>
                    <a:pt x="32357" y="18511"/>
                    <a:pt x="32364" y="18526"/>
                    <a:pt x="32371" y="18540"/>
                  </a:cubicBezTo>
                  <a:lnTo>
                    <a:pt x="32378" y="18568"/>
                  </a:lnTo>
                  <a:lnTo>
                    <a:pt x="32385" y="18589"/>
                  </a:lnTo>
                  <a:cubicBezTo>
                    <a:pt x="32385" y="18596"/>
                    <a:pt x="32392" y="18603"/>
                    <a:pt x="32392" y="18603"/>
                  </a:cubicBezTo>
                  <a:lnTo>
                    <a:pt x="32392" y="18617"/>
                  </a:lnTo>
                  <a:cubicBezTo>
                    <a:pt x="32392" y="18617"/>
                    <a:pt x="32392" y="18617"/>
                    <a:pt x="32392" y="18624"/>
                  </a:cubicBezTo>
                  <a:cubicBezTo>
                    <a:pt x="32399" y="18645"/>
                    <a:pt x="32413" y="18674"/>
                    <a:pt x="32420" y="18695"/>
                  </a:cubicBezTo>
                  <a:cubicBezTo>
                    <a:pt x="32420" y="18695"/>
                    <a:pt x="32420" y="18702"/>
                    <a:pt x="32420" y="18709"/>
                  </a:cubicBezTo>
                  <a:lnTo>
                    <a:pt x="32435" y="18744"/>
                  </a:lnTo>
                  <a:cubicBezTo>
                    <a:pt x="32435" y="18751"/>
                    <a:pt x="32435" y="18751"/>
                    <a:pt x="32435" y="18758"/>
                  </a:cubicBezTo>
                  <a:cubicBezTo>
                    <a:pt x="32442" y="18779"/>
                    <a:pt x="32442" y="18800"/>
                    <a:pt x="32449" y="18822"/>
                  </a:cubicBezTo>
                  <a:cubicBezTo>
                    <a:pt x="32449" y="18829"/>
                    <a:pt x="32449" y="18836"/>
                    <a:pt x="32449" y="18843"/>
                  </a:cubicBezTo>
                  <a:lnTo>
                    <a:pt x="32456" y="18878"/>
                  </a:lnTo>
                  <a:cubicBezTo>
                    <a:pt x="32463" y="18899"/>
                    <a:pt x="32470" y="18920"/>
                    <a:pt x="32470" y="18934"/>
                  </a:cubicBezTo>
                  <a:cubicBezTo>
                    <a:pt x="32477" y="18956"/>
                    <a:pt x="32477" y="18970"/>
                    <a:pt x="32477" y="18991"/>
                  </a:cubicBezTo>
                  <a:cubicBezTo>
                    <a:pt x="32484" y="19005"/>
                    <a:pt x="32484" y="19026"/>
                    <a:pt x="32484" y="19040"/>
                  </a:cubicBezTo>
                  <a:cubicBezTo>
                    <a:pt x="32491" y="19061"/>
                    <a:pt x="32491" y="19075"/>
                    <a:pt x="32491" y="19090"/>
                  </a:cubicBezTo>
                  <a:lnTo>
                    <a:pt x="32491" y="19132"/>
                  </a:lnTo>
                  <a:lnTo>
                    <a:pt x="32491" y="19146"/>
                  </a:lnTo>
                  <a:lnTo>
                    <a:pt x="32491" y="19195"/>
                  </a:lnTo>
                  <a:lnTo>
                    <a:pt x="32491" y="19245"/>
                  </a:lnTo>
                  <a:lnTo>
                    <a:pt x="32442" y="37967"/>
                  </a:lnTo>
                  <a:lnTo>
                    <a:pt x="32442" y="38017"/>
                  </a:lnTo>
                  <a:lnTo>
                    <a:pt x="32442" y="38066"/>
                  </a:lnTo>
                  <a:lnTo>
                    <a:pt x="32442" y="38101"/>
                  </a:lnTo>
                  <a:cubicBezTo>
                    <a:pt x="32442" y="38108"/>
                    <a:pt x="32442" y="38115"/>
                    <a:pt x="32442" y="38123"/>
                  </a:cubicBezTo>
                  <a:cubicBezTo>
                    <a:pt x="32442" y="38137"/>
                    <a:pt x="32435" y="38151"/>
                    <a:pt x="32435" y="38172"/>
                  </a:cubicBezTo>
                  <a:cubicBezTo>
                    <a:pt x="32435" y="38172"/>
                    <a:pt x="32435" y="38179"/>
                    <a:pt x="32435" y="38179"/>
                  </a:cubicBezTo>
                  <a:lnTo>
                    <a:pt x="32428" y="38207"/>
                  </a:lnTo>
                  <a:lnTo>
                    <a:pt x="32428" y="38221"/>
                  </a:lnTo>
                  <a:cubicBezTo>
                    <a:pt x="32420" y="38235"/>
                    <a:pt x="32420" y="38256"/>
                    <a:pt x="32406" y="38285"/>
                  </a:cubicBezTo>
                  <a:lnTo>
                    <a:pt x="32406" y="38299"/>
                  </a:lnTo>
                  <a:lnTo>
                    <a:pt x="32406" y="38313"/>
                  </a:lnTo>
                  <a:cubicBezTo>
                    <a:pt x="32406" y="38320"/>
                    <a:pt x="32406" y="38320"/>
                    <a:pt x="32399" y="38327"/>
                  </a:cubicBezTo>
                  <a:cubicBezTo>
                    <a:pt x="32399" y="38348"/>
                    <a:pt x="32392" y="38362"/>
                    <a:pt x="32378" y="38383"/>
                  </a:cubicBezTo>
                  <a:cubicBezTo>
                    <a:pt x="32364" y="38412"/>
                    <a:pt x="32350" y="38440"/>
                    <a:pt x="32329" y="38468"/>
                  </a:cubicBezTo>
                  <a:cubicBezTo>
                    <a:pt x="32315" y="38482"/>
                    <a:pt x="32308" y="38503"/>
                    <a:pt x="32294" y="38517"/>
                  </a:cubicBezTo>
                  <a:lnTo>
                    <a:pt x="32272" y="38538"/>
                  </a:lnTo>
                  <a:cubicBezTo>
                    <a:pt x="32258" y="38553"/>
                    <a:pt x="32244" y="38567"/>
                    <a:pt x="32230" y="38581"/>
                  </a:cubicBezTo>
                  <a:lnTo>
                    <a:pt x="32216" y="38588"/>
                  </a:lnTo>
                  <a:cubicBezTo>
                    <a:pt x="32202" y="38602"/>
                    <a:pt x="32181" y="38616"/>
                    <a:pt x="32160" y="38630"/>
                  </a:cubicBezTo>
                  <a:lnTo>
                    <a:pt x="31455" y="39039"/>
                  </a:lnTo>
                  <a:lnTo>
                    <a:pt x="31462" y="39032"/>
                  </a:lnTo>
                  <a:lnTo>
                    <a:pt x="31476" y="39018"/>
                  </a:lnTo>
                  <a:cubicBezTo>
                    <a:pt x="31518" y="38968"/>
                    <a:pt x="31546" y="38919"/>
                    <a:pt x="31575" y="38863"/>
                  </a:cubicBezTo>
                  <a:cubicBezTo>
                    <a:pt x="31582" y="38842"/>
                    <a:pt x="31596" y="38813"/>
                    <a:pt x="31603" y="38785"/>
                  </a:cubicBezTo>
                  <a:cubicBezTo>
                    <a:pt x="31603" y="38778"/>
                    <a:pt x="31603" y="38778"/>
                    <a:pt x="31603" y="38771"/>
                  </a:cubicBezTo>
                  <a:cubicBezTo>
                    <a:pt x="31610" y="38743"/>
                    <a:pt x="31624" y="38715"/>
                    <a:pt x="31624" y="38686"/>
                  </a:cubicBezTo>
                  <a:lnTo>
                    <a:pt x="31624" y="38672"/>
                  </a:lnTo>
                  <a:cubicBezTo>
                    <a:pt x="31631" y="38637"/>
                    <a:pt x="31645" y="38609"/>
                    <a:pt x="31645" y="38574"/>
                  </a:cubicBezTo>
                  <a:lnTo>
                    <a:pt x="31645" y="38560"/>
                  </a:lnTo>
                  <a:cubicBezTo>
                    <a:pt x="31645" y="38524"/>
                    <a:pt x="31645" y="38482"/>
                    <a:pt x="31645" y="38447"/>
                  </a:cubicBezTo>
                  <a:lnTo>
                    <a:pt x="31701" y="19717"/>
                  </a:lnTo>
                  <a:cubicBezTo>
                    <a:pt x="31701" y="19675"/>
                    <a:pt x="31701" y="19639"/>
                    <a:pt x="31701" y="19597"/>
                  </a:cubicBezTo>
                  <a:lnTo>
                    <a:pt x="31701" y="19583"/>
                  </a:lnTo>
                  <a:cubicBezTo>
                    <a:pt x="31694" y="19541"/>
                    <a:pt x="31694" y="19498"/>
                    <a:pt x="31687" y="19456"/>
                  </a:cubicBezTo>
                  <a:cubicBezTo>
                    <a:pt x="31680" y="19421"/>
                    <a:pt x="31666" y="19379"/>
                    <a:pt x="31659" y="19329"/>
                  </a:cubicBezTo>
                  <a:lnTo>
                    <a:pt x="31659" y="19322"/>
                  </a:lnTo>
                  <a:cubicBezTo>
                    <a:pt x="31652" y="19280"/>
                    <a:pt x="31638" y="19245"/>
                    <a:pt x="31631" y="19202"/>
                  </a:cubicBezTo>
                  <a:lnTo>
                    <a:pt x="31624" y="19188"/>
                  </a:lnTo>
                  <a:cubicBezTo>
                    <a:pt x="31610" y="19153"/>
                    <a:pt x="31603" y="19111"/>
                    <a:pt x="31589" y="19075"/>
                  </a:cubicBezTo>
                  <a:lnTo>
                    <a:pt x="31582" y="19054"/>
                  </a:lnTo>
                  <a:lnTo>
                    <a:pt x="31582" y="19047"/>
                  </a:lnTo>
                  <a:cubicBezTo>
                    <a:pt x="31568" y="19019"/>
                    <a:pt x="31553" y="18984"/>
                    <a:pt x="31539" y="18949"/>
                  </a:cubicBezTo>
                  <a:lnTo>
                    <a:pt x="31539" y="18941"/>
                  </a:lnTo>
                  <a:cubicBezTo>
                    <a:pt x="31532" y="18934"/>
                    <a:pt x="31532" y="18927"/>
                    <a:pt x="31532" y="18927"/>
                  </a:cubicBezTo>
                  <a:cubicBezTo>
                    <a:pt x="31525" y="18899"/>
                    <a:pt x="31511" y="18878"/>
                    <a:pt x="31504" y="18857"/>
                  </a:cubicBezTo>
                  <a:lnTo>
                    <a:pt x="31497" y="18850"/>
                  </a:lnTo>
                  <a:lnTo>
                    <a:pt x="31497" y="18864"/>
                  </a:lnTo>
                  <a:cubicBezTo>
                    <a:pt x="31504" y="18885"/>
                    <a:pt x="31518" y="18906"/>
                    <a:pt x="31525" y="18927"/>
                  </a:cubicBezTo>
                  <a:cubicBezTo>
                    <a:pt x="31532" y="18934"/>
                    <a:pt x="31532" y="18941"/>
                    <a:pt x="31532" y="18949"/>
                  </a:cubicBezTo>
                  <a:lnTo>
                    <a:pt x="31532" y="18956"/>
                  </a:lnTo>
                  <a:cubicBezTo>
                    <a:pt x="31546" y="18991"/>
                    <a:pt x="31560" y="19026"/>
                    <a:pt x="31575" y="19054"/>
                  </a:cubicBezTo>
                  <a:lnTo>
                    <a:pt x="31575" y="19061"/>
                  </a:lnTo>
                  <a:lnTo>
                    <a:pt x="31582" y="19075"/>
                  </a:lnTo>
                  <a:cubicBezTo>
                    <a:pt x="31596" y="19118"/>
                    <a:pt x="31603" y="19153"/>
                    <a:pt x="31617" y="19188"/>
                  </a:cubicBezTo>
                  <a:lnTo>
                    <a:pt x="31624" y="19209"/>
                  </a:lnTo>
                  <a:cubicBezTo>
                    <a:pt x="31631" y="19245"/>
                    <a:pt x="31645" y="19287"/>
                    <a:pt x="31652" y="19322"/>
                  </a:cubicBezTo>
                  <a:lnTo>
                    <a:pt x="31652" y="19336"/>
                  </a:lnTo>
                  <a:cubicBezTo>
                    <a:pt x="31659" y="19379"/>
                    <a:pt x="31673" y="19421"/>
                    <a:pt x="31680" y="19463"/>
                  </a:cubicBezTo>
                  <a:cubicBezTo>
                    <a:pt x="31680" y="19498"/>
                    <a:pt x="31694" y="19541"/>
                    <a:pt x="31694" y="19583"/>
                  </a:cubicBezTo>
                  <a:lnTo>
                    <a:pt x="31694" y="19597"/>
                  </a:lnTo>
                  <a:lnTo>
                    <a:pt x="31694" y="19717"/>
                  </a:lnTo>
                  <a:lnTo>
                    <a:pt x="31638" y="38440"/>
                  </a:lnTo>
                  <a:cubicBezTo>
                    <a:pt x="31638" y="38482"/>
                    <a:pt x="31631" y="38517"/>
                    <a:pt x="31631" y="38560"/>
                  </a:cubicBezTo>
                  <a:lnTo>
                    <a:pt x="31631" y="38567"/>
                  </a:lnTo>
                  <a:cubicBezTo>
                    <a:pt x="31631" y="38602"/>
                    <a:pt x="31624" y="38630"/>
                    <a:pt x="31617" y="38665"/>
                  </a:cubicBezTo>
                  <a:lnTo>
                    <a:pt x="31617" y="38679"/>
                  </a:lnTo>
                  <a:cubicBezTo>
                    <a:pt x="31610" y="38708"/>
                    <a:pt x="31603" y="38736"/>
                    <a:pt x="31596" y="38764"/>
                  </a:cubicBezTo>
                  <a:cubicBezTo>
                    <a:pt x="31596" y="38771"/>
                    <a:pt x="31596" y="38778"/>
                    <a:pt x="31589" y="38778"/>
                  </a:cubicBezTo>
                  <a:cubicBezTo>
                    <a:pt x="31582" y="38806"/>
                    <a:pt x="31575" y="38835"/>
                    <a:pt x="31560" y="38863"/>
                  </a:cubicBezTo>
                  <a:cubicBezTo>
                    <a:pt x="31532" y="38912"/>
                    <a:pt x="31504" y="38961"/>
                    <a:pt x="31469" y="39004"/>
                  </a:cubicBezTo>
                  <a:lnTo>
                    <a:pt x="31455" y="39018"/>
                  </a:lnTo>
                  <a:cubicBezTo>
                    <a:pt x="31441" y="39032"/>
                    <a:pt x="31427" y="39046"/>
                    <a:pt x="31412" y="39060"/>
                  </a:cubicBezTo>
                  <a:lnTo>
                    <a:pt x="31398" y="39067"/>
                  </a:lnTo>
                  <a:cubicBezTo>
                    <a:pt x="31377" y="39081"/>
                    <a:pt x="31363" y="39095"/>
                    <a:pt x="31342" y="39109"/>
                  </a:cubicBezTo>
                  <a:lnTo>
                    <a:pt x="31278" y="39173"/>
                  </a:lnTo>
                  <a:lnTo>
                    <a:pt x="31278" y="39173"/>
                  </a:lnTo>
                  <a:lnTo>
                    <a:pt x="31356" y="39124"/>
                  </a:lnTo>
                  <a:lnTo>
                    <a:pt x="32181" y="38644"/>
                  </a:lnTo>
                  <a:cubicBezTo>
                    <a:pt x="32202" y="38630"/>
                    <a:pt x="32223" y="38616"/>
                    <a:pt x="32244" y="38595"/>
                  </a:cubicBezTo>
                  <a:lnTo>
                    <a:pt x="32258" y="38581"/>
                  </a:lnTo>
                  <a:cubicBezTo>
                    <a:pt x="32272" y="38567"/>
                    <a:pt x="32294" y="38553"/>
                    <a:pt x="32301" y="38538"/>
                  </a:cubicBezTo>
                  <a:lnTo>
                    <a:pt x="32322" y="38524"/>
                  </a:lnTo>
                  <a:cubicBezTo>
                    <a:pt x="32329" y="38510"/>
                    <a:pt x="32350" y="38489"/>
                    <a:pt x="32371" y="38461"/>
                  </a:cubicBezTo>
                  <a:cubicBezTo>
                    <a:pt x="32385" y="38433"/>
                    <a:pt x="32399" y="38405"/>
                    <a:pt x="32413" y="38376"/>
                  </a:cubicBezTo>
                  <a:cubicBezTo>
                    <a:pt x="32420" y="38362"/>
                    <a:pt x="32428" y="38341"/>
                    <a:pt x="32435" y="38327"/>
                  </a:cubicBezTo>
                  <a:lnTo>
                    <a:pt x="32442" y="38306"/>
                  </a:lnTo>
                  <a:lnTo>
                    <a:pt x="32442" y="38292"/>
                  </a:lnTo>
                  <a:cubicBezTo>
                    <a:pt x="32442" y="38292"/>
                    <a:pt x="32442" y="38285"/>
                    <a:pt x="32442" y="38278"/>
                  </a:cubicBezTo>
                  <a:lnTo>
                    <a:pt x="32442" y="38271"/>
                  </a:lnTo>
                  <a:cubicBezTo>
                    <a:pt x="32449" y="38249"/>
                    <a:pt x="32456" y="38228"/>
                    <a:pt x="32463" y="38214"/>
                  </a:cubicBezTo>
                  <a:lnTo>
                    <a:pt x="32463" y="38200"/>
                  </a:lnTo>
                  <a:lnTo>
                    <a:pt x="32463" y="38172"/>
                  </a:lnTo>
                  <a:cubicBezTo>
                    <a:pt x="32463" y="38172"/>
                    <a:pt x="32463" y="38165"/>
                    <a:pt x="32463" y="38165"/>
                  </a:cubicBezTo>
                  <a:cubicBezTo>
                    <a:pt x="32470" y="38144"/>
                    <a:pt x="32470" y="38130"/>
                    <a:pt x="32470" y="38108"/>
                  </a:cubicBezTo>
                  <a:cubicBezTo>
                    <a:pt x="32477" y="38101"/>
                    <a:pt x="32477" y="38094"/>
                    <a:pt x="32470" y="38087"/>
                  </a:cubicBezTo>
                  <a:lnTo>
                    <a:pt x="32470" y="38059"/>
                  </a:lnTo>
                  <a:lnTo>
                    <a:pt x="32470" y="38010"/>
                  </a:lnTo>
                  <a:lnTo>
                    <a:pt x="32470" y="37960"/>
                  </a:lnTo>
                  <a:lnTo>
                    <a:pt x="32526" y="19231"/>
                  </a:lnTo>
                  <a:lnTo>
                    <a:pt x="32526" y="19181"/>
                  </a:lnTo>
                  <a:lnTo>
                    <a:pt x="32526" y="19132"/>
                  </a:lnTo>
                  <a:lnTo>
                    <a:pt x="32526" y="19111"/>
                  </a:lnTo>
                  <a:lnTo>
                    <a:pt x="32526" y="19075"/>
                  </a:lnTo>
                  <a:cubicBezTo>
                    <a:pt x="32519" y="19061"/>
                    <a:pt x="32519" y="19040"/>
                    <a:pt x="32519" y="19026"/>
                  </a:cubicBezTo>
                  <a:cubicBezTo>
                    <a:pt x="32519" y="19005"/>
                    <a:pt x="32512" y="18984"/>
                    <a:pt x="32512" y="18970"/>
                  </a:cubicBezTo>
                  <a:cubicBezTo>
                    <a:pt x="32512" y="18949"/>
                    <a:pt x="32505" y="18934"/>
                    <a:pt x="32505" y="18920"/>
                  </a:cubicBezTo>
                  <a:cubicBezTo>
                    <a:pt x="32498" y="18899"/>
                    <a:pt x="32491" y="18878"/>
                    <a:pt x="32491" y="18857"/>
                  </a:cubicBezTo>
                  <a:lnTo>
                    <a:pt x="32484" y="18822"/>
                  </a:lnTo>
                  <a:cubicBezTo>
                    <a:pt x="32484" y="18815"/>
                    <a:pt x="32484" y="18808"/>
                    <a:pt x="32484" y="18800"/>
                  </a:cubicBezTo>
                  <a:cubicBezTo>
                    <a:pt x="32477" y="18779"/>
                    <a:pt x="32470" y="18758"/>
                    <a:pt x="32463" y="18737"/>
                  </a:cubicBezTo>
                  <a:lnTo>
                    <a:pt x="32463" y="18723"/>
                  </a:lnTo>
                  <a:lnTo>
                    <a:pt x="32456" y="18688"/>
                  </a:lnTo>
                  <a:cubicBezTo>
                    <a:pt x="32456" y="18681"/>
                    <a:pt x="32449" y="18674"/>
                    <a:pt x="32449" y="18674"/>
                  </a:cubicBezTo>
                  <a:cubicBezTo>
                    <a:pt x="32442" y="18645"/>
                    <a:pt x="32435" y="18624"/>
                    <a:pt x="32428" y="18603"/>
                  </a:cubicBezTo>
                  <a:lnTo>
                    <a:pt x="32428" y="18589"/>
                  </a:lnTo>
                  <a:lnTo>
                    <a:pt x="32428" y="18582"/>
                  </a:lnTo>
                  <a:cubicBezTo>
                    <a:pt x="32428" y="18575"/>
                    <a:pt x="32420" y="18568"/>
                    <a:pt x="32420" y="18568"/>
                  </a:cubicBezTo>
                  <a:lnTo>
                    <a:pt x="32413" y="18547"/>
                  </a:lnTo>
                  <a:lnTo>
                    <a:pt x="32399" y="18519"/>
                  </a:lnTo>
                  <a:cubicBezTo>
                    <a:pt x="32399" y="18504"/>
                    <a:pt x="32392" y="18490"/>
                    <a:pt x="32385" y="18476"/>
                  </a:cubicBezTo>
                  <a:lnTo>
                    <a:pt x="32371" y="18448"/>
                  </a:lnTo>
                  <a:cubicBezTo>
                    <a:pt x="32364" y="18448"/>
                    <a:pt x="32364" y="18441"/>
                    <a:pt x="32364" y="18434"/>
                  </a:cubicBezTo>
                  <a:lnTo>
                    <a:pt x="32364" y="18420"/>
                  </a:lnTo>
                  <a:cubicBezTo>
                    <a:pt x="32357" y="18406"/>
                    <a:pt x="32350" y="18392"/>
                    <a:pt x="32343" y="18378"/>
                  </a:cubicBezTo>
                  <a:lnTo>
                    <a:pt x="32322" y="18335"/>
                  </a:lnTo>
                  <a:lnTo>
                    <a:pt x="32301" y="18300"/>
                  </a:lnTo>
                  <a:cubicBezTo>
                    <a:pt x="32294" y="18279"/>
                    <a:pt x="32279" y="18258"/>
                    <a:pt x="32265" y="18230"/>
                  </a:cubicBezTo>
                  <a:lnTo>
                    <a:pt x="32258" y="18222"/>
                  </a:lnTo>
                  <a:lnTo>
                    <a:pt x="32251" y="18208"/>
                  </a:lnTo>
                  <a:cubicBezTo>
                    <a:pt x="32251" y="18201"/>
                    <a:pt x="32237" y="18194"/>
                    <a:pt x="32237" y="18187"/>
                  </a:cubicBezTo>
                  <a:cubicBezTo>
                    <a:pt x="32216" y="18145"/>
                    <a:pt x="32195" y="18103"/>
                    <a:pt x="32167" y="18067"/>
                  </a:cubicBezTo>
                  <a:lnTo>
                    <a:pt x="32160" y="18053"/>
                  </a:lnTo>
                  <a:lnTo>
                    <a:pt x="32153" y="18046"/>
                  </a:lnTo>
                  <a:cubicBezTo>
                    <a:pt x="32139" y="18025"/>
                    <a:pt x="32110" y="17990"/>
                    <a:pt x="32089" y="17955"/>
                  </a:cubicBezTo>
                  <a:lnTo>
                    <a:pt x="32068" y="17933"/>
                  </a:lnTo>
                  <a:cubicBezTo>
                    <a:pt x="32068" y="17926"/>
                    <a:pt x="32061" y="17926"/>
                    <a:pt x="32061" y="17919"/>
                  </a:cubicBezTo>
                  <a:lnTo>
                    <a:pt x="32047" y="17905"/>
                  </a:lnTo>
                  <a:cubicBezTo>
                    <a:pt x="32033" y="17884"/>
                    <a:pt x="32026" y="17870"/>
                    <a:pt x="32005" y="17849"/>
                  </a:cubicBezTo>
                  <a:lnTo>
                    <a:pt x="31976" y="17821"/>
                  </a:lnTo>
                  <a:lnTo>
                    <a:pt x="31948" y="17785"/>
                  </a:lnTo>
                  <a:cubicBezTo>
                    <a:pt x="31941" y="17778"/>
                    <a:pt x="31934" y="17764"/>
                    <a:pt x="31913" y="17743"/>
                  </a:cubicBezTo>
                  <a:lnTo>
                    <a:pt x="31899" y="17729"/>
                  </a:lnTo>
                  <a:lnTo>
                    <a:pt x="31878" y="17715"/>
                  </a:lnTo>
                  <a:lnTo>
                    <a:pt x="31857" y="17687"/>
                  </a:lnTo>
                  <a:lnTo>
                    <a:pt x="31828" y="17659"/>
                  </a:lnTo>
                  <a:lnTo>
                    <a:pt x="31814" y="17644"/>
                  </a:lnTo>
                  <a:lnTo>
                    <a:pt x="31807" y="17637"/>
                  </a:lnTo>
                  <a:lnTo>
                    <a:pt x="31793" y="17630"/>
                  </a:lnTo>
                  <a:lnTo>
                    <a:pt x="31737" y="17581"/>
                  </a:lnTo>
                  <a:lnTo>
                    <a:pt x="31723" y="17567"/>
                  </a:lnTo>
                  <a:lnTo>
                    <a:pt x="31694" y="17539"/>
                  </a:lnTo>
                  <a:lnTo>
                    <a:pt x="31687" y="17539"/>
                  </a:lnTo>
                  <a:cubicBezTo>
                    <a:pt x="31673" y="17525"/>
                    <a:pt x="31659" y="17510"/>
                    <a:pt x="31638" y="17503"/>
                  </a:cubicBezTo>
                  <a:lnTo>
                    <a:pt x="31603" y="17475"/>
                  </a:lnTo>
                  <a:lnTo>
                    <a:pt x="31596" y="17468"/>
                  </a:lnTo>
                  <a:lnTo>
                    <a:pt x="31546" y="17440"/>
                  </a:lnTo>
                  <a:cubicBezTo>
                    <a:pt x="31532" y="17426"/>
                    <a:pt x="31518" y="17419"/>
                    <a:pt x="31504" y="17412"/>
                  </a:cubicBezTo>
                  <a:lnTo>
                    <a:pt x="31497" y="17405"/>
                  </a:lnTo>
                  <a:lnTo>
                    <a:pt x="1573" y="127"/>
                  </a:lnTo>
                  <a:lnTo>
                    <a:pt x="1538" y="113"/>
                  </a:lnTo>
                  <a:lnTo>
                    <a:pt x="1530" y="106"/>
                  </a:lnTo>
                  <a:lnTo>
                    <a:pt x="1502" y="92"/>
                  </a:lnTo>
                  <a:lnTo>
                    <a:pt x="1495" y="85"/>
                  </a:lnTo>
                  <a:lnTo>
                    <a:pt x="1474" y="64"/>
                  </a:lnTo>
                  <a:lnTo>
                    <a:pt x="1446" y="49"/>
                  </a:lnTo>
                  <a:lnTo>
                    <a:pt x="1404" y="35"/>
                  </a:lnTo>
                  <a:lnTo>
                    <a:pt x="1354" y="14"/>
                  </a:lnTo>
                  <a:lnTo>
                    <a:pt x="1312" y="14"/>
                  </a:lnTo>
                  <a:lnTo>
                    <a:pt x="1284" y="7"/>
                  </a:lnTo>
                  <a:lnTo>
                    <a:pt x="1263" y="7"/>
                  </a:lnTo>
                  <a:lnTo>
                    <a:pt x="1234"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4"/>
            <p:cNvSpPr/>
            <p:nvPr/>
          </p:nvSpPr>
          <p:spPr>
            <a:xfrm>
              <a:off x="1804825" y="1204600"/>
              <a:ext cx="802050" cy="967825"/>
            </a:xfrm>
            <a:custGeom>
              <a:avLst/>
              <a:gdLst/>
              <a:ahLst/>
              <a:cxnLst/>
              <a:rect l="l" t="t" r="r" b="b"/>
              <a:pathLst>
                <a:path w="32082" h="38713" extrusionOk="0">
                  <a:moveTo>
                    <a:pt x="641" y="0"/>
                  </a:moveTo>
                  <a:cubicBezTo>
                    <a:pt x="294" y="0"/>
                    <a:pt x="57" y="277"/>
                    <a:pt x="57" y="752"/>
                  </a:cubicBezTo>
                  <a:lnTo>
                    <a:pt x="0" y="19475"/>
                  </a:lnTo>
                  <a:cubicBezTo>
                    <a:pt x="0" y="20144"/>
                    <a:pt x="472" y="20962"/>
                    <a:pt x="1051" y="21300"/>
                  </a:cubicBezTo>
                  <a:lnTo>
                    <a:pt x="30975" y="38571"/>
                  </a:lnTo>
                  <a:cubicBezTo>
                    <a:pt x="31143" y="38667"/>
                    <a:pt x="31302" y="38713"/>
                    <a:pt x="31444" y="38713"/>
                  </a:cubicBezTo>
                  <a:cubicBezTo>
                    <a:pt x="31791" y="38713"/>
                    <a:pt x="32032" y="38440"/>
                    <a:pt x="32032" y="37965"/>
                  </a:cubicBezTo>
                  <a:lnTo>
                    <a:pt x="32082" y="19242"/>
                  </a:lnTo>
                  <a:cubicBezTo>
                    <a:pt x="32082" y="18572"/>
                    <a:pt x="31616" y="17755"/>
                    <a:pt x="31038" y="17423"/>
                  </a:cubicBezTo>
                  <a:lnTo>
                    <a:pt x="1114" y="145"/>
                  </a:lnTo>
                  <a:cubicBezTo>
                    <a:pt x="944" y="47"/>
                    <a:pt x="783" y="0"/>
                    <a:pt x="641" y="0"/>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4"/>
            <p:cNvSpPr/>
            <p:nvPr/>
          </p:nvSpPr>
          <p:spPr>
            <a:xfrm>
              <a:off x="1804475" y="1204450"/>
              <a:ext cx="802750" cy="968325"/>
            </a:xfrm>
            <a:custGeom>
              <a:avLst/>
              <a:gdLst/>
              <a:ahLst/>
              <a:cxnLst/>
              <a:rect l="l" t="t" r="r" b="b"/>
              <a:pathLst>
                <a:path w="32110" h="38733" extrusionOk="0">
                  <a:moveTo>
                    <a:pt x="649" y="17"/>
                  </a:moveTo>
                  <a:cubicBezTo>
                    <a:pt x="818" y="25"/>
                    <a:pt x="980" y="74"/>
                    <a:pt x="1114" y="158"/>
                  </a:cubicBezTo>
                  <a:lnTo>
                    <a:pt x="31038" y="17429"/>
                  </a:lnTo>
                  <a:cubicBezTo>
                    <a:pt x="31616" y="17768"/>
                    <a:pt x="32081" y="18578"/>
                    <a:pt x="32081" y="19241"/>
                  </a:cubicBezTo>
                  <a:lnTo>
                    <a:pt x="32032" y="37971"/>
                  </a:lnTo>
                  <a:cubicBezTo>
                    <a:pt x="32032" y="38288"/>
                    <a:pt x="31919" y="38528"/>
                    <a:pt x="31729" y="38640"/>
                  </a:cubicBezTo>
                  <a:cubicBezTo>
                    <a:pt x="31649" y="38686"/>
                    <a:pt x="31558" y="38709"/>
                    <a:pt x="31459" y="38709"/>
                  </a:cubicBezTo>
                  <a:cubicBezTo>
                    <a:pt x="31314" y="38709"/>
                    <a:pt x="31153" y="38660"/>
                    <a:pt x="30989" y="38563"/>
                  </a:cubicBezTo>
                  <a:lnTo>
                    <a:pt x="1072" y="21292"/>
                  </a:lnTo>
                  <a:cubicBezTo>
                    <a:pt x="486" y="20961"/>
                    <a:pt x="21" y="20150"/>
                    <a:pt x="21" y="19481"/>
                  </a:cubicBezTo>
                  <a:lnTo>
                    <a:pt x="78" y="758"/>
                  </a:lnTo>
                  <a:cubicBezTo>
                    <a:pt x="78" y="440"/>
                    <a:pt x="183" y="201"/>
                    <a:pt x="381" y="88"/>
                  </a:cubicBezTo>
                  <a:cubicBezTo>
                    <a:pt x="465" y="39"/>
                    <a:pt x="557" y="17"/>
                    <a:pt x="649" y="17"/>
                  </a:cubicBezTo>
                  <a:close/>
                  <a:moveTo>
                    <a:pt x="653" y="0"/>
                  </a:moveTo>
                  <a:cubicBezTo>
                    <a:pt x="550" y="0"/>
                    <a:pt x="455" y="24"/>
                    <a:pt x="374" y="74"/>
                  </a:cubicBezTo>
                  <a:cubicBezTo>
                    <a:pt x="169" y="187"/>
                    <a:pt x="56" y="433"/>
                    <a:pt x="56" y="758"/>
                  </a:cubicBezTo>
                  <a:lnTo>
                    <a:pt x="0" y="19488"/>
                  </a:lnTo>
                  <a:cubicBezTo>
                    <a:pt x="0" y="20157"/>
                    <a:pt x="479" y="20982"/>
                    <a:pt x="1057" y="21313"/>
                  </a:cubicBezTo>
                  <a:lnTo>
                    <a:pt x="30982" y="38591"/>
                  </a:lnTo>
                  <a:cubicBezTo>
                    <a:pt x="31123" y="38676"/>
                    <a:pt x="31285" y="38725"/>
                    <a:pt x="31461" y="38732"/>
                  </a:cubicBezTo>
                  <a:cubicBezTo>
                    <a:pt x="31560" y="38732"/>
                    <a:pt x="31651" y="38711"/>
                    <a:pt x="31743" y="38662"/>
                  </a:cubicBezTo>
                  <a:cubicBezTo>
                    <a:pt x="31940" y="38542"/>
                    <a:pt x="32053" y="38302"/>
                    <a:pt x="32053" y="37978"/>
                  </a:cubicBezTo>
                  <a:lnTo>
                    <a:pt x="32110" y="19248"/>
                  </a:lnTo>
                  <a:cubicBezTo>
                    <a:pt x="32110" y="18578"/>
                    <a:pt x="31637" y="17753"/>
                    <a:pt x="31052" y="17415"/>
                  </a:cubicBezTo>
                  <a:lnTo>
                    <a:pt x="1128" y="144"/>
                  </a:lnTo>
                  <a:cubicBezTo>
                    <a:pt x="962" y="49"/>
                    <a:pt x="799" y="0"/>
                    <a:pt x="65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4"/>
            <p:cNvSpPr/>
            <p:nvPr/>
          </p:nvSpPr>
          <p:spPr>
            <a:xfrm>
              <a:off x="1825250" y="1252675"/>
              <a:ext cx="748675" cy="846800"/>
            </a:xfrm>
            <a:custGeom>
              <a:avLst/>
              <a:gdLst/>
              <a:ahLst/>
              <a:cxnLst/>
              <a:rect l="l" t="t" r="r" b="b"/>
              <a:pathLst>
                <a:path w="29947" h="33872" extrusionOk="0">
                  <a:moveTo>
                    <a:pt x="627" y="0"/>
                  </a:moveTo>
                  <a:cubicBezTo>
                    <a:pt x="282" y="0"/>
                    <a:pt x="43" y="273"/>
                    <a:pt x="43" y="746"/>
                  </a:cubicBezTo>
                  <a:lnTo>
                    <a:pt x="1" y="15860"/>
                  </a:lnTo>
                  <a:cubicBezTo>
                    <a:pt x="1" y="16529"/>
                    <a:pt x="473" y="17340"/>
                    <a:pt x="1051" y="17678"/>
                  </a:cubicBezTo>
                  <a:lnTo>
                    <a:pt x="28847" y="33730"/>
                  </a:lnTo>
                  <a:cubicBezTo>
                    <a:pt x="29014" y="33826"/>
                    <a:pt x="29174" y="33871"/>
                    <a:pt x="29316" y="33871"/>
                  </a:cubicBezTo>
                  <a:cubicBezTo>
                    <a:pt x="29663" y="33871"/>
                    <a:pt x="29904" y="33599"/>
                    <a:pt x="29904" y="33123"/>
                  </a:cubicBezTo>
                  <a:lnTo>
                    <a:pt x="29946" y="18010"/>
                  </a:lnTo>
                  <a:cubicBezTo>
                    <a:pt x="29946" y="17340"/>
                    <a:pt x="29474" y="16522"/>
                    <a:pt x="28896" y="16191"/>
                  </a:cubicBezTo>
                  <a:lnTo>
                    <a:pt x="1101" y="147"/>
                  </a:lnTo>
                  <a:cubicBezTo>
                    <a:pt x="931" y="48"/>
                    <a:pt x="770" y="0"/>
                    <a:pt x="627" y="0"/>
                  </a:cubicBezTo>
                  <a:close/>
                </a:path>
              </a:pathLst>
            </a:custGeom>
            <a:solidFill>
              <a:srgbClr val="C9272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4"/>
            <p:cNvSpPr/>
            <p:nvPr/>
          </p:nvSpPr>
          <p:spPr>
            <a:xfrm>
              <a:off x="1824900" y="1252525"/>
              <a:ext cx="749200" cy="847100"/>
            </a:xfrm>
            <a:custGeom>
              <a:avLst/>
              <a:gdLst/>
              <a:ahLst/>
              <a:cxnLst/>
              <a:rect l="l" t="t" r="r" b="b"/>
              <a:pathLst>
                <a:path w="29968" h="33884" extrusionOk="0">
                  <a:moveTo>
                    <a:pt x="642" y="12"/>
                  </a:moveTo>
                  <a:cubicBezTo>
                    <a:pt x="811" y="19"/>
                    <a:pt x="967" y="75"/>
                    <a:pt x="1108" y="160"/>
                  </a:cubicBezTo>
                  <a:lnTo>
                    <a:pt x="28903" y="16204"/>
                  </a:lnTo>
                  <a:cubicBezTo>
                    <a:pt x="29481" y="16535"/>
                    <a:pt x="29946" y="17353"/>
                    <a:pt x="29946" y="18016"/>
                  </a:cubicBezTo>
                  <a:lnTo>
                    <a:pt x="29904" y="33129"/>
                  </a:lnTo>
                  <a:cubicBezTo>
                    <a:pt x="29904" y="33440"/>
                    <a:pt x="29798" y="33679"/>
                    <a:pt x="29601" y="33792"/>
                  </a:cubicBezTo>
                  <a:cubicBezTo>
                    <a:pt x="29519" y="33839"/>
                    <a:pt x="29425" y="33863"/>
                    <a:pt x="29324" y="33863"/>
                  </a:cubicBezTo>
                  <a:cubicBezTo>
                    <a:pt x="29182" y="33863"/>
                    <a:pt x="29025" y="33816"/>
                    <a:pt x="28861" y="33721"/>
                  </a:cubicBezTo>
                  <a:lnTo>
                    <a:pt x="1072" y="17677"/>
                  </a:lnTo>
                  <a:cubicBezTo>
                    <a:pt x="494" y="17339"/>
                    <a:pt x="29" y="16528"/>
                    <a:pt x="29" y="15866"/>
                  </a:cubicBezTo>
                  <a:lnTo>
                    <a:pt x="71" y="752"/>
                  </a:lnTo>
                  <a:cubicBezTo>
                    <a:pt x="71" y="435"/>
                    <a:pt x="177" y="195"/>
                    <a:pt x="374" y="82"/>
                  </a:cubicBezTo>
                  <a:cubicBezTo>
                    <a:pt x="452" y="40"/>
                    <a:pt x="551" y="12"/>
                    <a:pt x="642" y="12"/>
                  </a:cubicBezTo>
                  <a:close/>
                  <a:moveTo>
                    <a:pt x="636" y="0"/>
                  </a:moveTo>
                  <a:cubicBezTo>
                    <a:pt x="536" y="0"/>
                    <a:pt x="443" y="23"/>
                    <a:pt x="360" y="68"/>
                  </a:cubicBezTo>
                  <a:cubicBezTo>
                    <a:pt x="163" y="188"/>
                    <a:pt x="50" y="428"/>
                    <a:pt x="50" y="759"/>
                  </a:cubicBezTo>
                  <a:lnTo>
                    <a:pt x="1" y="15866"/>
                  </a:lnTo>
                  <a:cubicBezTo>
                    <a:pt x="1" y="16542"/>
                    <a:pt x="480" y="17360"/>
                    <a:pt x="1058" y="17699"/>
                  </a:cubicBezTo>
                  <a:lnTo>
                    <a:pt x="28854" y="33736"/>
                  </a:lnTo>
                  <a:cubicBezTo>
                    <a:pt x="28995" y="33827"/>
                    <a:pt x="29157" y="33877"/>
                    <a:pt x="29333" y="33884"/>
                  </a:cubicBezTo>
                  <a:cubicBezTo>
                    <a:pt x="29425" y="33884"/>
                    <a:pt x="29523" y="33862"/>
                    <a:pt x="29608" y="33813"/>
                  </a:cubicBezTo>
                  <a:cubicBezTo>
                    <a:pt x="29812" y="33700"/>
                    <a:pt x="29925" y="33454"/>
                    <a:pt x="29925" y="33129"/>
                  </a:cubicBezTo>
                  <a:lnTo>
                    <a:pt x="29967" y="18016"/>
                  </a:lnTo>
                  <a:cubicBezTo>
                    <a:pt x="29967" y="17346"/>
                    <a:pt x="29495" y="16521"/>
                    <a:pt x="28910" y="16183"/>
                  </a:cubicBezTo>
                  <a:lnTo>
                    <a:pt x="1122" y="146"/>
                  </a:lnTo>
                  <a:cubicBezTo>
                    <a:pt x="949" y="49"/>
                    <a:pt x="785" y="0"/>
                    <a:pt x="63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4"/>
            <p:cNvSpPr/>
            <p:nvPr/>
          </p:nvSpPr>
          <p:spPr>
            <a:xfrm>
              <a:off x="2603850" y="1652500"/>
              <a:ext cx="14300" cy="7950"/>
            </a:xfrm>
            <a:custGeom>
              <a:avLst/>
              <a:gdLst/>
              <a:ahLst/>
              <a:cxnLst/>
              <a:rect l="l" t="t" r="r" b="b"/>
              <a:pathLst>
                <a:path w="572" h="318" extrusionOk="0">
                  <a:moveTo>
                    <a:pt x="565" y="1"/>
                  </a:moveTo>
                  <a:lnTo>
                    <a:pt x="1" y="297"/>
                  </a:lnTo>
                  <a:lnTo>
                    <a:pt x="15" y="318"/>
                  </a:lnTo>
                  <a:lnTo>
                    <a:pt x="572" y="22"/>
                  </a:lnTo>
                  <a:lnTo>
                    <a:pt x="565" y="1"/>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4"/>
            <p:cNvSpPr/>
            <p:nvPr/>
          </p:nvSpPr>
          <p:spPr>
            <a:xfrm>
              <a:off x="2144250" y="1617150"/>
              <a:ext cx="121075" cy="230750"/>
            </a:xfrm>
            <a:custGeom>
              <a:avLst/>
              <a:gdLst/>
              <a:ahLst/>
              <a:cxnLst/>
              <a:rect l="l" t="t" r="r" b="b"/>
              <a:pathLst>
                <a:path w="4843" h="9230" extrusionOk="0">
                  <a:moveTo>
                    <a:pt x="2110" y="906"/>
                  </a:moveTo>
                  <a:cubicBezTo>
                    <a:pt x="2209" y="906"/>
                    <a:pt x="2321" y="938"/>
                    <a:pt x="2439" y="1006"/>
                  </a:cubicBezTo>
                  <a:cubicBezTo>
                    <a:pt x="2848" y="1245"/>
                    <a:pt x="3172" y="1809"/>
                    <a:pt x="3172" y="2282"/>
                  </a:cubicBezTo>
                  <a:lnTo>
                    <a:pt x="3172" y="3121"/>
                  </a:lnTo>
                  <a:lnTo>
                    <a:pt x="1699" y="2275"/>
                  </a:lnTo>
                  <a:lnTo>
                    <a:pt x="1699" y="1429"/>
                  </a:lnTo>
                  <a:cubicBezTo>
                    <a:pt x="1699" y="1098"/>
                    <a:pt x="1866" y="906"/>
                    <a:pt x="2110" y="906"/>
                  </a:cubicBezTo>
                  <a:close/>
                  <a:moveTo>
                    <a:pt x="1751" y="0"/>
                  </a:moveTo>
                  <a:cubicBezTo>
                    <a:pt x="1339" y="0"/>
                    <a:pt x="1058" y="325"/>
                    <a:pt x="1058" y="893"/>
                  </a:cubicBezTo>
                  <a:lnTo>
                    <a:pt x="1058" y="1901"/>
                  </a:lnTo>
                  <a:lnTo>
                    <a:pt x="924" y="1823"/>
                  </a:lnTo>
                  <a:cubicBezTo>
                    <a:pt x="778" y="1739"/>
                    <a:pt x="640" y="1699"/>
                    <a:pt x="517" y="1699"/>
                  </a:cubicBezTo>
                  <a:cubicBezTo>
                    <a:pt x="219" y="1699"/>
                    <a:pt x="12" y="1936"/>
                    <a:pt x="7" y="2345"/>
                  </a:cubicBezTo>
                  <a:lnTo>
                    <a:pt x="0" y="5799"/>
                  </a:lnTo>
                  <a:cubicBezTo>
                    <a:pt x="0" y="6377"/>
                    <a:pt x="409" y="7082"/>
                    <a:pt x="909" y="7371"/>
                  </a:cubicBezTo>
                  <a:lnTo>
                    <a:pt x="3912" y="9105"/>
                  </a:lnTo>
                  <a:cubicBezTo>
                    <a:pt x="4060" y="9190"/>
                    <a:pt x="4200" y="9230"/>
                    <a:pt x="4323" y="9230"/>
                  </a:cubicBezTo>
                  <a:cubicBezTo>
                    <a:pt x="4624" y="9230"/>
                    <a:pt x="4829" y="8993"/>
                    <a:pt x="4829" y="8584"/>
                  </a:cubicBezTo>
                  <a:lnTo>
                    <a:pt x="4836" y="5130"/>
                  </a:lnTo>
                  <a:cubicBezTo>
                    <a:pt x="4843" y="4559"/>
                    <a:pt x="4434" y="3847"/>
                    <a:pt x="3927" y="3558"/>
                  </a:cubicBezTo>
                  <a:lnTo>
                    <a:pt x="3821" y="3494"/>
                  </a:lnTo>
                  <a:lnTo>
                    <a:pt x="3821" y="2493"/>
                  </a:lnTo>
                  <a:cubicBezTo>
                    <a:pt x="3821" y="1690"/>
                    <a:pt x="3264" y="717"/>
                    <a:pt x="2566" y="315"/>
                  </a:cubicBezTo>
                  <a:lnTo>
                    <a:pt x="2319" y="174"/>
                  </a:lnTo>
                  <a:cubicBezTo>
                    <a:pt x="2115" y="56"/>
                    <a:pt x="1921" y="0"/>
                    <a:pt x="1751"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4"/>
            <p:cNvSpPr/>
            <p:nvPr/>
          </p:nvSpPr>
          <p:spPr>
            <a:xfrm>
              <a:off x="2143900" y="1616775"/>
              <a:ext cx="121625" cy="231400"/>
            </a:xfrm>
            <a:custGeom>
              <a:avLst/>
              <a:gdLst/>
              <a:ahLst/>
              <a:cxnLst/>
              <a:rect l="l" t="t" r="r" b="b"/>
              <a:pathLst>
                <a:path w="4865" h="9256" extrusionOk="0">
                  <a:moveTo>
                    <a:pt x="2120" y="932"/>
                  </a:moveTo>
                  <a:cubicBezTo>
                    <a:pt x="2220" y="932"/>
                    <a:pt x="2332" y="967"/>
                    <a:pt x="2446" y="1035"/>
                  </a:cubicBezTo>
                  <a:cubicBezTo>
                    <a:pt x="2855" y="1268"/>
                    <a:pt x="3179" y="1831"/>
                    <a:pt x="3179" y="2297"/>
                  </a:cubicBezTo>
                  <a:lnTo>
                    <a:pt x="3179" y="3121"/>
                  </a:lnTo>
                  <a:lnTo>
                    <a:pt x="1727" y="2283"/>
                  </a:lnTo>
                  <a:lnTo>
                    <a:pt x="1727" y="1444"/>
                  </a:lnTo>
                  <a:cubicBezTo>
                    <a:pt x="1727" y="1225"/>
                    <a:pt x="1798" y="1056"/>
                    <a:pt x="1939" y="978"/>
                  </a:cubicBezTo>
                  <a:cubicBezTo>
                    <a:pt x="1992" y="948"/>
                    <a:pt x="2053" y="932"/>
                    <a:pt x="2120" y="932"/>
                  </a:cubicBezTo>
                  <a:close/>
                  <a:moveTo>
                    <a:pt x="2121" y="913"/>
                  </a:moveTo>
                  <a:cubicBezTo>
                    <a:pt x="2049" y="913"/>
                    <a:pt x="1982" y="930"/>
                    <a:pt x="1924" y="964"/>
                  </a:cubicBezTo>
                  <a:cubicBezTo>
                    <a:pt x="1783" y="1042"/>
                    <a:pt x="1706" y="1211"/>
                    <a:pt x="1706" y="1444"/>
                  </a:cubicBezTo>
                  <a:lnTo>
                    <a:pt x="1706" y="2290"/>
                  </a:lnTo>
                  <a:cubicBezTo>
                    <a:pt x="1706" y="2290"/>
                    <a:pt x="1706" y="2297"/>
                    <a:pt x="1713" y="2297"/>
                  </a:cubicBezTo>
                  <a:cubicBezTo>
                    <a:pt x="1713" y="2297"/>
                    <a:pt x="3186" y="3150"/>
                    <a:pt x="3186" y="3150"/>
                  </a:cubicBezTo>
                  <a:cubicBezTo>
                    <a:pt x="3193" y="3143"/>
                    <a:pt x="3193" y="3143"/>
                    <a:pt x="3193" y="3136"/>
                  </a:cubicBezTo>
                  <a:lnTo>
                    <a:pt x="3193" y="2297"/>
                  </a:lnTo>
                  <a:cubicBezTo>
                    <a:pt x="3193" y="1824"/>
                    <a:pt x="2862" y="1246"/>
                    <a:pt x="2453" y="1014"/>
                  </a:cubicBezTo>
                  <a:cubicBezTo>
                    <a:pt x="2337" y="947"/>
                    <a:pt x="2223" y="913"/>
                    <a:pt x="2121" y="913"/>
                  </a:cubicBezTo>
                  <a:close/>
                  <a:moveTo>
                    <a:pt x="1773" y="22"/>
                  </a:moveTo>
                  <a:cubicBezTo>
                    <a:pt x="1943" y="22"/>
                    <a:pt x="2133" y="79"/>
                    <a:pt x="2333" y="196"/>
                  </a:cubicBezTo>
                  <a:lnTo>
                    <a:pt x="2580" y="337"/>
                  </a:lnTo>
                  <a:cubicBezTo>
                    <a:pt x="3271" y="739"/>
                    <a:pt x="3828" y="1712"/>
                    <a:pt x="3828" y="2501"/>
                  </a:cubicBezTo>
                  <a:lnTo>
                    <a:pt x="3828" y="3509"/>
                  </a:lnTo>
                  <a:cubicBezTo>
                    <a:pt x="3828" y="3516"/>
                    <a:pt x="3828" y="3516"/>
                    <a:pt x="3835" y="3523"/>
                  </a:cubicBezTo>
                  <a:lnTo>
                    <a:pt x="3941" y="3580"/>
                  </a:lnTo>
                  <a:cubicBezTo>
                    <a:pt x="4441" y="3869"/>
                    <a:pt x="4843" y="4574"/>
                    <a:pt x="4843" y="5152"/>
                  </a:cubicBezTo>
                  <a:lnTo>
                    <a:pt x="4836" y="8599"/>
                  </a:lnTo>
                  <a:cubicBezTo>
                    <a:pt x="4836" y="8874"/>
                    <a:pt x="4744" y="9078"/>
                    <a:pt x="4568" y="9177"/>
                  </a:cubicBezTo>
                  <a:cubicBezTo>
                    <a:pt x="4498" y="9217"/>
                    <a:pt x="4419" y="9238"/>
                    <a:pt x="4333" y="9238"/>
                  </a:cubicBezTo>
                  <a:cubicBezTo>
                    <a:pt x="4211" y="9238"/>
                    <a:pt x="4075" y="9196"/>
                    <a:pt x="3934" y="9113"/>
                  </a:cubicBezTo>
                  <a:lnTo>
                    <a:pt x="931" y="7379"/>
                  </a:lnTo>
                  <a:cubicBezTo>
                    <a:pt x="430" y="7090"/>
                    <a:pt x="28" y="6385"/>
                    <a:pt x="28" y="5814"/>
                  </a:cubicBezTo>
                  <a:lnTo>
                    <a:pt x="35" y="2360"/>
                  </a:lnTo>
                  <a:cubicBezTo>
                    <a:pt x="35" y="2085"/>
                    <a:pt x="127" y="1881"/>
                    <a:pt x="296" y="1782"/>
                  </a:cubicBezTo>
                  <a:cubicBezTo>
                    <a:pt x="367" y="1747"/>
                    <a:pt x="451" y="1726"/>
                    <a:pt x="529" y="1726"/>
                  </a:cubicBezTo>
                  <a:cubicBezTo>
                    <a:pt x="677" y="1733"/>
                    <a:pt x="818" y="1775"/>
                    <a:pt x="938" y="1853"/>
                  </a:cubicBezTo>
                  <a:lnTo>
                    <a:pt x="1072" y="1923"/>
                  </a:lnTo>
                  <a:cubicBezTo>
                    <a:pt x="1072" y="1927"/>
                    <a:pt x="1073" y="1928"/>
                    <a:pt x="1075" y="1928"/>
                  </a:cubicBezTo>
                  <a:cubicBezTo>
                    <a:pt x="1077" y="1928"/>
                    <a:pt x="1079" y="1927"/>
                    <a:pt x="1079" y="1923"/>
                  </a:cubicBezTo>
                  <a:cubicBezTo>
                    <a:pt x="1086" y="1923"/>
                    <a:pt x="1086" y="1916"/>
                    <a:pt x="1086" y="1916"/>
                  </a:cubicBezTo>
                  <a:lnTo>
                    <a:pt x="1086" y="908"/>
                  </a:lnTo>
                  <a:cubicBezTo>
                    <a:pt x="1086" y="527"/>
                    <a:pt x="1220" y="245"/>
                    <a:pt x="1452" y="104"/>
                  </a:cubicBezTo>
                  <a:cubicBezTo>
                    <a:pt x="1547" y="50"/>
                    <a:pt x="1656" y="22"/>
                    <a:pt x="1773" y="22"/>
                  </a:cubicBezTo>
                  <a:close/>
                  <a:moveTo>
                    <a:pt x="1764" y="1"/>
                  </a:moveTo>
                  <a:cubicBezTo>
                    <a:pt x="1641" y="1"/>
                    <a:pt x="1529" y="28"/>
                    <a:pt x="1431" y="83"/>
                  </a:cubicBezTo>
                  <a:cubicBezTo>
                    <a:pt x="1191" y="224"/>
                    <a:pt x="1057" y="513"/>
                    <a:pt x="1057" y="908"/>
                  </a:cubicBezTo>
                  <a:lnTo>
                    <a:pt x="1057" y="1895"/>
                  </a:lnTo>
                  <a:lnTo>
                    <a:pt x="945" y="1831"/>
                  </a:lnTo>
                  <a:cubicBezTo>
                    <a:pt x="798" y="1744"/>
                    <a:pt x="654" y="1700"/>
                    <a:pt x="526" y="1700"/>
                  </a:cubicBezTo>
                  <a:cubicBezTo>
                    <a:pt x="438" y="1700"/>
                    <a:pt x="358" y="1721"/>
                    <a:pt x="289" y="1761"/>
                  </a:cubicBezTo>
                  <a:cubicBezTo>
                    <a:pt x="113" y="1867"/>
                    <a:pt x="14" y="2078"/>
                    <a:pt x="14" y="2360"/>
                  </a:cubicBezTo>
                  <a:lnTo>
                    <a:pt x="0" y="5807"/>
                  </a:lnTo>
                  <a:cubicBezTo>
                    <a:pt x="0" y="6392"/>
                    <a:pt x="409" y="7104"/>
                    <a:pt x="916" y="7393"/>
                  </a:cubicBezTo>
                  <a:lnTo>
                    <a:pt x="3919" y="9127"/>
                  </a:lnTo>
                  <a:cubicBezTo>
                    <a:pt x="4046" y="9205"/>
                    <a:pt x="4187" y="9254"/>
                    <a:pt x="4335" y="9254"/>
                  </a:cubicBezTo>
                  <a:cubicBezTo>
                    <a:pt x="4344" y="9255"/>
                    <a:pt x="4353" y="9255"/>
                    <a:pt x="4362" y="9255"/>
                  </a:cubicBezTo>
                  <a:cubicBezTo>
                    <a:pt x="4437" y="9255"/>
                    <a:pt x="4513" y="9229"/>
                    <a:pt x="4582" y="9191"/>
                  </a:cubicBezTo>
                  <a:cubicBezTo>
                    <a:pt x="4751" y="9092"/>
                    <a:pt x="4850" y="8881"/>
                    <a:pt x="4850" y="8599"/>
                  </a:cubicBezTo>
                  <a:lnTo>
                    <a:pt x="4864" y="5145"/>
                  </a:lnTo>
                  <a:cubicBezTo>
                    <a:pt x="4864" y="4567"/>
                    <a:pt x="4455" y="3855"/>
                    <a:pt x="3948" y="3559"/>
                  </a:cubicBezTo>
                  <a:lnTo>
                    <a:pt x="3842" y="3502"/>
                  </a:lnTo>
                  <a:lnTo>
                    <a:pt x="3842" y="2501"/>
                  </a:lnTo>
                  <a:cubicBezTo>
                    <a:pt x="3849" y="1698"/>
                    <a:pt x="3285" y="718"/>
                    <a:pt x="2587" y="316"/>
                  </a:cubicBezTo>
                  <a:lnTo>
                    <a:pt x="2340" y="175"/>
                  </a:lnTo>
                  <a:cubicBezTo>
                    <a:pt x="2136" y="58"/>
                    <a:pt x="1940" y="1"/>
                    <a:pt x="176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4"/>
            <p:cNvSpPr/>
            <p:nvPr/>
          </p:nvSpPr>
          <p:spPr>
            <a:xfrm>
              <a:off x="2148825" y="1752775"/>
              <a:ext cx="65225" cy="37925"/>
            </a:xfrm>
            <a:custGeom>
              <a:avLst/>
              <a:gdLst/>
              <a:ahLst/>
              <a:cxnLst/>
              <a:rect l="l" t="t" r="r" b="b"/>
              <a:pathLst>
                <a:path w="2609" h="1517" extrusionOk="0">
                  <a:moveTo>
                    <a:pt x="1960" y="1"/>
                  </a:moveTo>
                  <a:lnTo>
                    <a:pt x="0" y="1136"/>
                  </a:lnTo>
                  <a:lnTo>
                    <a:pt x="656" y="1516"/>
                  </a:lnTo>
                  <a:lnTo>
                    <a:pt x="2609" y="374"/>
                  </a:lnTo>
                  <a:lnTo>
                    <a:pt x="1960"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4"/>
            <p:cNvSpPr/>
            <p:nvPr/>
          </p:nvSpPr>
          <p:spPr>
            <a:xfrm>
              <a:off x="2148475" y="1752475"/>
              <a:ext cx="65925" cy="38400"/>
            </a:xfrm>
            <a:custGeom>
              <a:avLst/>
              <a:gdLst/>
              <a:ahLst/>
              <a:cxnLst/>
              <a:rect l="l" t="t" r="r" b="b"/>
              <a:pathLst>
                <a:path w="2637" h="1536" extrusionOk="0">
                  <a:moveTo>
                    <a:pt x="1974" y="27"/>
                  </a:moveTo>
                  <a:lnTo>
                    <a:pt x="2609" y="393"/>
                  </a:lnTo>
                  <a:lnTo>
                    <a:pt x="670" y="1514"/>
                  </a:lnTo>
                  <a:lnTo>
                    <a:pt x="36" y="1148"/>
                  </a:lnTo>
                  <a:lnTo>
                    <a:pt x="1974" y="27"/>
                  </a:lnTo>
                  <a:close/>
                  <a:moveTo>
                    <a:pt x="1974" y="0"/>
                  </a:moveTo>
                  <a:cubicBezTo>
                    <a:pt x="1972" y="0"/>
                    <a:pt x="1971" y="2"/>
                    <a:pt x="1967" y="6"/>
                  </a:cubicBezTo>
                  <a:lnTo>
                    <a:pt x="7" y="1141"/>
                  </a:lnTo>
                  <a:cubicBezTo>
                    <a:pt x="7" y="1141"/>
                    <a:pt x="0" y="1148"/>
                    <a:pt x="7" y="1148"/>
                  </a:cubicBezTo>
                  <a:cubicBezTo>
                    <a:pt x="0" y="1155"/>
                    <a:pt x="7" y="1162"/>
                    <a:pt x="7" y="1162"/>
                  </a:cubicBezTo>
                  <a:cubicBezTo>
                    <a:pt x="7" y="1162"/>
                    <a:pt x="663" y="1535"/>
                    <a:pt x="670" y="1535"/>
                  </a:cubicBezTo>
                  <a:lnTo>
                    <a:pt x="2630" y="400"/>
                  </a:lnTo>
                  <a:cubicBezTo>
                    <a:pt x="2637" y="393"/>
                    <a:pt x="2637" y="393"/>
                    <a:pt x="2637" y="386"/>
                  </a:cubicBezTo>
                  <a:cubicBezTo>
                    <a:pt x="2637" y="386"/>
                    <a:pt x="2637" y="379"/>
                    <a:pt x="2630" y="379"/>
                  </a:cubicBezTo>
                  <a:lnTo>
                    <a:pt x="1981" y="6"/>
                  </a:lnTo>
                  <a:cubicBezTo>
                    <a:pt x="1978" y="2"/>
                    <a:pt x="1976" y="0"/>
                    <a:pt x="1974"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4"/>
            <p:cNvSpPr/>
            <p:nvPr/>
          </p:nvSpPr>
          <p:spPr>
            <a:xfrm>
              <a:off x="2144600" y="1706425"/>
              <a:ext cx="55175" cy="74925"/>
            </a:xfrm>
            <a:custGeom>
              <a:avLst/>
              <a:gdLst/>
              <a:ahLst/>
              <a:cxnLst/>
              <a:rect l="l" t="t" r="r" b="b"/>
              <a:pathLst>
                <a:path w="2207" h="2997" extrusionOk="0">
                  <a:moveTo>
                    <a:pt x="2094" y="1"/>
                  </a:moveTo>
                  <a:lnTo>
                    <a:pt x="134" y="1143"/>
                  </a:lnTo>
                  <a:cubicBezTo>
                    <a:pt x="120" y="1150"/>
                    <a:pt x="106" y="1164"/>
                    <a:pt x="92" y="1171"/>
                  </a:cubicBezTo>
                  <a:lnTo>
                    <a:pt x="78" y="1185"/>
                  </a:lnTo>
                  <a:cubicBezTo>
                    <a:pt x="71" y="1199"/>
                    <a:pt x="57" y="1213"/>
                    <a:pt x="43" y="1227"/>
                  </a:cubicBezTo>
                  <a:cubicBezTo>
                    <a:pt x="35" y="1241"/>
                    <a:pt x="28" y="1248"/>
                    <a:pt x="28" y="1263"/>
                  </a:cubicBezTo>
                  <a:lnTo>
                    <a:pt x="14" y="1291"/>
                  </a:lnTo>
                  <a:lnTo>
                    <a:pt x="14" y="1305"/>
                  </a:lnTo>
                  <a:cubicBezTo>
                    <a:pt x="7" y="1326"/>
                    <a:pt x="0" y="1333"/>
                    <a:pt x="0" y="1347"/>
                  </a:cubicBezTo>
                  <a:cubicBezTo>
                    <a:pt x="0" y="1347"/>
                    <a:pt x="0" y="1354"/>
                    <a:pt x="0" y="1354"/>
                  </a:cubicBezTo>
                  <a:cubicBezTo>
                    <a:pt x="0" y="1361"/>
                    <a:pt x="0" y="1368"/>
                    <a:pt x="0" y="1368"/>
                  </a:cubicBezTo>
                  <a:cubicBezTo>
                    <a:pt x="0" y="1382"/>
                    <a:pt x="0" y="1389"/>
                    <a:pt x="0" y="1396"/>
                  </a:cubicBezTo>
                  <a:cubicBezTo>
                    <a:pt x="0" y="1404"/>
                    <a:pt x="0" y="1404"/>
                    <a:pt x="0" y="1411"/>
                  </a:cubicBezTo>
                  <a:lnTo>
                    <a:pt x="0" y="1446"/>
                  </a:lnTo>
                  <a:lnTo>
                    <a:pt x="0" y="1467"/>
                  </a:lnTo>
                  <a:cubicBezTo>
                    <a:pt x="0" y="1474"/>
                    <a:pt x="0" y="1488"/>
                    <a:pt x="0" y="1495"/>
                  </a:cubicBezTo>
                  <a:cubicBezTo>
                    <a:pt x="0" y="1502"/>
                    <a:pt x="0" y="1509"/>
                    <a:pt x="0" y="1516"/>
                  </a:cubicBezTo>
                  <a:lnTo>
                    <a:pt x="0" y="1545"/>
                  </a:lnTo>
                  <a:lnTo>
                    <a:pt x="0" y="1552"/>
                  </a:lnTo>
                  <a:lnTo>
                    <a:pt x="0" y="1566"/>
                  </a:lnTo>
                  <a:lnTo>
                    <a:pt x="0" y="1594"/>
                  </a:lnTo>
                  <a:lnTo>
                    <a:pt x="0" y="1622"/>
                  </a:lnTo>
                  <a:lnTo>
                    <a:pt x="0" y="1643"/>
                  </a:lnTo>
                  <a:cubicBezTo>
                    <a:pt x="0" y="1650"/>
                    <a:pt x="7" y="1664"/>
                    <a:pt x="7" y="1678"/>
                  </a:cubicBezTo>
                  <a:lnTo>
                    <a:pt x="14" y="1707"/>
                  </a:lnTo>
                  <a:cubicBezTo>
                    <a:pt x="14" y="1714"/>
                    <a:pt x="21" y="1721"/>
                    <a:pt x="21" y="1728"/>
                  </a:cubicBezTo>
                  <a:cubicBezTo>
                    <a:pt x="28" y="1749"/>
                    <a:pt x="35" y="1763"/>
                    <a:pt x="35" y="1777"/>
                  </a:cubicBezTo>
                  <a:lnTo>
                    <a:pt x="57" y="1812"/>
                  </a:lnTo>
                  <a:lnTo>
                    <a:pt x="71" y="1862"/>
                  </a:lnTo>
                  <a:lnTo>
                    <a:pt x="92" y="1897"/>
                  </a:lnTo>
                  <a:lnTo>
                    <a:pt x="99" y="1911"/>
                  </a:lnTo>
                  <a:lnTo>
                    <a:pt x="99" y="1918"/>
                  </a:lnTo>
                  <a:lnTo>
                    <a:pt x="113" y="1932"/>
                  </a:lnTo>
                  <a:cubicBezTo>
                    <a:pt x="127" y="1960"/>
                    <a:pt x="141" y="1989"/>
                    <a:pt x="155" y="2017"/>
                  </a:cubicBezTo>
                  <a:lnTo>
                    <a:pt x="176" y="2045"/>
                  </a:lnTo>
                  <a:cubicBezTo>
                    <a:pt x="198" y="2073"/>
                    <a:pt x="219" y="2108"/>
                    <a:pt x="240" y="2137"/>
                  </a:cubicBezTo>
                  <a:lnTo>
                    <a:pt x="247" y="2144"/>
                  </a:lnTo>
                  <a:cubicBezTo>
                    <a:pt x="247" y="2151"/>
                    <a:pt x="176" y="2856"/>
                    <a:pt x="176" y="2856"/>
                  </a:cubicBezTo>
                  <a:lnTo>
                    <a:pt x="162" y="2997"/>
                  </a:lnTo>
                  <a:lnTo>
                    <a:pt x="2122" y="1855"/>
                  </a:lnTo>
                  <a:lnTo>
                    <a:pt x="2136" y="1714"/>
                  </a:lnTo>
                  <a:lnTo>
                    <a:pt x="2207" y="1009"/>
                  </a:lnTo>
                  <a:cubicBezTo>
                    <a:pt x="2207" y="1009"/>
                    <a:pt x="2200" y="1002"/>
                    <a:pt x="2200" y="995"/>
                  </a:cubicBezTo>
                  <a:cubicBezTo>
                    <a:pt x="2178" y="966"/>
                    <a:pt x="2157" y="938"/>
                    <a:pt x="2136" y="910"/>
                  </a:cubicBezTo>
                  <a:cubicBezTo>
                    <a:pt x="2136" y="896"/>
                    <a:pt x="2129" y="889"/>
                    <a:pt x="2122" y="882"/>
                  </a:cubicBezTo>
                  <a:cubicBezTo>
                    <a:pt x="2101" y="854"/>
                    <a:pt x="2087" y="825"/>
                    <a:pt x="2073" y="797"/>
                  </a:cubicBezTo>
                  <a:lnTo>
                    <a:pt x="2059" y="769"/>
                  </a:lnTo>
                  <a:lnTo>
                    <a:pt x="2052" y="755"/>
                  </a:lnTo>
                  <a:cubicBezTo>
                    <a:pt x="2037" y="734"/>
                    <a:pt x="2030" y="706"/>
                    <a:pt x="2016" y="684"/>
                  </a:cubicBezTo>
                  <a:cubicBezTo>
                    <a:pt x="2009" y="663"/>
                    <a:pt x="1995" y="621"/>
                    <a:pt x="1988" y="593"/>
                  </a:cubicBezTo>
                  <a:cubicBezTo>
                    <a:pt x="1981" y="572"/>
                    <a:pt x="1967" y="536"/>
                    <a:pt x="1967" y="508"/>
                  </a:cubicBezTo>
                  <a:cubicBezTo>
                    <a:pt x="1960" y="480"/>
                    <a:pt x="1953" y="452"/>
                    <a:pt x="1953" y="417"/>
                  </a:cubicBezTo>
                  <a:cubicBezTo>
                    <a:pt x="1946" y="388"/>
                    <a:pt x="1946" y="360"/>
                    <a:pt x="1946" y="332"/>
                  </a:cubicBezTo>
                  <a:lnTo>
                    <a:pt x="1946" y="276"/>
                  </a:lnTo>
                  <a:cubicBezTo>
                    <a:pt x="1946" y="262"/>
                    <a:pt x="1946" y="240"/>
                    <a:pt x="1953" y="226"/>
                  </a:cubicBezTo>
                  <a:cubicBezTo>
                    <a:pt x="1953" y="205"/>
                    <a:pt x="1960" y="191"/>
                    <a:pt x="1967" y="177"/>
                  </a:cubicBezTo>
                  <a:cubicBezTo>
                    <a:pt x="1967" y="156"/>
                    <a:pt x="1974" y="142"/>
                    <a:pt x="1981" y="128"/>
                  </a:cubicBezTo>
                  <a:cubicBezTo>
                    <a:pt x="1988" y="114"/>
                    <a:pt x="1995" y="99"/>
                    <a:pt x="2002" y="92"/>
                  </a:cubicBezTo>
                  <a:cubicBezTo>
                    <a:pt x="2016" y="71"/>
                    <a:pt x="2023" y="57"/>
                    <a:pt x="2037" y="43"/>
                  </a:cubicBezTo>
                  <a:lnTo>
                    <a:pt x="2052" y="36"/>
                  </a:lnTo>
                  <a:cubicBezTo>
                    <a:pt x="2059" y="22"/>
                    <a:pt x="2080" y="15"/>
                    <a:pt x="20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4"/>
            <p:cNvSpPr/>
            <p:nvPr/>
          </p:nvSpPr>
          <p:spPr>
            <a:xfrm>
              <a:off x="2144600" y="1706250"/>
              <a:ext cx="55875" cy="75275"/>
            </a:xfrm>
            <a:custGeom>
              <a:avLst/>
              <a:gdLst/>
              <a:ahLst/>
              <a:cxnLst/>
              <a:rect l="l" t="t" r="r" b="b"/>
              <a:pathLst>
                <a:path w="2235" h="3011" extrusionOk="0">
                  <a:moveTo>
                    <a:pt x="2101" y="1"/>
                  </a:moveTo>
                  <a:lnTo>
                    <a:pt x="141" y="1143"/>
                  </a:lnTo>
                  <a:cubicBezTo>
                    <a:pt x="127" y="1150"/>
                    <a:pt x="113" y="1164"/>
                    <a:pt x="99" y="1178"/>
                  </a:cubicBezTo>
                  <a:cubicBezTo>
                    <a:pt x="92" y="1178"/>
                    <a:pt x="92" y="1178"/>
                    <a:pt x="92" y="1185"/>
                  </a:cubicBezTo>
                  <a:cubicBezTo>
                    <a:pt x="71" y="1199"/>
                    <a:pt x="64" y="1213"/>
                    <a:pt x="50" y="1227"/>
                  </a:cubicBezTo>
                  <a:cubicBezTo>
                    <a:pt x="43" y="1241"/>
                    <a:pt x="35" y="1255"/>
                    <a:pt x="28" y="1270"/>
                  </a:cubicBezTo>
                  <a:lnTo>
                    <a:pt x="21" y="1298"/>
                  </a:lnTo>
                  <a:lnTo>
                    <a:pt x="21" y="1305"/>
                  </a:lnTo>
                  <a:cubicBezTo>
                    <a:pt x="21" y="1305"/>
                    <a:pt x="14" y="1319"/>
                    <a:pt x="14" y="1326"/>
                  </a:cubicBezTo>
                  <a:cubicBezTo>
                    <a:pt x="7" y="1333"/>
                    <a:pt x="0" y="1340"/>
                    <a:pt x="0" y="1361"/>
                  </a:cubicBezTo>
                  <a:lnTo>
                    <a:pt x="0" y="1375"/>
                  </a:lnTo>
                  <a:cubicBezTo>
                    <a:pt x="0" y="1382"/>
                    <a:pt x="0" y="1396"/>
                    <a:pt x="0" y="1403"/>
                  </a:cubicBezTo>
                  <a:lnTo>
                    <a:pt x="0" y="1411"/>
                  </a:lnTo>
                  <a:lnTo>
                    <a:pt x="0" y="1425"/>
                  </a:lnTo>
                  <a:cubicBezTo>
                    <a:pt x="0" y="1439"/>
                    <a:pt x="0" y="1446"/>
                    <a:pt x="0" y="1453"/>
                  </a:cubicBezTo>
                  <a:cubicBezTo>
                    <a:pt x="0" y="1460"/>
                    <a:pt x="0" y="1467"/>
                    <a:pt x="0" y="1481"/>
                  </a:cubicBezTo>
                  <a:cubicBezTo>
                    <a:pt x="0" y="1488"/>
                    <a:pt x="0" y="1495"/>
                    <a:pt x="0" y="1502"/>
                  </a:cubicBezTo>
                  <a:cubicBezTo>
                    <a:pt x="0" y="1509"/>
                    <a:pt x="0" y="1516"/>
                    <a:pt x="0" y="1530"/>
                  </a:cubicBezTo>
                  <a:lnTo>
                    <a:pt x="0" y="1552"/>
                  </a:lnTo>
                  <a:lnTo>
                    <a:pt x="0" y="1580"/>
                  </a:lnTo>
                  <a:lnTo>
                    <a:pt x="0" y="1608"/>
                  </a:lnTo>
                  <a:cubicBezTo>
                    <a:pt x="0" y="1615"/>
                    <a:pt x="0" y="1622"/>
                    <a:pt x="0" y="1629"/>
                  </a:cubicBezTo>
                  <a:cubicBezTo>
                    <a:pt x="7" y="1636"/>
                    <a:pt x="0" y="1650"/>
                    <a:pt x="7" y="1657"/>
                  </a:cubicBezTo>
                  <a:lnTo>
                    <a:pt x="14" y="1643"/>
                  </a:lnTo>
                  <a:cubicBezTo>
                    <a:pt x="14" y="1643"/>
                    <a:pt x="14" y="1636"/>
                    <a:pt x="14" y="1629"/>
                  </a:cubicBezTo>
                  <a:cubicBezTo>
                    <a:pt x="14" y="1622"/>
                    <a:pt x="21" y="1615"/>
                    <a:pt x="14" y="1601"/>
                  </a:cubicBezTo>
                  <a:cubicBezTo>
                    <a:pt x="7" y="1594"/>
                    <a:pt x="7" y="1587"/>
                    <a:pt x="7" y="1580"/>
                  </a:cubicBezTo>
                  <a:lnTo>
                    <a:pt x="7" y="1552"/>
                  </a:lnTo>
                  <a:lnTo>
                    <a:pt x="7" y="1530"/>
                  </a:lnTo>
                  <a:cubicBezTo>
                    <a:pt x="7" y="1516"/>
                    <a:pt x="7" y="1509"/>
                    <a:pt x="7" y="1502"/>
                  </a:cubicBezTo>
                  <a:cubicBezTo>
                    <a:pt x="7" y="1495"/>
                    <a:pt x="7" y="1488"/>
                    <a:pt x="7" y="1481"/>
                  </a:cubicBezTo>
                  <a:lnTo>
                    <a:pt x="7" y="1453"/>
                  </a:lnTo>
                  <a:cubicBezTo>
                    <a:pt x="7" y="1446"/>
                    <a:pt x="7" y="1439"/>
                    <a:pt x="7" y="1432"/>
                  </a:cubicBezTo>
                  <a:lnTo>
                    <a:pt x="7" y="1418"/>
                  </a:lnTo>
                  <a:lnTo>
                    <a:pt x="7" y="1403"/>
                  </a:lnTo>
                  <a:cubicBezTo>
                    <a:pt x="7" y="1396"/>
                    <a:pt x="7" y="1389"/>
                    <a:pt x="7" y="1382"/>
                  </a:cubicBezTo>
                  <a:lnTo>
                    <a:pt x="7" y="1354"/>
                  </a:lnTo>
                  <a:cubicBezTo>
                    <a:pt x="14" y="1347"/>
                    <a:pt x="14" y="1340"/>
                    <a:pt x="14" y="1333"/>
                  </a:cubicBezTo>
                  <a:lnTo>
                    <a:pt x="28" y="1305"/>
                  </a:lnTo>
                  <a:cubicBezTo>
                    <a:pt x="28" y="1298"/>
                    <a:pt x="28" y="1291"/>
                    <a:pt x="35" y="1277"/>
                  </a:cubicBezTo>
                  <a:cubicBezTo>
                    <a:pt x="43" y="1262"/>
                    <a:pt x="50" y="1255"/>
                    <a:pt x="57" y="1241"/>
                  </a:cubicBezTo>
                  <a:cubicBezTo>
                    <a:pt x="64" y="1227"/>
                    <a:pt x="78" y="1213"/>
                    <a:pt x="92" y="1199"/>
                  </a:cubicBezTo>
                  <a:lnTo>
                    <a:pt x="99" y="1192"/>
                  </a:lnTo>
                  <a:cubicBezTo>
                    <a:pt x="113" y="1178"/>
                    <a:pt x="127" y="1171"/>
                    <a:pt x="141" y="1164"/>
                  </a:cubicBezTo>
                  <a:lnTo>
                    <a:pt x="2009" y="78"/>
                  </a:lnTo>
                  <a:lnTo>
                    <a:pt x="2009" y="78"/>
                  </a:lnTo>
                  <a:cubicBezTo>
                    <a:pt x="2002" y="85"/>
                    <a:pt x="2002" y="92"/>
                    <a:pt x="1995" y="92"/>
                  </a:cubicBezTo>
                  <a:cubicBezTo>
                    <a:pt x="1988" y="106"/>
                    <a:pt x="1981" y="121"/>
                    <a:pt x="1974" y="135"/>
                  </a:cubicBezTo>
                  <a:cubicBezTo>
                    <a:pt x="1967" y="149"/>
                    <a:pt x="1960" y="163"/>
                    <a:pt x="1960" y="177"/>
                  </a:cubicBezTo>
                  <a:lnTo>
                    <a:pt x="1960" y="184"/>
                  </a:lnTo>
                  <a:cubicBezTo>
                    <a:pt x="1953" y="198"/>
                    <a:pt x="1946" y="219"/>
                    <a:pt x="1946" y="233"/>
                  </a:cubicBezTo>
                  <a:cubicBezTo>
                    <a:pt x="1939" y="254"/>
                    <a:pt x="1939" y="269"/>
                    <a:pt x="1939" y="290"/>
                  </a:cubicBezTo>
                  <a:lnTo>
                    <a:pt x="1939" y="346"/>
                  </a:lnTo>
                  <a:cubicBezTo>
                    <a:pt x="1939" y="374"/>
                    <a:pt x="1939" y="402"/>
                    <a:pt x="1946" y="431"/>
                  </a:cubicBezTo>
                  <a:cubicBezTo>
                    <a:pt x="1946" y="459"/>
                    <a:pt x="1953" y="494"/>
                    <a:pt x="1960" y="522"/>
                  </a:cubicBezTo>
                  <a:cubicBezTo>
                    <a:pt x="1960" y="543"/>
                    <a:pt x="1974" y="586"/>
                    <a:pt x="1981" y="607"/>
                  </a:cubicBezTo>
                  <a:cubicBezTo>
                    <a:pt x="1988" y="635"/>
                    <a:pt x="2002" y="677"/>
                    <a:pt x="2016" y="699"/>
                  </a:cubicBezTo>
                  <a:cubicBezTo>
                    <a:pt x="2023" y="720"/>
                    <a:pt x="2030" y="741"/>
                    <a:pt x="2045" y="776"/>
                  </a:cubicBezTo>
                  <a:lnTo>
                    <a:pt x="2052" y="783"/>
                  </a:lnTo>
                  <a:lnTo>
                    <a:pt x="2059" y="797"/>
                  </a:lnTo>
                  <a:lnTo>
                    <a:pt x="2066" y="811"/>
                  </a:lnTo>
                  <a:cubicBezTo>
                    <a:pt x="2080" y="840"/>
                    <a:pt x="2094" y="868"/>
                    <a:pt x="2115" y="889"/>
                  </a:cubicBezTo>
                  <a:cubicBezTo>
                    <a:pt x="2122" y="903"/>
                    <a:pt x="2129" y="910"/>
                    <a:pt x="2136" y="924"/>
                  </a:cubicBezTo>
                  <a:cubicBezTo>
                    <a:pt x="2157" y="952"/>
                    <a:pt x="2178" y="988"/>
                    <a:pt x="2207" y="1016"/>
                  </a:cubicBezTo>
                  <a:lnTo>
                    <a:pt x="2136" y="1721"/>
                  </a:lnTo>
                  <a:lnTo>
                    <a:pt x="2122" y="1855"/>
                  </a:lnTo>
                  <a:lnTo>
                    <a:pt x="183" y="2983"/>
                  </a:lnTo>
                  <a:lnTo>
                    <a:pt x="261" y="2151"/>
                  </a:lnTo>
                  <a:cubicBezTo>
                    <a:pt x="261" y="2151"/>
                    <a:pt x="262" y="2151"/>
                    <a:pt x="262" y="2151"/>
                  </a:cubicBezTo>
                  <a:cubicBezTo>
                    <a:pt x="263" y="2151"/>
                    <a:pt x="263" y="2148"/>
                    <a:pt x="254" y="2130"/>
                  </a:cubicBezTo>
                  <a:cubicBezTo>
                    <a:pt x="233" y="2108"/>
                    <a:pt x="212" y="2080"/>
                    <a:pt x="191" y="2052"/>
                  </a:cubicBezTo>
                  <a:lnTo>
                    <a:pt x="169" y="2024"/>
                  </a:lnTo>
                  <a:cubicBezTo>
                    <a:pt x="155" y="1996"/>
                    <a:pt x="141" y="1967"/>
                    <a:pt x="120" y="1939"/>
                  </a:cubicBezTo>
                  <a:cubicBezTo>
                    <a:pt x="120" y="1932"/>
                    <a:pt x="120" y="1932"/>
                    <a:pt x="113" y="1925"/>
                  </a:cubicBezTo>
                  <a:lnTo>
                    <a:pt x="113" y="1918"/>
                  </a:lnTo>
                  <a:lnTo>
                    <a:pt x="113" y="1904"/>
                  </a:lnTo>
                  <a:lnTo>
                    <a:pt x="99" y="1890"/>
                  </a:lnTo>
                  <a:lnTo>
                    <a:pt x="92" y="1862"/>
                  </a:lnTo>
                  <a:cubicBezTo>
                    <a:pt x="85" y="1855"/>
                    <a:pt x="78" y="1833"/>
                    <a:pt x="71" y="1819"/>
                  </a:cubicBezTo>
                  <a:cubicBezTo>
                    <a:pt x="64" y="1805"/>
                    <a:pt x="64" y="1791"/>
                    <a:pt x="57" y="1784"/>
                  </a:cubicBezTo>
                  <a:cubicBezTo>
                    <a:pt x="57" y="1770"/>
                    <a:pt x="43" y="1756"/>
                    <a:pt x="43" y="1749"/>
                  </a:cubicBezTo>
                  <a:lnTo>
                    <a:pt x="43" y="1728"/>
                  </a:lnTo>
                  <a:cubicBezTo>
                    <a:pt x="35" y="1728"/>
                    <a:pt x="35" y="1721"/>
                    <a:pt x="35" y="1714"/>
                  </a:cubicBezTo>
                  <a:cubicBezTo>
                    <a:pt x="35" y="1707"/>
                    <a:pt x="28" y="1692"/>
                    <a:pt x="28" y="1685"/>
                  </a:cubicBezTo>
                  <a:cubicBezTo>
                    <a:pt x="28" y="1671"/>
                    <a:pt x="21" y="1664"/>
                    <a:pt x="21" y="1650"/>
                  </a:cubicBezTo>
                  <a:lnTo>
                    <a:pt x="7" y="1657"/>
                  </a:lnTo>
                  <a:cubicBezTo>
                    <a:pt x="14" y="1671"/>
                    <a:pt x="14" y="1678"/>
                    <a:pt x="14" y="1685"/>
                  </a:cubicBezTo>
                  <a:lnTo>
                    <a:pt x="21" y="1721"/>
                  </a:lnTo>
                  <a:lnTo>
                    <a:pt x="28" y="1735"/>
                  </a:lnTo>
                  <a:lnTo>
                    <a:pt x="28" y="1749"/>
                  </a:lnTo>
                  <a:cubicBezTo>
                    <a:pt x="35" y="1763"/>
                    <a:pt x="35" y="1770"/>
                    <a:pt x="43" y="1784"/>
                  </a:cubicBezTo>
                  <a:cubicBezTo>
                    <a:pt x="43" y="1798"/>
                    <a:pt x="50" y="1812"/>
                    <a:pt x="57" y="1833"/>
                  </a:cubicBezTo>
                  <a:lnTo>
                    <a:pt x="78" y="1876"/>
                  </a:lnTo>
                  <a:lnTo>
                    <a:pt x="85" y="1897"/>
                  </a:lnTo>
                  <a:lnTo>
                    <a:pt x="92" y="1911"/>
                  </a:lnTo>
                  <a:lnTo>
                    <a:pt x="99" y="1925"/>
                  </a:lnTo>
                  <a:lnTo>
                    <a:pt x="99" y="1932"/>
                  </a:lnTo>
                  <a:lnTo>
                    <a:pt x="113" y="1946"/>
                  </a:lnTo>
                  <a:cubicBezTo>
                    <a:pt x="127" y="1974"/>
                    <a:pt x="141" y="2003"/>
                    <a:pt x="155" y="2031"/>
                  </a:cubicBezTo>
                  <a:lnTo>
                    <a:pt x="176" y="2059"/>
                  </a:lnTo>
                  <a:cubicBezTo>
                    <a:pt x="198" y="2094"/>
                    <a:pt x="219" y="2115"/>
                    <a:pt x="247" y="2158"/>
                  </a:cubicBezTo>
                  <a:lnTo>
                    <a:pt x="176" y="2863"/>
                  </a:lnTo>
                  <a:lnTo>
                    <a:pt x="162" y="2997"/>
                  </a:lnTo>
                  <a:cubicBezTo>
                    <a:pt x="162" y="3004"/>
                    <a:pt x="162" y="3004"/>
                    <a:pt x="176" y="3011"/>
                  </a:cubicBezTo>
                  <a:lnTo>
                    <a:pt x="2150" y="1876"/>
                  </a:lnTo>
                  <a:cubicBezTo>
                    <a:pt x="2150" y="1869"/>
                    <a:pt x="2150" y="1869"/>
                    <a:pt x="2150" y="1862"/>
                  </a:cubicBezTo>
                  <a:lnTo>
                    <a:pt x="2235" y="1016"/>
                  </a:lnTo>
                  <a:cubicBezTo>
                    <a:pt x="2235" y="1016"/>
                    <a:pt x="2235" y="1016"/>
                    <a:pt x="2235" y="1009"/>
                  </a:cubicBezTo>
                  <a:lnTo>
                    <a:pt x="2228" y="1002"/>
                  </a:lnTo>
                  <a:lnTo>
                    <a:pt x="2228" y="995"/>
                  </a:lnTo>
                  <a:cubicBezTo>
                    <a:pt x="2207" y="973"/>
                    <a:pt x="2185" y="945"/>
                    <a:pt x="2164" y="917"/>
                  </a:cubicBezTo>
                  <a:cubicBezTo>
                    <a:pt x="2157" y="903"/>
                    <a:pt x="2150" y="896"/>
                    <a:pt x="2143" y="889"/>
                  </a:cubicBezTo>
                  <a:cubicBezTo>
                    <a:pt x="2129" y="861"/>
                    <a:pt x="2115" y="832"/>
                    <a:pt x="2101" y="804"/>
                  </a:cubicBezTo>
                  <a:lnTo>
                    <a:pt x="2094" y="790"/>
                  </a:lnTo>
                  <a:cubicBezTo>
                    <a:pt x="2087" y="790"/>
                    <a:pt x="2087" y="783"/>
                    <a:pt x="2087" y="776"/>
                  </a:cubicBezTo>
                  <a:lnTo>
                    <a:pt x="2080" y="762"/>
                  </a:lnTo>
                  <a:cubicBezTo>
                    <a:pt x="2066" y="734"/>
                    <a:pt x="2052" y="713"/>
                    <a:pt x="2045" y="684"/>
                  </a:cubicBezTo>
                  <a:cubicBezTo>
                    <a:pt x="2030" y="656"/>
                    <a:pt x="2016" y="628"/>
                    <a:pt x="2009" y="600"/>
                  </a:cubicBezTo>
                  <a:cubicBezTo>
                    <a:pt x="2002" y="572"/>
                    <a:pt x="1995" y="543"/>
                    <a:pt x="1988" y="508"/>
                  </a:cubicBezTo>
                  <a:cubicBezTo>
                    <a:pt x="1981" y="480"/>
                    <a:pt x="1981" y="459"/>
                    <a:pt x="1974" y="431"/>
                  </a:cubicBezTo>
                  <a:lnTo>
                    <a:pt x="1967" y="431"/>
                  </a:lnTo>
                  <a:lnTo>
                    <a:pt x="1974" y="424"/>
                  </a:lnTo>
                  <a:lnTo>
                    <a:pt x="1974" y="339"/>
                  </a:lnTo>
                  <a:cubicBezTo>
                    <a:pt x="1974" y="318"/>
                    <a:pt x="1974" y="297"/>
                    <a:pt x="1974" y="283"/>
                  </a:cubicBezTo>
                  <a:cubicBezTo>
                    <a:pt x="1974" y="261"/>
                    <a:pt x="1981" y="247"/>
                    <a:pt x="1981" y="226"/>
                  </a:cubicBezTo>
                  <a:cubicBezTo>
                    <a:pt x="1988" y="212"/>
                    <a:pt x="1988" y="191"/>
                    <a:pt x="1995" y="177"/>
                  </a:cubicBezTo>
                  <a:cubicBezTo>
                    <a:pt x="2002" y="163"/>
                    <a:pt x="2002" y="149"/>
                    <a:pt x="2009" y="142"/>
                  </a:cubicBezTo>
                  <a:cubicBezTo>
                    <a:pt x="2016" y="128"/>
                    <a:pt x="2023" y="113"/>
                    <a:pt x="2030" y="106"/>
                  </a:cubicBezTo>
                  <a:cubicBezTo>
                    <a:pt x="2045" y="85"/>
                    <a:pt x="2052" y="71"/>
                    <a:pt x="2066" y="64"/>
                  </a:cubicBezTo>
                  <a:lnTo>
                    <a:pt x="2073" y="50"/>
                  </a:lnTo>
                  <a:cubicBezTo>
                    <a:pt x="2087" y="43"/>
                    <a:pt x="2101" y="29"/>
                    <a:pt x="2115" y="22"/>
                  </a:cubicBezTo>
                  <a:cubicBezTo>
                    <a:pt x="2122" y="15"/>
                    <a:pt x="2122" y="8"/>
                    <a:pt x="2115" y="8"/>
                  </a:cubicBezTo>
                  <a:cubicBezTo>
                    <a:pt x="2115" y="1"/>
                    <a:pt x="2108" y="1"/>
                    <a:pt x="210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4"/>
            <p:cNvSpPr/>
            <p:nvPr/>
          </p:nvSpPr>
          <p:spPr>
            <a:xfrm>
              <a:off x="2103350" y="1628350"/>
              <a:ext cx="68400" cy="33350"/>
            </a:xfrm>
            <a:custGeom>
              <a:avLst/>
              <a:gdLst/>
              <a:ahLst/>
              <a:cxnLst/>
              <a:rect l="l" t="t" r="r" b="b"/>
              <a:pathLst>
                <a:path w="2736" h="1334" extrusionOk="0">
                  <a:moveTo>
                    <a:pt x="2151" y="1"/>
                  </a:moveTo>
                  <a:cubicBezTo>
                    <a:pt x="2137" y="1"/>
                    <a:pt x="2115" y="1"/>
                    <a:pt x="2101" y="8"/>
                  </a:cubicBezTo>
                  <a:lnTo>
                    <a:pt x="2087" y="8"/>
                  </a:lnTo>
                  <a:cubicBezTo>
                    <a:pt x="2066" y="8"/>
                    <a:pt x="2052" y="15"/>
                    <a:pt x="2038" y="22"/>
                  </a:cubicBezTo>
                  <a:cubicBezTo>
                    <a:pt x="2010" y="29"/>
                    <a:pt x="1989" y="43"/>
                    <a:pt x="1960" y="57"/>
                  </a:cubicBezTo>
                  <a:lnTo>
                    <a:pt x="1" y="1192"/>
                  </a:lnTo>
                  <a:cubicBezTo>
                    <a:pt x="29" y="1178"/>
                    <a:pt x="50" y="1171"/>
                    <a:pt x="71" y="1164"/>
                  </a:cubicBezTo>
                  <a:cubicBezTo>
                    <a:pt x="92" y="1157"/>
                    <a:pt x="106" y="1150"/>
                    <a:pt x="128" y="1143"/>
                  </a:cubicBezTo>
                  <a:lnTo>
                    <a:pt x="142" y="1143"/>
                  </a:lnTo>
                  <a:cubicBezTo>
                    <a:pt x="163" y="1143"/>
                    <a:pt x="184" y="1136"/>
                    <a:pt x="205" y="1136"/>
                  </a:cubicBezTo>
                  <a:lnTo>
                    <a:pt x="297" y="1136"/>
                  </a:lnTo>
                  <a:cubicBezTo>
                    <a:pt x="325" y="1136"/>
                    <a:pt x="346" y="1143"/>
                    <a:pt x="374" y="1150"/>
                  </a:cubicBezTo>
                  <a:cubicBezTo>
                    <a:pt x="402" y="1150"/>
                    <a:pt x="438" y="1164"/>
                    <a:pt x="466" y="1171"/>
                  </a:cubicBezTo>
                  <a:cubicBezTo>
                    <a:pt x="487" y="1178"/>
                    <a:pt x="529" y="1199"/>
                    <a:pt x="558" y="1206"/>
                  </a:cubicBezTo>
                  <a:cubicBezTo>
                    <a:pt x="586" y="1220"/>
                    <a:pt x="621" y="1242"/>
                    <a:pt x="649" y="1256"/>
                  </a:cubicBezTo>
                  <a:lnTo>
                    <a:pt x="783" y="1333"/>
                  </a:lnTo>
                  <a:lnTo>
                    <a:pt x="2736" y="191"/>
                  </a:lnTo>
                  <a:lnTo>
                    <a:pt x="2609" y="114"/>
                  </a:lnTo>
                  <a:lnTo>
                    <a:pt x="2581" y="100"/>
                  </a:lnTo>
                  <a:lnTo>
                    <a:pt x="2545" y="78"/>
                  </a:lnTo>
                  <a:lnTo>
                    <a:pt x="2517" y="71"/>
                  </a:lnTo>
                  <a:cubicBezTo>
                    <a:pt x="2496" y="57"/>
                    <a:pt x="2482" y="50"/>
                    <a:pt x="2468" y="50"/>
                  </a:cubicBezTo>
                  <a:lnTo>
                    <a:pt x="2433" y="36"/>
                  </a:lnTo>
                  <a:lnTo>
                    <a:pt x="2397" y="22"/>
                  </a:lnTo>
                  <a:cubicBezTo>
                    <a:pt x="2383" y="15"/>
                    <a:pt x="2369" y="15"/>
                    <a:pt x="2362" y="8"/>
                  </a:cubicBezTo>
                  <a:lnTo>
                    <a:pt x="2320" y="8"/>
                  </a:lnTo>
                  <a:lnTo>
                    <a:pt x="2285" y="1"/>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4"/>
            <p:cNvSpPr/>
            <p:nvPr/>
          </p:nvSpPr>
          <p:spPr>
            <a:xfrm>
              <a:off x="2103175" y="1628175"/>
              <a:ext cx="68750" cy="33700"/>
            </a:xfrm>
            <a:custGeom>
              <a:avLst/>
              <a:gdLst/>
              <a:ahLst/>
              <a:cxnLst/>
              <a:rect l="l" t="t" r="r" b="b"/>
              <a:pathLst>
                <a:path w="2750" h="1348" extrusionOk="0">
                  <a:moveTo>
                    <a:pt x="2292" y="22"/>
                  </a:moveTo>
                  <a:cubicBezTo>
                    <a:pt x="2299" y="22"/>
                    <a:pt x="2313" y="29"/>
                    <a:pt x="2334" y="29"/>
                  </a:cubicBezTo>
                  <a:lnTo>
                    <a:pt x="2362" y="29"/>
                  </a:lnTo>
                  <a:lnTo>
                    <a:pt x="2404" y="43"/>
                  </a:lnTo>
                  <a:lnTo>
                    <a:pt x="2426" y="50"/>
                  </a:lnTo>
                  <a:lnTo>
                    <a:pt x="2440" y="50"/>
                  </a:lnTo>
                  <a:lnTo>
                    <a:pt x="2475" y="64"/>
                  </a:lnTo>
                  <a:lnTo>
                    <a:pt x="2510" y="78"/>
                  </a:lnTo>
                  <a:lnTo>
                    <a:pt x="2531" y="85"/>
                  </a:lnTo>
                  <a:lnTo>
                    <a:pt x="2545" y="92"/>
                  </a:lnTo>
                  <a:lnTo>
                    <a:pt x="2581" y="114"/>
                  </a:lnTo>
                  <a:lnTo>
                    <a:pt x="2616" y="128"/>
                  </a:lnTo>
                  <a:lnTo>
                    <a:pt x="2729" y="198"/>
                  </a:lnTo>
                  <a:lnTo>
                    <a:pt x="790" y="1319"/>
                  </a:lnTo>
                  <a:lnTo>
                    <a:pt x="663" y="1249"/>
                  </a:lnTo>
                  <a:cubicBezTo>
                    <a:pt x="635" y="1234"/>
                    <a:pt x="607" y="1220"/>
                    <a:pt x="565" y="1199"/>
                  </a:cubicBezTo>
                  <a:cubicBezTo>
                    <a:pt x="536" y="1185"/>
                    <a:pt x="508" y="1171"/>
                    <a:pt x="473" y="1164"/>
                  </a:cubicBezTo>
                  <a:cubicBezTo>
                    <a:pt x="445" y="1157"/>
                    <a:pt x="417" y="1143"/>
                    <a:pt x="395" y="1143"/>
                  </a:cubicBezTo>
                  <a:lnTo>
                    <a:pt x="381" y="1143"/>
                  </a:lnTo>
                  <a:cubicBezTo>
                    <a:pt x="360" y="1136"/>
                    <a:pt x="332" y="1129"/>
                    <a:pt x="304" y="1129"/>
                  </a:cubicBezTo>
                  <a:lnTo>
                    <a:pt x="254" y="1129"/>
                  </a:lnTo>
                  <a:lnTo>
                    <a:pt x="254" y="1143"/>
                  </a:lnTo>
                  <a:lnTo>
                    <a:pt x="212" y="1143"/>
                  </a:lnTo>
                  <a:cubicBezTo>
                    <a:pt x="184" y="1143"/>
                    <a:pt x="163" y="1150"/>
                    <a:pt x="135" y="1150"/>
                  </a:cubicBezTo>
                  <a:lnTo>
                    <a:pt x="1974" y="85"/>
                  </a:lnTo>
                  <a:cubicBezTo>
                    <a:pt x="1996" y="71"/>
                    <a:pt x="2024" y="57"/>
                    <a:pt x="2045" y="50"/>
                  </a:cubicBezTo>
                  <a:cubicBezTo>
                    <a:pt x="2087" y="36"/>
                    <a:pt x="2130" y="29"/>
                    <a:pt x="2172" y="22"/>
                  </a:cubicBezTo>
                  <a:close/>
                  <a:moveTo>
                    <a:pt x="2158" y="1"/>
                  </a:moveTo>
                  <a:cubicBezTo>
                    <a:pt x="2130" y="1"/>
                    <a:pt x="2108" y="1"/>
                    <a:pt x="2087" y="8"/>
                  </a:cubicBezTo>
                  <a:cubicBezTo>
                    <a:pt x="2073" y="15"/>
                    <a:pt x="2052" y="22"/>
                    <a:pt x="2031" y="29"/>
                  </a:cubicBezTo>
                  <a:cubicBezTo>
                    <a:pt x="2010" y="36"/>
                    <a:pt x="1981" y="43"/>
                    <a:pt x="1960" y="57"/>
                  </a:cubicBezTo>
                  <a:lnTo>
                    <a:pt x="1" y="1199"/>
                  </a:lnTo>
                  <a:cubicBezTo>
                    <a:pt x="1" y="1199"/>
                    <a:pt x="1" y="1206"/>
                    <a:pt x="1" y="1213"/>
                  </a:cubicBezTo>
                  <a:lnTo>
                    <a:pt x="15" y="1213"/>
                  </a:lnTo>
                  <a:cubicBezTo>
                    <a:pt x="36" y="1199"/>
                    <a:pt x="64" y="1185"/>
                    <a:pt x="85" y="1178"/>
                  </a:cubicBezTo>
                  <a:cubicBezTo>
                    <a:pt x="106" y="1171"/>
                    <a:pt x="128" y="1164"/>
                    <a:pt x="149" y="1164"/>
                  </a:cubicBezTo>
                  <a:cubicBezTo>
                    <a:pt x="170" y="1157"/>
                    <a:pt x="198" y="1157"/>
                    <a:pt x="219" y="1150"/>
                  </a:cubicBezTo>
                  <a:lnTo>
                    <a:pt x="311" y="1150"/>
                  </a:lnTo>
                  <a:cubicBezTo>
                    <a:pt x="332" y="1157"/>
                    <a:pt x="360" y="1157"/>
                    <a:pt x="388" y="1164"/>
                  </a:cubicBezTo>
                  <a:cubicBezTo>
                    <a:pt x="417" y="1171"/>
                    <a:pt x="452" y="1178"/>
                    <a:pt x="480" y="1192"/>
                  </a:cubicBezTo>
                  <a:cubicBezTo>
                    <a:pt x="508" y="1199"/>
                    <a:pt x="536" y="1213"/>
                    <a:pt x="565" y="1227"/>
                  </a:cubicBezTo>
                  <a:cubicBezTo>
                    <a:pt x="593" y="1242"/>
                    <a:pt x="628" y="1256"/>
                    <a:pt x="656" y="1270"/>
                  </a:cubicBezTo>
                  <a:cubicBezTo>
                    <a:pt x="656" y="1270"/>
                    <a:pt x="783" y="1347"/>
                    <a:pt x="790" y="1347"/>
                  </a:cubicBezTo>
                  <a:lnTo>
                    <a:pt x="2743" y="205"/>
                  </a:lnTo>
                  <a:cubicBezTo>
                    <a:pt x="2750" y="205"/>
                    <a:pt x="2750" y="191"/>
                    <a:pt x="2743" y="191"/>
                  </a:cubicBezTo>
                  <a:lnTo>
                    <a:pt x="2616" y="114"/>
                  </a:lnTo>
                  <a:lnTo>
                    <a:pt x="2588" y="100"/>
                  </a:lnTo>
                  <a:lnTo>
                    <a:pt x="2552" y="78"/>
                  </a:lnTo>
                  <a:lnTo>
                    <a:pt x="2531" y="71"/>
                  </a:lnTo>
                  <a:lnTo>
                    <a:pt x="2510" y="64"/>
                  </a:lnTo>
                  <a:lnTo>
                    <a:pt x="2475" y="50"/>
                  </a:lnTo>
                  <a:lnTo>
                    <a:pt x="2440" y="36"/>
                  </a:lnTo>
                  <a:lnTo>
                    <a:pt x="2426" y="29"/>
                  </a:lnTo>
                  <a:lnTo>
                    <a:pt x="2404" y="22"/>
                  </a:lnTo>
                  <a:lnTo>
                    <a:pt x="2362" y="8"/>
                  </a:lnTo>
                  <a:lnTo>
                    <a:pt x="2327" y="8"/>
                  </a:lnTo>
                  <a:lnTo>
                    <a:pt x="2285"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4"/>
            <p:cNvSpPr/>
            <p:nvPr/>
          </p:nvSpPr>
          <p:spPr>
            <a:xfrm>
              <a:off x="2138950" y="1642450"/>
              <a:ext cx="85850" cy="49725"/>
            </a:xfrm>
            <a:custGeom>
              <a:avLst/>
              <a:gdLst/>
              <a:ahLst/>
              <a:cxnLst/>
              <a:rect l="l" t="t" r="r" b="b"/>
              <a:pathLst>
                <a:path w="3434" h="1989" extrusionOk="0">
                  <a:moveTo>
                    <a:pt x="1960" y="1"/>
                  </a:moveTo>
                  <a:lnTo>
                    <a:pt x="1" y="1136"/>
                  </a:lnTo>
                  <a:lnTo>
                    <a:pt x="1474" y="1989"/>
                  </a:lnTo>
                  <a:lnTo>
                    <a:pt x="3434" y="847"/>
                  </a:lnTo>
                  <a:lnTo>
                    <a:pt x="1960"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4"/>
            <p:cNvSpPr/>
            <p:nvPr/>
          </p:nvSpPr>
          <p:spPr>
            <a:xfrm>
              <a:off x="2138775" y="1642100"/>
              <a:ext cx="86375" cy="50250"/>
            </a:xfrm>
            <a:custGeom>
              <a:avLst/>
              <a:gdLst/>
              <a:ahLst/>
              <a:cxnLst/>
              <a:rect l="l" t="t" r="r" b="b"/>
              <a:pathLst>
                <a:path w="3455" h="2010" extrusionOk="0">
                  <a:moveTo>
                    <a:pt x="1974" y="22"/>
                  </a:moveTo>
                  <a:lnTo>
                    <a:pt x="3419" y="861"/>
                  </a:lnTo>
                  <a:lnTo>
                    <a:pt x="1481" y="1989"/>
                  </a:lnTo>
                  <a:lnTo>
                    <a:pt x="36" y="1150"/>
                  </a:lnTo>
                  <a:lnTo>
                    <a:pt x="1974" y="22"/>
                  </a:lnTo>
                  <a:close/>
                  <a:moveTo>
                    <a:pt x="1967" y="1"/>
                  </a:moveTo>
                  <a:lnTo>
                    <a:pt x="8" y="1143"/>
                  </a:lnTo>
                  <a:cubicBezTo>
                    <a:pt x="1" y="1143"/>
                    <a:pt x="1" y="1150"/>
                    <a:pt x="1" y="1150"/>
                  </a:cubicBezTo>
                  <a:cubicBezTo>
                    <a:pt x="1" y="1157"/>
                    <a:pt x="1" y="1157"/>
                    <a:pt x="8" y="1164"/>
                  </a:cubicBezTo>
                  <a:cubicBezTo>
                    <a:pt x="8" y="1164"/>
                    <a:pt x="1481" y="2010"/>
                    <a:pt x="1481" y="2010"/>
                  </a:cubicBezTo>
                  <a:lnTo>
                    <a:pt x="1488" y="2010"/>
                  </a:lnTo>
                  <a:lnTo>
                    <a:pt x="3448" y="875"/>
                  </a:lnTo>
                  <a:cubicBezTo>
                    <a:pt x="3448" y="868"/>
                    <a:pt x="3455" y="868"/>
                    <a:pt x="3455" y="861"/>
                  </a:cubicBezTo>
                  <a:cubicBezTo>
                    <a:pt x="3455" y="861"/>
                    <a:pt x="3448" y="854"/>
                    <a:pt x="3448" y="854"/>
                  </a:cubicBezTo>
                  <a:lnTo>
                    <a:pt x="1974" y="1"/>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4"/>
            <p:cNvSpPr/>
            <p:nvPr/>
          </p:nvSpPr>
          <p:spPr>
            <a:xfrm>
              <a:off x="2139650" y="1609500"/>
              <a:ext cx="53600" cy="61350"/>
            </a:xfrm>
            <a:custGeom>
              <a:avLst/>
              <a:gdLst/>
              <a:ahLst/>
              <a:cxnLst/>
              <a:rect l="l" t="t" r="r" b="b"/>
              <a:pathLst>
                <a:path w="2144" h="2454" extrusionOk="0">
                  <a:moveTo>
                    <a:pt x="2144" y="1"/>
                  </a:moveTo>
                  <a:lnTo>
                    <a:pt x="198" y="1136"/>
                  </a:lnTo>
                  <a:cubicBezTo>
                    <a:pt x="170" y="1150"/>
                    <a:pt x="149" y="1171"/>
                    <a:pt x="135" y="1185"/>
                  </a:cubicBezTo>
                  <a:lnTo>
                    <a:pt x="121" y="1199"/>
                  </a:lnTo>
                  <a:cubicBezTo>
                    <a:pt x="100" y="1220"/>
                    <a:pt x="85" y="1241"/>
                    <a:pt x="71" y="1262"/>
                  </a:cubicBezTo>
                  <a:cubicBezTo>
                    <a:pt x="57" y="1277"/>
                    <a:pt x="50" y="1298"/>
                    <a:pt x="43" y="1312"/>
                  </a:cubicBezTo>
                  <a:cubicBezTo>
                    <a:pt x="29" y="1333"/>
                    <a:pt x="29" y="1347"/>
                    <a:pt x="22" y="1354"/>
                  </a:cubicBezTo>
                  <a:cubicBezTo>
                    <a:pt x="22" y="1361"/>
                    <a:pt x="15" y="1368"/>
                    <a:pt x="15" y="1375"/>
                  </a:cubicBezTo>
                  <a:cubicBezTo>
                    <a:pt x="15" y="1375"/>
                    <a:pt x="15" y="1382"/>
                    <a:pt x="15" y="1382"/>
                  </a:cubicBezTo>
                  <a:lnTo>
                    <a:pt x="15" y="1396"/>
                  </a:lnTo>
                  <a:cubicBezTo>
                    <a:pt x="15" y="1396"/>
                    <a:pt x="8" y="1418"/>
                    <a:pt x="8" y="1432"/>
                  </a:cubicBezTo>
                  <a:lnTo>
                    <a:pt x="8" y="1446"/>
                  </a:lnTo>
                  <a:cubicBezTo>
                    <a:pt x="8" y="1453"/>
                    <a:pt x="8" y="1453"/>
                    <a:pt x="8" y="1453"/>
                  </a:cubicBezTo>
                  <a:lnTo>
                    <a:pt x="8" y="1467"/>
                  </a:lnTo>
                  <a:cubicBezTo>
                    <a:pt x="8" y="1481"/>
                    <a:pt x="8" y="1495"/>
                    <a:pt x="1" y="1502"/>
                  </a:cubicBezTo>
                  <a:lnTo>
                    <a:pt x="1" y="1523"/>
                  </a:lnTo>
                  <a:cubicBezTo>
                    <a:pt x="1" y="1530"/>
                    <a:pt x="1" y="1537"/>
                    <a:pt x="1" y="1537"/>
                  </a:cubicBezTo>
                  <a:lnTo>
                    <a:pt x="1" y="1573"/>
                  </a:lnTo>
                  <a:lnTo>
                    <a:pt x="1" y="1608"/>
                  </a:lnTo>
                  <a:lnTo>
                    <a:pt x="1" y="2454"/>
                  </a:lnTo>
                  <a:lnTo>
                    <a:pt x="1961" y="1319"/>
                  </a:lnTo>
                  <a:lnTo>
                    <a:pt x="1961" y="473"/>
                  </a:lnTo>
                  <a:lnTo>
                    <a:pt x="1961" y="395"/>
                  </a:lnTo>
                  <a:cubicBezTo>
                    <a:pt x="1956" y="390"/>
                    <a:pt x="1951" y="385"/>
                    <a:pt x="1946" y="385"/>
                  </a:cubicBezTo>
                  <a:cubicBezTo>
                    <a:pt x="1944" y="385"/>
                    <a:pt x="1941" y="386"/>
                    <a:pt x="1939" y="388"/>
                  </a:cubicBezTo>
                  <a:cubicBezTo>
                    <a:pt x="1939" y="360"/>
                    <a:pt x="1946" y="339"/>
                    <a:pt x="1953" y="318"/>
                  </a:cubicBezTo>
                  <a:cubicBezTo>
                    <a:pt x="1953" y="311"/>
                    <a:pt x="1953" y="311"/>
                    <a:pt x="1953" y="311"/>
                  </a:cubicBezTo>
                  <a:cubicBezTo>
                    <a:pt x="1953" y="290"/>
                    <a:pt x="1961" y="268"/>
                    <a:pt x="1968" y="247"/>
                  </a:cubicBezTo>
                  <a:lnTo>
                    <a:pt x="1968" y="233"/>
                  </a:lnTo>
                  <a:cubicBezTo>
                    <a:pt x="1975" y="219"/>
                    <a:pt x="1982" y="198"/>
                    <a:pt x="1989" y="184"/>
                  </a:cubicBezTo>
                  <a:cubicBezTo>
                    <a:pt x="1996" y="163"/>
                    <a:pt x="2010" y="142"/>
                    <a:pt x="2017" y="128"/>
                  </a:cubicBezTo>
                  <a:cubicBezTo>
                    <a:pt x="2031" y="99"/>
                    <a:pt x="2052" y="78"/>
                    <a:pt x="2073" y="64"/>
                  </a:cubicBezTo>
                  <a:lnTo>
                    <a:pt x="2080" y="50"/>
                  </a:lnTo>
                  <a:cubicBezTo>
                    <a:pt x="2102" y="29"/>
                    <a:pt x="2123" y="15"/>
                    <a:pt x="214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4"/>
            <p:cNvSpPr/>
            <p:nvPr/>
          </p:nvSpPr>
          <p:spPr>
            <a:xfrm>
              <a:off x="2138775" y="1609200"/>
              <a:ext cx="54475" cy="62000"/>
            </a:xfrm>
            <a:custGeom>
              <a:avLst/>
              <a:gdLst/>
              <a:ahLst/>
              <a:cxnLst/>
              <a:rect l="l" t="t" r="r" b="b"/>
              <a:pathLst>
                <a:path w="2179" h="2480" extrusionOk="0">
                  <a:moveTo>
                    <a:pt x="2078" y="102"/>
                  </a:moveTo>
                  <a:cubicBezTo>
                    <a:pt x="2056" y="129"/>
                    <a:pt x="2040" y="157"/>
                    <a:pt x="2024" y="189"/>
                  </a:cubicBezTo>
                  <a:cubicBezTo>
                    <a:pt x="2041" y="161"/>
                    <a:pt x="2057" y="128"/>
                    <a:pt x="2078" y="102"/>
                  </a:cubicBezTo>
                  <a:close/>
                  <a:moveTo>
                    <a:pt x="2024" y="189"/>
                  </a:moveTo>
                  <a:lnTo>
                    <a:pt x="2024" y="189"/>
                  </a:lnTo>
                  <a:cubicBezTo>
                    <a:pt x="2017" y="210"/>
                    <a:pt x="2010" y="224"/>
                    <a:pt x="2003" y="245"/>
                  </a:cubicBezTo>
                  <a:cubicBezTo>
                    <a:pt x="2010" y="231"/>
                    <a:pt x="2017" y="210"/>
                    <a:pt x="2024" y="189"/>
                  </a:cubicBezTo>
                  <a:close/>
                  <a:moveTo>
                    <a:pt x="2003" y="252"/>
                  </a:moveTo>
                  <a:cubicBezTo>
                    <a:pt x="1996" y="273"/>
                    <a:pt x="1989" y="294"/>
                    <a:pt x="1988" y="315"/>
                  </a:cubicBezTo>
                  <a:lnTo>
                    <a:pt x="1988" y="315"/>
                  </a:lnTo>
                  <a:cubicBezTo>
                    <a:pt x="1989" y="294"/>
                    <a:pt x="1996" y="280"/>
                    <a:pt x="2003" y="259"/>
                  </a:cubicBezTo>
                  <a:lnTo>
                    <a:pt x="2003" y="252"/>
                  </a:lnTo>
                  <a:close/>
                  <a:moveTo>
                    <a:pt x="1988" y="323"/>
                  </a:moveTo>
                  <a:cubicBezTo>
                    <a:pt x="1983" y="340"/>
                    <a:pt x="1977" y="362"/>
                    <a:pt x="1975" y="385"/>
                  </a:cubicBezTo>
                  <a:lnTo>
                    <a:pt x="1975" y="385"/>
                  </a:lnTo>
                  <a:cubicBezTo>
                    <a:pt x="1978" y="367"/>
                    <a:pt x="1988" y="348"/>
                    <a:pt x="1988" y="330"/>
                  </a:cubicBezTo>
                  <a:lnTo>
                    <a:pt x="1988" y="323"/>
                  </a:lnTo>
                  <a:close/>
                  <a:moveTo>
                    <a:pt x="1975" y="385"/>
                  </a:moveTo>
                  <a:cubicBezTo>
                    <a:pt x="1975" y="388"/>
                    <a:pt x="1974" y="391"/>
                    <a:pt x="1974" y="393"/>
                  </a:cubicBezTo>
                  <a:cubicBezTo>
                    <a:pt x="1974" y="395"/>
                    <a:pt x="1974" y="398"/>
                    <a:pt x="1974" y="400"/>
                  </a:cubicBezTo>
                  <a:cubicBezTo>
                    <a:pt x="1974" y="395"/>
                    <a:pt x="1975" y="390"/>
                    <a:pt x="1975" y="385"/>
                  </a:cubicBezTo>
                  <a:close/>
                  <a:moveTo>
                    <a:pt x="2168" y="0"/>
                  </a:moveTo>
                  <a:cubicBezTo>
                    <a:pt x="2166" y="0"/>
                    <a:pt x="2165" y="2"/>
                    <a:pt x="2165" y="6"/>
                  </a:cubicBezTo>
                  <a:lnTo>
                    <a:pt x="205" y="1140"/>
                  </a:lnTo>
                  <a:cubicBezTo>
                    <a:pt x="177" y="1155"/>
                    <a:pt x="156" y="1176"/>
                    <a:pt x="135" y="1190"/>
                  </a:cubicBezTo>
                  <a:lnTo>
                    <a:pt x="127" y="1204"/>
                  </a:lnTo>
                  <a:cubicBezTo>
                    <a:pt x="106" y="1225"/>
                    <a:pt x="85" y="1246"/>
                    <a:pt x="71" y="1267"/>
                  </a:cubicBezTo>
                  <a:cubicBezTo>
                    <a:pt x="57" y="1289"/>
                    <a:pt x="50" y="1310"/>
                    <a:pt x="36" y="1331"/>
                  </a:cubicBezTo>
                  <a:cubicBezTo>
                    <a:pt x="36" y="1338"/>
                    <a:pt x="22" y="1359"/>
                    <a:pt x="22" y="1366"/>
                  </a:cubicBezTo>
                  <a:lnTo>
                    <a:pt x="22" y="1373"/>
                  </a:lnTo>
                  <a:lnTo>
                    <a:pt x="15" y="1401"/>
                  </a:lnTo>
                  <a:cubicBezTo>
                    <a:pt x="15" y="1415"/>
                    <a:pt x="8" y="1437"/>
                    <a:pt x="8" y="1444"/>
                  </a:cubicBezTo>
                  <a:lnTo>
                    <a:pt x="8" y="1451"/>
                  </a:lnTo>
                  <a:lnTo>
                    <a:pt x="8" y="1472"/>
                  </a:lnTo>
                  <a:cubicBezTo>
                    <a:pt x="8" y="1472"/>
                    <a:pt x="8" y="1479"/>
                    <a:pt x="8" y="1479"/>
                  </a:cubicBezTo>
                  <a:lnTo>
                    <a:pt x="1" y="1514"/>
                  </a:lnTo>
                  <a:lnTo>
                    <a:pt x="1" y="1528"/>
                  </a:lnTo>
                  <a:lnTo>
                    <a:pt x="1" y="1549"/>
                  </a:lnTo>
                  <a:lnTo>
                    <a:pt x="1" y="1585"/>
                  </a:lnTo>
                  <a:lnTo>
                    <a:pt x="1" y="1620"/>
                  </a:lnTo>
                  <a:lnTo>
                    <a:pt x="1" y="2466"/>
                  </a:lnTo>
                  <a:cubicBezTo>
                    <a:pt x="1" y="2473"/>
                    <a:pt x="1" y="2480"/>
                    <a:pt x="8" y="2480"/>
                  </a:cubicBezTo>
                  <a:lnTo>
                    <a:pt x="15" y="2473"/>
                  </a:lnTo>
                  <a:lnTo>
                    <a:pt x="1967" y="1338"/>
                  </a:lnTo>
                  <a:cubicBezTo>
                    <a:pt x="1974" y="1331"/>
                    <a:pt x="1974" y="1331"/>
                    <a:pt x="1974" y="1324"/>
                  </a:cubicBezTo>
                  <a:lnTo>
                    <a:pt x="1974" y="1324"/>
                  </a:lnTo>
                  <a:lnTo>
                    <a:pt x="36" y="2445"/>
                  </a:lnTo>
                  <a:lnTo>
                    <a:pt x="36" y="1620"/>
                  </a:lnTo>
                  <a:lnTo>
                    <a:pt x="36" y="1585"/>
                  </a:lnTo>
                  <a:lnTo>
                    <a:pt x="36" y="1549"/>
                  </a:lnTo>
                  <a:lnTo>
                    <a:pt x="36" y="1528"/>
                  </a:lnTo>
                  <a:lnTo>
                    <a:pt x="36" y="1514"/>
                  </a:lnTo>
                  <a:cubicBezTo>
                    <a:pt x="43" y="1500"/>
                    <a:pt x="43" y="1493"/>
                    <a:pt x="43" y="1479"/>
                  </a:cubicBezTo>
                  <a:cubicBezTo>
                    <a:pt x="43" y="1479"/>
                    <a:pt x="43" y="1472"/>
                    <a:pt x="43" y="1472"/>
                  </a:cubicBezTo>
                  <a:lnTo>
                    <a:pt x="43" y="1451"/>
                  </a:lnTo>
                  <a:cubicBezTo>
                    <a:pt x="43" y="1451"/>
                    <a:pt x="43" y="1451"/>
                    <a:pt x="43" y="1444"/>
                  </a:cubicBezTo>
                  <a:cubicBezTo>
                    <a:pt x="50" y="1430"/>
                    <a:pt x="57" y="1422"/>
                    <a:pt x="57" y="1401"/>
                  </a:cubicBezTo>
                  <a:lnTo>
                    <a:pt x="71" y="1380"/>
                  </a:lnTo>
                  <a:lnTo>
                    <a:pt x="71" y="1373"/>
                  </a:lnTo>
                  <a:cubicBezTo>
                    <a:pt x="78" y="1359"/>
                    <a:pt x="78" y="1345"/>
                    <a:pt x="85" y="1338"/>
                  </a:cubicBezTo>
                  <a:lnTo>
                    <a:pt x="85" y="1331"/>
                  </a:lnTo>
                  <a:cubicBezTo>
                    <a:pt x="92" y="1310"/>
                    <a:pt x="106" y="1296"/>
                    <a:pt x="113" y="1281"/>
                  </a:cubicBezTo>
                  <a:cubicBezTo>
                    <a:pt x="127" y="1260"/>
                    <a:pt x="142" y="1239"/>
                    <a:pt x="163" y="1218"/>
                  </a:cubicBezTo>
                  <a:lnTo>
                    <a:pt x="177" y="1204"/>
                  </a:lnTo>
                  <a:cubicBezTo>
                    <a:pt x="198" y="1190"/>
                    <a:pt x="212" y="1169"/>
                    <a:pt x="240" y="1162"/>
                  </a:cubicBezTo>
                  <a:lnTo>
                    <a:pt x="2087" y="83"/>
                  </a:lnTo>
                  <a:lnTo>
                    <a:pt x="2094" y="83"/>
                  </a:lnTo>
                  <a:cubicBezTo>
                    <a:pt x="2088" y="89"/>
                    <a:pt x="2083" y="95"/>
                    <a:pt x="2078" y="102"/>
                  </a:cubicBezTo>
                  <a:lnTo>
                    <a:pt x="2078" y="102"/>
                  </a:lnTo>
                  <a:cubicBezTo>
                    <a:pt x="2085" y="93"/>
                    <a:pt x="2093" y="85"/>
                    <a:pt x="2101" y="76"/>
                  </a:cubicBezTo>
                  <a:lnTo>
                    <a:pt x="2115" y="62"/>
                  </a:lnTo>
                  <a:cubicBezTo>
                    <a:pt x="2137" y="48"/>
                    <a:pt x="2151" y="34"/>
                    <a:pt x="2172" y="20"/>
                  </a:cubicBezTo>
                  <a:cubicBezTo>
                    <a:pt x="2179" y="13"/>
                    <a:pt x="2179" y="6"/>
                    <a:pt x="2172" y="6"/>
                  </a:cubicBezTo>
                  <a:cubicBezTo>
                    <a:pt x="2172" y="2"/>
                    <a:pt x="2170" y="0"/>
                    <a:pt x="2168"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4"/>
            <p:cNvSpPr/>
            <p:nvPr/>
          </p:nvSpPr>
          <p:spPr>
            <a:xfrm>
              <a:off x="2192000" y="1672950"/>
              <a:ext cx="74400" cy="170425"/>
            </a:xfrm>
            <a:custGeom>
              <a:avLst/>
              <a:gdLst/>
              <a:ahLst/>
              <a:cxnLst/>
              <a:rect l="l" t="t" r="r" b="b"/>
              <a:pathLst>
                <a:path w="2976" h="6817" extrusionOk="0">
                  <a:moveTo>
                    <a:pt x="1953" y="0"/>
                  </a:moveTo>
                  <a:lnTo>
                    <a:pt x="0" y="1142"/>
                  </a:lnTo>
                  <a:lnTo>
                    <a:pt x="106" y="1206"/>
                  </a:lnTo>
                  <a:cubicBezTo>
                    <a:pt x="141" y="1220"/>
                    <a:pt x="170" y="1241"/>
                    <a:pt x="198" y="1262"/>
                  </a:cubicBezTo>
                  <a:cubicBezTo>
                    <a:pt x="226" y="1283"/>
                    <a:pt x="261" y="1304"/>
                    <a:pt x="282" y="1333"/>
                  </a:cubicBezTo>
                  <a:lnTo>
                    <a:pt x="297" y="1340"/>
                  </a:lnTo>
                  <a:cubicBezTo>
                    <a:pt x="318" y="1361"/>
                    <a:pt x="346" y="1382"/>
                    <a:pt x="374" y="1403"/>
                  </a:cubicBezTo>
                  <a:lnTo>
                    <a:pt x="388" y="1417"/>
                  </a:lnTo>
                  <a:cubicBezTo>
                    <a:pt x="409" y="1438"/>
                    <a:pt x="430" y="1460"/>
                    <a:pt x="452" y="1481"/>
                  </a:cubicBezTo>
                  <a:lnTo>
                    <a:pt x="466" y="1502"/>
                  </a:lnTo>
                  <a:cubicBezTo>
                    <a:pt x="480" y="1516"/>
                    <a:pt x="494" y="1530"/>
                    <a:pt x="515" y="1551"/>
                  </a:cubicBezTo>
                  <a:cubicBezTo>
                    <a:pt x="529" y="1565"/>
                    <a:pt x="536" y="1579"/>
                    <a:pt x="543" y="1586"/>
                  </a:cubicBezTo>
                  <a:cubicBezTo>
                    <a:pt x="557" y="1601"/>
                    <a:pt x="579" y="1629"/>
                    <a:pt x="593" y="1650"/>
                  </a:cubicBezTo>
                  <a:cubicBezTo>
                    <a:pt x="607" y="1671"/>
                    <a:pt x="607" y="1671"/>
                    <a:pt x="614" y="1685"/>
                  </a:cubicBezTo>
                  <a:cubicBezTo>
                    <a:pt x="635" y="1706"/>
                    <a:pt x="656" y="1734"/>
                    <a:pt x="670" y="1763"/>
                  </a:cubicBezTo>
                  <a:cubicBezTo>
                    <a:pt x="677" y="1770"/>
                    <a:pt x="684" y="1777"/>
                    <a:pt x="684" y="1784"/>
                  </a:cubicBezTo>
                  <a:cubicBezTo>
                    <a:pt x="705" y="1812"/>
                    <a:pt x="727" y="1847"/>
                    <a:pt x="748" y="1883"/>
                  </a:cubicBezTo>
                  <a:cubicBezTo>
                    <a:pt x="755" y="1890"/>
                    <a:pt x="762" y="1904"/>
                    <a:pt x="762" y="1911"/>
                  </a:cubicBezTo>
                  <a:cubicBezTo>
                    <a:pt x="776" y="1939"/>
                    <a:pt x="790" y="1960"/>
                    <a:pt x="804" y="1988"/>
                  </a:cubicBezTo>
                  <a:lnTo>
                    <a:pt x="825" y="2031"/>
                  </a:lnTo>
                  <a:cubicBezTo>
                    <a:pt x="839" y="2052"/>
                    <a:pt x="846" y="2073"/>
                    <a:pt x="860" y="2101"/>
                  </a:cubicBezTo>
                  <a:cubicBezTo>
                    <a:pt x="860" y="2108"/>
                    <a:pt x="868" y="2115"/>
                    <a:pt x="868" y="2122"/>
                  </a:cubicBezTo>
                  <a:cubicBezTo>
                    <a:pt x="882" y="2150"/>
                    <a:pt x="889" y="2179"/>
                    <a:pt x="903" y="2207"/>
                  </a:cubicBezTo>
                  <a:lnTo>
                    <a:pt x="910" y="2228"/>
                  </a:lnTo>
                  <a:cubicBezTo>
                    <a:pt x="924" y="2263"/>
                    <a:pt x="931" y="2298"/>
                    <a:pt x="945" y="2327"/>
                  </a:cubicBezTo>
                  <a:cubicBezTo>
                    <a:pt x="945" y="2334"/>
                    <a:pt x="945" y="2341"/>
                    <a:pt x="945" y="2341"/>
                  </a:cubicBezTo>
                  <a:cubicBezTo>
                    <a:pt x="959" y="2376"/>
                    <a:pt x="966" y="2411"/>
                    <a:pt x="973" y="2446"/>
                  </a:cubicBezTo>
                  <a:lnTo>
                    <a:pt x="973" y="2454"/>
                  </a:lnTo>
                  <a:cubicBezTo>
                    <a:pt x="980" y="2489"/>
                    <a:pt x="987" y="2524"/>
                    <a:pt x="994" y="2559"/>
                  </a:cubicBezTo>
                  <a:cubicBezTo>
                    <a:pt x="1001" y="2602"/>
                    <a:pt x="1001" y="2637"/>
                    <a:pt x="1009" y="2672"/>
                  </a:cubicBezTo>
                  <a:lnTo>
                    <a:pt x="1009" y="2679"/>
                  </a:lnTo>
                  <a:cubicBezTo>
                    <a:pt x="1009" y="2714"/>
                    <a:pt x="1009" y="2750"/>
                    <a:pt x="1009" y="2785"/>
                  </a:cubicBezTo>
                  <a:lnTo>
                    <a:pt x="1009" y="6232"/>
                  </a:lnTo>
                  <a:lnTo>
                    <a:pt x="1009" y="6331"/>
                  </a:lnTo>
                  <a:lnTo>
                    <a:pt x="1009" y="6338"/>
                  </a:lnTo>
                  <a:cubicBezTo>
                    <a:pt x="1009" y="6366"/>
                    <a:pt x="1001" y="6394"/>
                    <a:pt x="994" y="6429"/>
                  </a:cubicBezTo>
                  <a:lnTo>
                    <a:pt x="994" y="6436"/>
                  </a:lnTo>
                  <a:cubicBezTo>
                    <a:pt x="994" y="6465"/>
                    <a:pt x="987" y="6486"/>
                    <a:pt x="980" y="6514"/>
                  </a:cubicBezTo>
                  <a:cubicBezTo>
                    <a:pt x="980" y="6521"/>
                    <a:pt x="980" y="6521"/>
                    <a:pt x="980" y="6528"/>
                  </a:cubicBezTo>
                  <a:cubicBezTo>
                    <a:pt x="973" y="6549"/>
                    <a:pt x="959" y="6570"/>
                    <a:pt x="952" y="6591"/>
                  </a:cubicBezTo>
                  <a:cubicBezTo>
                    <a:pt x="938" y="6620"/>
                    <a:pt x="931" y="6641"/>
                    <a:pt x="910" y="6662"/>
                  </a:cubicBezTo>
                  <a:lnTo>
                    <a:pt x="910" y="6676"/>
                  </a:lnTo>
                  <a:cubicBezTo>
                    <a:pt x="896" y="6690"/>
                    <a:pt x="882" y="6704"/>
                    <a:pt x="875" y="6718"/>
                  </a:cubicBezTo>
                  <a:lnTo>
                    <a:pt x="860" y="6732"/>
                  </a:lnTo>
                  <a:cubicBezTo>
                    <a:pt x="846" y="6747"/>
                    <a:pt x="832" y="6761"/>
                    <a:pt x="825" y="6768"/>
                  </a:cubicBezTo>
                  <a:lnTo>
                    <a:pt x="811" y="6782"/>
                  </a:lnTo>
                  <a:cubicBezTo>
                    <a:pt x="804" y="6786"/>
                    <a:pt x="798" y="6791"/>
                    <a:pt x="792" y="6795"/>
                  </a:cubicBezTo>
                  <a:lnTo>
                    <a:pt x="792" y="6795"/>
                  </a:lnTo>
                  <a:lnTo>
                    <a:pt x="2714" y="5682"/>
                  </a:lnTo>
                  <a:cubicBezTo>
                    <a:pt x="2736" y="5668"/>
                    <a:pt x="2750" y="5654"/>
                    <a:pt x="2771" y="5640"/>
                  </a:cubicBezTo>
                  <a:lnTo>
                    <a:pt x="2785" y="5633"/>
                  </a:lnTo>
                  <a:lnTo>
                    <a:pt x="2820" y="5597"/>
                  </a:lnTo>
                  <a:lnTo>
                    <a:pt x="2834" y="5583"/>
                  </a:lnTo>
                  <a:cubicBezTo>
                    <a:pt x="2841" y="5569"/>
                    <a:pt x="2855" y="5548"/>
                    <a:pt x="2870" y="5534"/>
                  </a:cubicBezTo>
                  <a:lnTo>
                    <a:pt x="2870" y="5527"/>
                  </a:lnTo>
                  <a:cubicBezTo>
                    <a:pt x="2884" y="5506"/>
                    <a:pt x="2898" y="5485"/>
                    <a:pt x="2905" y="5464"/>
                  </a:cubicBezTo>
                  <a:cubicBezTo>
                    <a:pt x="2919" y="5442"/>
                    <a:pt x="2926" y="5428"/>
                    <a:pt x="2926" y="5414"/>
                  </a:cubicBezTo>
                  <a:cubicBezTo>
                    <a:pt x="2933" y="5407"/>
                    <a:pt x="2933" y="5393"/>
                    <a:pt x="2940" y="5386"/>
                  </a:cubicBezTo>
                  <a:lnTo>
                    <a:pt x="2940" y="5372"/>
                  </a:lnTo>
                  <a:cubicBezTo>
                    <a:pt x="2940" y="5372"/>
                    <a:pt x="2940" y="5365"/>
                    <a:pt x="2940" y="5365"/>
                  </a:cubicBezTo>
                  <a:cubicBezTo>
                    <a:pt x="2940" y="5351"/>
                    <a:pt x="2947" y="5337"/>
                    <a:pt x="2954" y="5316"/>
                  </a:cubicBezTo>
                  <a:cubicBezTo>
                    <a:pt x="2954" y="5308"/>
                    <a:pt x="2954" y="5308"/>
                    <a:pt x="2954" y="5301"/>
                  </a:cubicBezTo>
                  <a:lnTo>
                    <a:pt x="2954" y="5287"/>
                  </a:lnTo>
                  <a:lnTo>
                    <a:pt x="2954" y="5273"/>
                  </a:lnTo>
                  <a:cubicBezTo>
                    <a:pt x="2954" y="5259"/>
                    <a:pt x="2954" y="5245"/>
                    <a:pt x="2961" y="5231"/>
                  </a:cubicBezTo>
                  <a:lnTo>
                    <a:pt x="2961" y="5203"/>
                  </a:lnTo>
                  <a:cubicBezTo>
                    <a:pt x="2961" y="5203"/>
                    <a:pt x="2961" y="5196"/>
                    <a:pt x="2961" y="5196"/>
                  </a:cubicBezTo>
                  <a:lnTo>
                    <a:pt x="2961" y="5189"/>
                  </a:lnTo>
                  <a:lnTo>
                    <a:pt x="2961" y="5139"/>
                  </a:lnTo>
                  <a:lnTo>
                    <a:pt x="2961" y="5097"/>
                  </a:lnTo>
                  <a:lnTo>
                    <a:pt x="2968" y="5090"/>
                  </a:lnTo>
                  <a:lnTo>
                    <a:pt x="2975" y="1643"/>
                  </a:lnTo>
                  <a:lnTo>
                    <a:pt x="2975" y="1601"/>
                  </a:lnTo>
                  <a:lnTo>
                    <a:pt x="2975" y="1558"/>
                  </a:lnTo>
                  <a:cubicBezTo>
                    <a:pt x="2975" y="1551"/>
                    <a:pt x="2975" y="1544"/>
                    <a:pt x="2975" y="1537"/>
                  </a:cubicBezTo>
                  <a:lnTo>
                    <a:pt x="2975" y="1523"/>
                  </a:lnTo>
                  <a:lnTo>
                    <a:pt x="2975" y="1509"/>
                  </a:lnTo>
                  <a:lnTo>
                    <a:pt x="2975" y="1467"/>
                  </a:lnTo>
                  <a:cubicBezTo>
                    <a:pt x="2975" y="1453"/>
                    <a:pt x="2975" y="1431"/>
                    <a:pt x="2968" y="1417"/>
                  </a:cubicBezTo>
                  <a:cubicBezTo>
                    <a:pt x="2968" y="1403"/>
                    <a:pt x="2968" y="1389"/>
                    <a:pt x="2961" y="1375"/>
                  </a:cubicBezTo>
                  <a:cubicBezTo>
                    <a:pt x="2961" y="1361"/>
                    <a:pt x="2954" y="1340"/>
                    <a:pt x="2954" y="1326"/>
                  </a:cubicBezTo>
                  <a:cubicBezTo>
                    <a:pt x="2954" y="1319"/>
                    <a:pt x="2954" y="1312"/>
                    <a:pt x="2954" y="1312"/>
                  </a:cubicBezTo>
                  <a:lnTo>
                    <a:pt x="2954" y="1297"/>
                  </a:lnTo>
                  <a:cubicBezTo>
                    <a:pt x="2954" y="1290"/>
                    <a:pt x="2947" y="1283"/>
                    <a:pt x="2947" y="1276"/>
                  </a:cubicBezTo>
                  <a:cubicBezTo>
                    <a:pt x="2947" y="1255"/>
                    <a:pt x="2933" y="1234"/>
                    <a:pt x="2933" y="1220"/>
                  </a:cubicBezTo>
                  <a:cubicBezTo>
                    <a:pt x="2926" y="1199"/>
                    <a:pt x="2933" y="1206"/>
                    <a:pt x="2926" y="1199"/>
                  </a:cubicBezTo>
                  <a:lnTo>
                    <a:pt x="2926" y="1185"/>
                  </a:lnTo>
                  <a:cubicBezTo>
                    <a:pt x="2926" y="1178"/>
                    <a:pt x="2919" y="1171"/>
                    <a:pt x="2919" y="1163"/>
                  </a:cubicBezTo>
                  <a:cubicBezTo>
                    <a:pt x="2912" y="1142"/>
                    <a:pt x="2905" y="1121"/>
                    <a:pt x="2898" y="1100"/>
                  </a:cubicBezTo>
                  <a:lnTo>
                    <a:pt x="2891" y="1086"/>
                  </a:lnTo>
                  <a:lnTo>
                    <a:pt x="2884" y="1065"/>
                  </a:lnTo>
                  <a:cubicBezTo>
                    <a:pt x="2884" y="1051"/>
                    <a:pt x="2877" y="1044"/>
                    <a:pt x="2870" y="1030"/>
                  </a:cubicBezTo>
                  <a:cubicBezTo>
                    <a:pt x="2862" y="1015"/>
                    <a:pt x="2855" y="994"/>
                    <a:pt x="2848" y="980"/>
                  </a:cubicBezTo>
                  <a:lnTo>
                    <a:pt x="2841" y="959"/>
                  </a:lnTo>
                  <a:cubicBezTo>
                    <a:pt x="2841" y="952"/>
                    <a:pt x="2841" y="952"/>
                    <a:pt x="2841" y="945"/>
                  </a:cubicBezTo>
                  <a:cubicBezTo>
                    <a:pt x="2834" y="931"/>
                    <a:pt x="2820" y="910"/>
                    <a:pt x="2813" y="889"/>
                  </a:cubicBezTo>
                  <a:lnTo>
                    <a:pt x="2792" y="846"/>
                  </a:lnTo>
                  <a:cubicBezTo>
                    <a:pt x="2778" y="818"/>
                    <a:pt x="2764" y="797"/>
                    <a:pt x="2750" y="769"/>
                  </a:cubicBezTo>
                  <a:lnTo>
                    <a:pt x="2736" y="741"/>
                  </a:lnTo>
                  <a:cubicBezTo>
                    <a:pt x="2714" y="705"/>
                    <a:pt x="2693" y="670"/>
                    <a:pt x="2672" y="642"/>
                  </a:cubicBezTo>
                  <a:cubicBezTo>
                    <a:pt x="2672" y="635"/>
                    <a:pt x="2665" y="628"/>
                    <a:pt x="2658" y="621"/>
                  </a:cubicBezTo>
                  <a:cubicBezTo>
                    <a:pt x="2644" y="592"/>
                    <a:pt x="2623" y="571"/>
                    <a:pt x="2602" y="543"/>
                  </a:cubicBezTo>
                  <a:cubicBezTo>
                    <a:pt x="2595" y="529"/>
                    <a:pt x="2588" y="522"/>
                    <a:pt x="2581" y="508"/>
                  </a:cubicBezTo>
                  <a:lnTo>
                    <a:pt x="2538" y="452"/>
                  </a:lnTo>
                  <a:lnTo>
                    <a:pt x="2496" y="409"/>
                  </a:lnTo>
                  <a:cubicBezTo>
                    <a:pt x="2489" y="395"/>
                    <a:pt x="2475" y="381"/>
                    <a:pt x="2461" y="367"/>
                  </a:cubicBezTo>
                  <a:lnTo>
                    <a:pt x="2454" y="360"/>
                  </a:lnTo>
                  <a:cubicBezTo>
                    <a:pt x="2447" y="353"/>
                    <a:pt x="2440" y="346"/>
                    <a:pt x="2432" y="339"/>
                  </a:cubicBezTo>
                  <a:cubicBezTo>
                    <a:pt x="2432" y="332"/>
                    <a:pt x="2411" y="318"/>
                    <a:pt x="2404" y="303"/>
                  </a:cubicBezTo>
                  <a:cubicBezTo>
                    <a:pt x="2390" y="296"/>
                    <a:pt x="2383" y="289"/>
                    <a:pt x="2369" y="275"/>
                  </a:cubicBezTo>
                  <a:lnTo>
                    <a:pt x="2334" y="261"/>
                  </a:lnTo>
                  <a:lnTo>
                    <a:pt x="2327" y="254"/>
                  </a:lnTo>
                  <a:lnTo>
                    <a:pt x="2277" y="212"/>
                  </a:lnTo>
                  <a:lnTo>
                    <a:pt x="2256" y="198"/>
                  </a:lnTo>
                  <a:lnTo>
                    <a:pt x="2242" y="184"/>
                  </a:lnTo>
                  <a:lnTo>
                    <a:pt x="2235" y="177"/>
                  </a:lnTo>
                  <a:lnTo>
                    <a:pt x="2193" y="148"/>
                  </a:lnTo>
                  <a:lnTo>
                    <a:pt x="2158" y="120"/>
                  </a:lnTo>
                  <a:lnTo>
                    <a:pt x="2115" y="92"/>
                  </a:lnTo>
                  <a:lnTo>
                    <a:pt x="2073" y="64"/>
                  </a:lnTo>
                  <a:lnTo>
                    <a:pt x="2066" y="64"/>
                  </a:lnTo>
                  <a:lnTo>
                    <a:pt x="1953" y="0"/>
                  </a:lnTo>
                  <a:close/>
                  <a:moveTo>
                    <a:pt x="792" y="6795"/>
                  </a:moveTo>
                  <a:lnTo>
                    <a:pt x="755" y="6817"/>
                  </a:lnTo>
                  <a:cubicBezTo>
                    <a:pt x="769" y="6812"/>
                    <a:pt x="780" y="6804"/>
                    <a:pt x="792" y="6795"/>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4"/>
            <p:cNvSpPr/>
            <p:nvPr/>
          </p:nvSpPr>
          <p:spPr>
            <a:xfrm>
              <a:off x="2191650" y="1672775"/>
              <a:ext cx="74575" cy="170800"/>
            </a:xfrm>
            <a:custGeom>
              <a:avLst/>
              <a:gdLst/>
              <a:ahLst/>
              <a:cxnLst/>
              <a:rect l="l" t="t" r="r" b="b"/>
              <a:pathLst>
                <a:path w="2983" h="6832" extrusionOk="0">
                  <a:moveTo>
                    <a:pt x="1974" y="21"/>
                  </a:moveTo>
                  <a:lnTo>
                    <a:pt x="2087" y="85"/>
                  </a:lnTo>
                  <a:lnTo>
                    <a:pt x="2122" y="106"/>
                  </a:lnTo>
                  <a:lnTo>
                    <a:pt x="2165" y="134"/>
                  </a:lnTo>
                  <a:lnTo>
                    <a:pt x="2172" y="141"/>
                  </a:lnTo>
                  <a:lnTo>
                    <a:pt x="2200" y="162"/>
                  </a:lnTo>
                  <a:cubicBezTo>
                    <a:pt x="2214" y="177"/>
                    <a:pt x="2228" y="184"/>
                    <a:pt x="2242" y="198"/>
                  </a:cubicBezTo>
                  <a:lnTo>
                    <a:pt x="2270" y="219"/>
                  </a:lnTo>
                  <a:lnTo>
                    <a:pt x="2284" y="233"/>
                  </a:lnTo>
                  <a:lnTo>
                    <a:pt x="2334" y="275"/>
                  </a:lnTo>
                  <a:lnTo>
                    <a:pt x="2362" y="296"/>
                  </a:lnTo>
                  <a:lnTo>
                    <a:pt x="2383" y="318"/>
                  </a:lnTo>
                  <a:lnTo>
                    <a:pt x="2411" y="346"/>
                  </a:lnTo>
                  <a:lnTo>
                    <a:pt x="2425" y="360"/>
                  </a:lnTo>
                  <a:lnTo>
                    <a:pt x="2432" y="374"/>
                  </a:lnTo>
                  <a:lnTo>
                    <a:pt x="2446" y="381"/>
                  </a:lnTo>
                  <a:lnTo>
                    <a:pt x="2468" y="409"/>
                  </a:lnTo>
                  <a:lnTo>
                    <a:pt x="2489" y="437"/>
                  </a:lnTo>
                  <a:lnTo>
                    <a:pt x="2517" y="466"/>
                  </a:lnTo>
                  <a:lnTo>
                    <a:pt x="2545" y="508"/>
                  </a:lnTo>
                  <a:lnTo>
                    <a:pt x="2559" y="522"/>
                  </a:lnTo>
                  <a:lnTo>
                    <a:pt x="2566" y="536"/>
                  </a:lnTo>
                  <a:cubicBezTo>
                    <a:pt x="2573" y="543"/>
                    <a:pt x="2580" y="550"/>
                    <a:pt x="2587" y="557"/>
                  </a:cubicBezTo>
                  <a:cubicBezTo>
                    <a:pt x="2609" y="585"/>
                    <a:pt x="2623" y="614"/>
                    <a:pt x="2637" y="635"/>
                  </a:cubicBezTo>
                  <a:lnTo>
                    <a:pt x="2644" y="642"/>
                  </a:lnTo>
                  <a:lnTo>
                    <a:pt x="2651" y="656"/>
                  </a:lnTo>
                  <a:cubicBezTo>
                    <a:pt x="2672" y="684"/>
                    <a:pt x="2693" y="719"/>
                    <a:pt x="2714" y="755"/>
                  </a:cubicBezTo>
                  <a:cubicBezTo>
                    <a:pt x="2721" y="762"/>
                    <a:pt x="2728" y="769"/>
                    <a:pt x="2728" y="769"/>
                  </a:cubicBezTo>
                  <a:lnTo>
                    <a:pt x="2736" y="783"/>
                  </a:lnTo>
                  <a:lnTo>
                    <a:pt x="2736" y="797"/>
                  </a:lnTo>
                  <a:cubicBezTo>
                    <a:pt x="2750" y="811"/>
                    <a:pt x="2757" y="832"/>
                    <a:pt x="2771" y="860"/>
                  </a:cubicBezTo>
                  <a:lnTo>
                    <a:pt x="2785" y="889"/>
                  </a:lnTo>
                  <a:lnTo>
                    <a:pt x="2785" y="924"/>
                  </a:lnTo>
                  <a:lnTo>
                    <a:pt x="2806" y="959"/>
                  </a:lnTo>
                  <a:lnTo>
                    <a:pt x="2806" y="973"/>
                  </a:lnTo>
                  <a:lnTo>
                    <a:pt x="2813" y="987"/>
                  </a:lnTo>
                  <a:lnTo>
                    <a:pt x="2820" y="1008"/>
                  </a:lnTo>
                  <a:cubicBezTo>
                    <a:pt x="2827" y="1015"/>
                    <a:pt x="2834" y="1037"/>
                    <a:pt x="2841" y="1044"/>
                  </a:cubicBezTo>
                  <a:cubicBezTo>
                    <a:pt x="2841" y="1051"/>
                    <a:pt x="2848" y="1058"/>
                    <a:pt x="2848" y="1065"/>
                  </a:cubicBezTo>
                  <a:lnTo>
                    <a:pt x="2862" y="1107"/>
                  </a:lnTo>
                  <a:lnTo>
                    <a:pt x="2862" y="1114"/>
                  </a:lnTo>
                  <a:cubicBezTo>
                    <a:pt x="2869" y="1135"/>
                    <a:pt x="2876" y="1156"/>
                    <a:pt x="2884" y="1170"/>
                  </a:cubicBezTo>
                  <a:cubicBezTo>
                    <a:pt x="2884" y="1178"/>
                    <a:pt x="2884" y="1185"/>
                    <a:pt x="2884" y="1185"/>
                  </a:cubicBezTo>
                  <a:lnTo>
                    <a:pt x="2898" y="1220"/>
                  </a:lnTo>
                  <a:lnTo>
                    <a:pt x="2898" y="1227"/>
                  </a:lnTo>
                  <a:cubicBezTo>
                    <a:pt x="2905" y="1248"/>
                    <a:pt x="2912" y="1269"/>
                    <a:pt x="2912" y="1283"/>
                  </a:cubicBezTo>
                  <a:cubicBezTo>
                    <a:pt x="2912" y="1290"/>
                    <a:pt x="2912" y="1297"/>
                    <a:pt x="2912" y="1304"/>
                  </a:cubicBezTo>
                  <a:lnTo>
                    <a:pt x="2926" y="1333"/>
                  </a:lnTo>
                  <a:cubicBezTo>
                    <a:pt x="2926" y="1354"/>
                    <a:pt x="2933" y="1368"/>
                    <a:pt x="2933" y="1382"/>
                  </a:cubicBezTo>
                  <a:cubicBezTo>
                    <a:pt x="2933" y="1396"/>
                    <a:pt x="2940" y="1417"/>
                    <a:pt x="2940" y="1431"/>
                  </a:cubicBezTo>
                  <a:cubicBezTo>
                    <a:pt x="2947" y="1445"/>
                    <a:pt x="2947" y="1460"/>
                    <a:pt x="2947" y="1474"/>
                  </a:cubicBezTo>
                  <a:lnTo>
                    <a:pt x="2947" y="1523"/>
                  </a:lnTo>
                  <a:lnTo>
                    <a:pt x="2947" y="1551"/>
                  </a:lnTo>
                  <a:cubicBezTo>
                    <a:pt x="2947" y="1558"/>
                    <a:pt x="2947" y="1558"/>
                    <a:pt x="2947" y="1565"/>
                  </a:cubicBezTo>
                  <a:lnTo>
                    <a:pt x="2947" y="1608"/>
                  </a:lnTo>
                  <a:lnTo>
                    <a:pt x="2947" y="1650"/>
                  </a:lnTo>
                  <a:cubicBezTo>
                    <a:pt x="2947" y="1650"/>
                    <a:pt x="2940" y="5090"/>
                    <a:pt x="2940" y="5104"/>
                  </a:cubicBezTo>
                  <a:lnTo>
                    <a:pt x="2940" y="5146"/>
                  </a:lnTo>
                  <a:lnTo>
                    <a:pt x="2940" y="5189"/>
                  </a:lnTo>
                  <a:lnTo>
                    <a:pt x="2940" y="5217"/>
                  </a:lnTo>
                  <a:cubicBezTo>
                    <a:pt x="2940" y="5224"/>
                    <a:pt x="2947" y="5217"/>
                    <a:pt x="2940" y="5231"/>
                  </a:cubicBezTo>
                  <a:cubicBezTo>
                    <a:pt x="2933" y="5245"/>
                    <a:pt x="2933" y="5259"/>
                    <a:pt x="2933" y="5273"/>
                  </a:cubicBezTo>
                  <a:lnTo>
                    <a:pt x="2933" y="5287"/>
                  </a:lnTo>
                  <a:lnTo>
                    <a:pt x="2933" y="5308"/>
                  </a:lnTo>
                  <a:cubicBezTo>
                    <a:pt x="2933" y="5315"/>
                    <a:pt x="2933" y="5315"/>
                    <a:pt x="2933" y="5323"/>
                  </a:cubicBezTo>
                  <a:cubicBezTo>
                    <a:pt x="2926" y="5337"/>
                    <a:pt x="2926" y="5351"/>
                    <a:pt x="2919" y="5379"/>
                  </a:cubicBezTo>
                  <a:lnTo>
                    <a:pt x="2919" y="5386"/>
                  </a:lnTo>
                  <a:lnTo>
                    <a:pt x="2919" y="5400"/>
                  </a:lnTo>
                  <a:lnTo>
                    <a:pt x="2912" y="5414"/>
                  </a:lnTo>
                  <a:cubicBezTo>
                    <a:pt x="2905" y="5428"/>
                    <a:pt x="2898" y="5442"/>
                    <a:pt x="2891" y="5463"/>
                  </a:cubicBezTo>
                  <a:cubicBezTo>
                    <a:pt x="2876" y="5492"/>
                    <a:pt x="2862" y="5513"/>
                    <a:pt x="2848" y="5534"/>
                  </a:cubicBezTo>
                  <a:cubicBezTo>
                    <a:pt x="2841" y="5555"/>
                    <a:pt x="2827" y="5569"/>
                    <a:pt x="2813" y="5583"/>
                  </a:cubicBezTo>
                  <a:lnTo>
                    <a:pt x="2799" y="5597"/>
                  </a:lnTo>
                  <a:cubicBezTo>
                    <a:pt x="2792" y="5612"/>
                    <a:pt x="2778" y="5619"/>
                    <a:pt x="2764" y="5633"/>
                  </a:cubicBezTo>
                  <a:lnTo>
                    <a:pt x="2757" y="5640"/>
                  </a:lnTo>
                  <a:cubicBezTo>
                    <a:pt x="2736" y="5654"/>
                    <a:pt x="2721" y="5668"/>
                    <a:pt x="2700" y="5682"/>
                  </a:cubicBezTo>
                  <a:lnTo>
                    <a:pt x="860" y="6746"/>
                  </a:lnTo>
                  <a:lnTo>
                    <a:pt x="874" y="6732"/>
                  </a:lnTo>
                  <a:cubicBezTo>
                    <a:pt x="882" y="6718"/>
                    <a:pt x="896" y="6704"/>
                    <a:pt x="917" y="6683"/>
                  </a:cubicBezTo>
                  <a:cubicBezTo>
                    <a:pt x="931" y="6655"/>
                    <a:pt x="945" y="6634"/>
                    <a:pt x="952" y="6605"/>
                  </a:cubicBezTo>
                  <a:cubicBezTo>
                    <a:pt x="966" y="6584"/>
                    <a:pt x="973" y="6556"/>
                    <a:pt x="980" y="6535"/>
                  </a:cubicBezTo>
                  <a:lnTo>
                    <a:pt x="980" y="6528"/>
                  </a:lnTo>
                  <a:cubicBezTo>
                    <a:pt x="987" y="6500"/>
                    <a:pt x="994" y="6472"/>
                    <a:pt x="1001" y="6450"/>
                  </a:cubicBezTo>
                  <a:lnTo>
                    <a:pt x="1001" y="6436"/>
                  </a:lnTo>
                  <a:cubicBezTo>
                    <a:pt x="1008" y="6408"/>
                    <a:pt x="1015" y="6380"/>
                    <a:pt x="1015" y="6352"/>
                  </a:cubicBezTo>
                  <a:lnTo>
                    <a:pt x="1015" y="6338"/>
                  </a:lnTo>
                  <a:cubicBezTo>
                    <a:pt x="1015" y="6309"/>
                    <a:pt x="1015" y="6274"/>
                    <a:pt x="1015" y="6239"/>
                  </a:cubicBezTo>
                  <a:lnTo>
                    <a:pt x="1030" y="2785"/>
                  </a:lnTo>
                  <a:cubicBezTo>
                    <a:pt x="1030" y="2757"/>
                    <a:pt x="1023" y="2721"/>
                    <a:pt x="1023" y="2679"/>
                  </a:cubicBezTo>
                  <a:lnTo>
                    <a:pt x="1023" y="2672"/>
                  </a:lnTo>
                  <a:cubicBezTo>
                    <a:pt x="1023" y="2637"/>
                    <a:pt x="1015" y="2594"/>
                    <a:pt x="1008" y="2566"/>
                  </a:cubicBezTo>
                  <a:cubicBezTo>
                    <a:pt x="1008" y="2531"/>
                    <a:pt x="1001" y="2489"/>
                    <a:pt x="987" y="2453"/>
                  </a:cubicBezTo>
                  <a:lnTo>
                    <a:pt x="987" y="2446"/>
                  </a:lnTo>
                  <a:cubicBezTo>
                    <a:pt x="980" y="2411"/>
                    <a:pt x="973" y="2376"/>
                    <a:pt x="959" y="2341"/>
                  </a:cubicBezTo>
                  <a:lnTo>
                    <a:pt x="959" y="2327"/>
                  </a:lnTo>
                  <a:cubicBezTo>
                    <a:pt x="945" y="2298"/>
                    <a:pt x="938" y="2263"/>
                    <a:pt x="924" y="2228"/>
                  </a:cubicBezTo>
                  <a:lnTo>
                    <a:pt x="917" y="2207"/>
                  </a:lnTo>
                  <a:cubicBezTo>
                    <a:pt x="910" y="2179"/>
                    <a:pt x="896" y="2157"/>
                    <a:pt x="882" y="2122"/>
                  </a:cubicBezTo>
                  <a:lnTo>
                    <a:pt x="882" y="2115"/>
                  </a:lnTo>
                  <a:cubicBezTo>
                    <a:pt x="882" y="2115"/>
                    <a:pt x="874" y="2108"/>
                    <a:pt x="874" y="2101"/>
                  </a:cubicBezTo>
                  <a:lnTo>
                    <a:pt x="846" y="2045"/>
                  </a:lnTo>
                  <a:lnTo>
                    <a:pt x="839" y="2016"/>
                  </a:lnTo>
                  <a:lnTo>
                    <a:pt x="825" y="1988"/>
                  </a:lnTo>
                  <a:cubicBezTo>
                    <a:pt x="811" y="1967"/>
                    <a:pt x="797" y="1939"/>
                    <a:pt x="783" y="1918"/>
                  </a:cubicBezTo>
                  <a:cubicBezTo>
                    <a:pt x="783" y="1911"/>
                    <a:pt x="776" y="1904"/>
                    <a:pt x="776" y="1904"/>
                  </a:cubicBezTo>
                  <a:lnTo>
                    <a:pt x="769" y="1882"/>
                  </a:lnTo>
                  <a:cubicBezTo>
                    <a:pt x="748" y="1854"/>
                    <a:pt x="726" y="1819"/>
                    <a:pt x="705" y="1784"/>
                  </a:cubicBezTo>
                  <a:lnTo>
                    <a:pt x="698" y="1770"/>
                  </a:lnTo>
                  <a:lnTo>
                    <a:pt x="691" y="1763"/>
                  </a:lnTo>
                  <a:cubicBezTo>
                    <a:pt x="670" y="1734"/>
                    <a:pt x="649" y="1706"/>
                    <a:pt x="635" y="1685"/>
                  </a:cubicBezTo>
                  <a:lnTo>
                    <a:pt x="621" y="1664"/>
                  </a:lnTo>
                  <a:lnTo>
                    <a:pt x="607" y="1643"/>
                  </a:lnTo>
                  <a:cubicBezTo>
                    <a:pt x="593" y="1629"/>
                    <a:pt x="578" y="1608"/>
                    <a:pt x="564" y="1586"/>
                  </a:cubicBezTo>
                  <a:lnTo>
                    <a:pt x="543" y="1565"/>
                  </a:lnTo>
                  <a:lnTo>
                    <a:pt x="522" y="1544"/>
                  </a:lnTo>
                  <a:cubicBezTo>
                    <a:pt x="508" y="1530"/>
                    <a:pt x="494" y="1516"/>
                    <a:pt x="480" y="1502"/>
                  </a:cubicBezTo>
                  <a:lnTo>
                    <a:pt x="473" y="1488"/>
                  </a:lnTo>
                  <a:lnTo>
                    <a:pt x="466" y="1481"/>
                  </a:lnTo>
                  <a:cubicBezTo>
                    <a:pt x="444" y="1460"/>
                    <a:pt x="423" y="1438"/>
                    <a:pt x="402" y="1417"/>
                  </a:cubicBezTo>
                  <a:lnTo>
                    <a:pt x="388" y="1403"/>
                  </a:lnTo>
                  <a:lnTo>
                    <a:pt x="311" y="1340"/>
                  </a:lnTo>
                  <a:lnTo>
                    <a:pt x="303" y="1326"/>
                  </a:lnTo>
                  <a:cubicBezTo>
                    <a:pt x="275" y="1304"/>
                    <a:pt x="247" y="1283"/>
                    <a:pt x="212" y="1262"/>
                  </a:cubicBezTo>
                  <a:cubicBezTo>
                    <a:pt x="184" y="1241"/>
                    <a:pt x="155" y="1220"/>
                    <a:pt x="127" y="1206"/>
                  </a:cubicBezTo>
                  <a:lnTo>
                    <a:pt x="36" y="1149"/>
                  </a:lnTo>
                  <a:lnTo>
                    <a:pt x="1974" y="21"/>
                  </a:lnTo>
                  <a:close/>
                  <a:moveTo>
                    <a:pt x="1967" y="0"/>
                  </a:moveTo>
                  <a:lnTo>
                    <a:pt x="7" y="1135"/>
                  </a:lnTo>
                  <a:cubicBezTo>
                    <a:pt x="0" y="1142"/>
                    <a:pt x="0" y="1142"/>
                    <a:pt x="0" y="1149"/>
                  </a:cubicBezTo>
                  <a:cubicBezTo>
                    <a:pt x="0" y="1149"/>
                    <a:pt x="0" y="1156"/>
                    <a:pt x="7" y="1156"/>
                  </a:cubicBezTo>
                  <a:lnTo>
                    <a:pt x="113" y="1220"/>
                  </a:lnTo>
                  <a:cubicBezTo>
                    <a:pt x="148" y="1241"/>
                    <a:pt x="177" y="1262"/>
                    <a:pt x="212" y="1283"/>
                  </a:cubicBezTo>
                  <a:cubicBezTo>
                    <a:pt x="233" y="1297"/>
                    <a:pt x="261" y="1319"/>
                    <a:pt x="289" y="1340"/>
                  </a:cubicBezTo>
                  <a:lnTo>
                    <a:pt x="303" y="1354"/>
                  </a:lnTo>
                  <a:cubicBezTo>
                    <a:pt x="325" y="1375"/>
                    <a:pt x="353" y="1396"/>
                    <a:pt x="381" y="1417"/>
                  </a:cubicBezTo>
                  <a:lnTo>
                    <a:pt x="388" y="1431"/>
                  </a:lnTo>
                  <a:cubicBezTo>
                    <a:pt x="409" y="1445"/>
                    <a:pt x="430" y="1467"/>
                    <a:pt x="452" y="1495"/>
                  </a:cubicBezTo>
                  <a:lnTo>
                    <a:pt x="459" y="1502"/>
                  </a:lnTo>
                  <a:lnTo>
                    <a:pt x="473" y="1509"/>
                  </a:lnTo>
                  <a:cubicBezTo>
                    <a:pt x="487" y="1523"/>
                    <a:pt x="494" y="1537"/>
                    <a:pt x="508" y="1551"/>
                  </a:cubicBezTo>
                  <a:lnTo>
                    <a:pt x="529" y="1572"/>
                  </a:lnTo>
                  <a:lnTo>
                    <a:pt x="550" y="1600"/>
                  </a:lnTo>
                  <a:lnTo>
                    <a:pt x="593" y="1657"/>
                  </a:lnTo>
                  <a:lnTo>
                    <a:pt x="600" y="1657"/>
                  </a:lnTo>
                  <a:lnTo>
                    <a:pt x="607" y="1671"/>
                  </a:lnTo>
                  <a:lnTo>
                    <a:pt x="621" y="1692"/>
                  </a:lnTo>
                  <a:cubicBezTo>
                    <a:pt x="642" y="1713"/>
                    <a:pt x="656" y="1741"/>
                    <a:pt x="677" y="1777"/>
                  </a:cubicBezTo>
                  <a:lnTo>
                    <a:pt x="684" y="1784"/>
                  </a:lnTo>
                  <a:lnTo>
                    <a:pt x="691" y="1791"/>
                  </a:lnTo>
                  <a:cubicBezTo>
                    <a:pt x="712" y="1826"/>
                    <a:pt x="734" y="1861"/>
                    <a:pt x="755" y="1890"/>
                  </a:cubicBezTo>
                  <a:lnTo>
                    <a:pt x="762" y="1911"/>
                  </a:lnTo>
                  <a:lnTo>
                    <a:pt x="769" y="1925"/>
                  </a:lnTo>
                  <a:cubicBezTo>
                    <a:pt x="783" y="1946"/>
                    <a:pt x="797" y="1974"/>
                    <a:pt x="811" y="1995"/>
                  </a:cubicBezTo>
                  <a:lnTo>
                    <a:pt x="825" y="2023"/>
                  </a:lnTo>
                  <a:lnTo>
                    <a:pt x="832" y="2052"/>
                  </a:lnTo>
                  <a:cubicBezTo>
                    <a:pt x="846" y="2066"/>
                    <a:pt x="853" y="2087"/>
                    <a:pt x="860" y="2108"/>
                  </a:cubicBezTo>
                  <a:lnTo>
                    <a:pt x="867" y="2122"/>
                  </a:lnTo>
                  <a:lnTo>
                    <a:pt x="867" y="2129"/>
                  </a:lnTo>
                  <a:cubicBezTo>
                    <a:pt x="882" y="2157"/>
                    <a:pt x="889" y="2186"/>
                    <a:pt x="903" y="2214"/>
                  </a:cubicBezTo>
                  <a:lnTo>
                    <a:pt x="910" y="2235"/>
                  </a:lnTo>
                  <a:cubicBezTo>
                    <a:pt x="924" y="2263"/>
                    <a:pt x="931" y="2298"/>
                    <a:pt x="945" y="2334"/>
                  </a:cubicBezTo>
                  <a:lnTo>
                    <a:pt x="945" y="2348"/>
                  </a:lnTo>
                  <a:cubicBezTo>
                    <a:pt x="959" y="2383"/>
                    <a:pt x="966" y="2411"/>
                    <a:pt x="973" y="2446"/>
                  </a:cubicBezTo>
                  <a:lnTo>
                    <a:pt x="973" y="2453"/>
                  </a:lnTo>
                  <a:cubicBezTo>
                    <a:pt x="980" y="2496"/>
                    <a:pt x="987" y="2531"/>
                    <a:pt x="994" y="2566"/>
                  </a:cubicBezTo>
                  <a:cubicBezTo>
                    <a:pt x="1001" y="2601"/>
                    <a:pt x="1008" y="2637"/>
                    <a:pt x="1008" y="2672"/>
                  </a:cubicBezTo>
                  <a:lnTo>
                    <a:pt x="1008" y="2679"/>
                  </a:lnTo>
                  <a:lnTo>
                    <a:pt x="1008" y="2785"/>
                  </a:lnTo>
                  <a:lnTo>
                    <a:pt x="1001" y="6239"/>
                  </a:lnTo>
                  <a:lnTo>
                    <a:pt x="1001" y="6338"/>
                  </a:lnTo>
                  <a:lnTo>
                    <a:pt x="1001" y="6345"/>
                  </a:lnTo>
                  <a:cubicBezTo>
                    <a:pt x="994" y="6373"/>
                    <a:pt x="994" y="6401"/>
                    <a:pt x="987" y="6429"/>
                  </a:cubicBezTo>
                  <a:lnTo>
                    <a:pt x="987" y="6436"/>
                  </a:lnTo>
                  <a:cubicBezTo>
                    <a:pt x="980" y="6464"/>
                    <a:pt x="973" y="6493"/>
                    <a:pt x="966" y="6514"/>
                  </a:cubicBezTo>
                  <a:lnTo>
                    <a:pt x="966" y="6528"/>
                  </a:lnTo>
                  <a:cubicBezTo>
                    <a:pt x="959" y="6549"/>
                    <a:pt x="952" y="6570"/>
                    <a:pt x="938" y="6598"/>
                  </a:cubicBezTo>
                  <a:cubicBezTo>
                    <a:pt x="924" y="6627"/>
                    <a:pt x="910" y="6648"/>
                    <a:pt x="896" y="6669"/>
                  </a:cubicBezTo>
                  <a:cubicBezTo>
                    <a:pt x="889" y="6690"/>
                    <a:pt x="874" y="6704"/>
                    <a:pt x="860" y="6718"/>
                  </a:cubicBezTo>
                  <a:lnTo>
                    <a:pt x="846" y="6732"/>
                  </a:lnTo>
                  <a:cubicBezTo>
                    <a:pt x="839" y="6739"/>
                    <a:pt x="825" y="6754"/>
                    <a:pt x="811" y="6768"/>
                  </a:cubicBezTo>
                  <a:lnTo>
                    <a:pt x="804" y="6775"/>
                  </a:lnTo>
                  <a:cubicBezTo>
                    <a:pt x="783" y="6789"/>
                    <a:pt x="762" y="6803"/>
                    <a:pt x="748" y="6810"/>
                  </a:cubicBezTo>
                  <a:cubicBezTo>
                    <a:pt x="748" y="6817"/>
                    <a:pt x="748" y="6824"/>
                    <a:pt x="748" y="6824"/>
                  </a:cubicBezTo>
                  <a:cubicBezTo>
                    <a:pt x="755" y="6831"/>
                    <a:pt x="755" y="6831"/>
                    <a:pt x="762" y="6831"/>
                  </a:cubicBezTo>
                  <a:lnTo>
                    <a:pt x="2707" y="5689"/>
                  </a:lnTo>
                  <a:cubicBezTo>
                    <a:pt x="2728" y="5682"/>
                    <a:pt x="2743" y="5668"/>
                    <a:pt x="2764" y="5654"/>
                  </a:cubicBezTo>
                  <a:lnTo>
                    <a:pt x="2778" y="5640"/>
                  </a:lnTo>
                  <a:cubicBezTo>
                    <a:pt x="2792" y="5633"/>
                    <a:pt x="2806" y="5619"/>
                    <a:pt x="2813" y="5604"/>
                  </a:cubicBezTo>
                  <a:lnTo>
                    <a:pt x="2827" y="5590"/>
                  </a:lnTo>
                  <a:cubicBezTo>
                    <a:pt x="2841" y="5576"/>
                    <a:pt x="2848" y="5562"/>
                    <a:pt x="2869" y="5534"/>
                  </a:cubicBezTo>
                  <a:cubicBezTo>
                    <a:pt x="2884" y="5513"/>
                    <a:pt x="2898" y="5485"/>
                    <a:pt x="2912" y="5463"/>
                  </a:cubicBezTo>
                  <a:cubicBezTo>
                    <a:pt x="2912" y="5449"/>
                    <a:pt x="2919" y="5435"/>
                    <a:pt x="2926" y="5421"/>
                  </a:cubicBezTo>
                  <a:lnTo>
                    <a:pt x="2933" y="5400"/>
                  </a:lnTo>
                  <a:lnTo>
                    <a:pt x="2933" y="5393"/>
                  </a:lnTo>
                  <a:cubicBezTo>
                    <a:pt x="2933" y="5393"/>
                    <a:pt x="2933" y="5386"/>
                    <a:pt x="2940" y="5372"/>
                  </a:cubicBezTo>
                  <a:cubicBezTo>
                    <a:pt x="2947" y="5351"/>
                    <a:pt x="2954" y="5337"/>
                    <a:pt x="2954" y="5323"/>
                  </a:cubicBezTo>
                  <a:cubicBezTo>
                    <a:pt x="2954" y="5323"/>
                    <a:pt x="2954" y="5315"/>
                    <a:pt x="2954" y="5308"/>
                  </a:cubicBezTo>
                  <a:lnTo>
                    <a:pt x="2961" y="5287"/>
                  </a:lnTo>
                  <a:cubicBezTo>
                    <a:pt x="2961" y="5287"/>
                    <a:pt x="2961" y="5280"/>
                    <a:pt x="2961" y="5280"/>
                  </a:cubicBezTo>
                  <a:cubicBezTo>
                    <a:pt x="2968" y="5266"/>
                    <a:pt x="2968" y="5238"/>
                    <a:pt x="2968" y="5231"/>
                  </a:cubicBezTo>
                  <a:lnTo>
                    <a:pt x="2968" y="5217"/>
                  </a:lnTo>
                  <a:lnTo>
                    <a:pt x="2968" y="5189"/>
                  </a:lnTo>
                  <a:lnTo>
                    <a:pt x="2968" y="5146"/>
                  </a:lnTo>
                  <a:lnTo>
                    <a:pt x="2968" y="5104"/>
                  </a:lnTo>
                  <a:lnTo>
                    <a:pt x="2975" y="1650"/>
                  </a:lnTo>
                  <a:lnTo>
                    <a:pt x="2975" y="1608"/>
                  </a:lnTo>
                  <a:lnTo>
                    <a:pt x="2975" y="1558"/>
                  </a:lnTo>
                  <a:cubicBezTo>
                    <a:pt x="2975" y="1558"/>
                    <a:pt x="2975" y="1551"/>
                    <a:pt x="2975" y="1551"/>
                  </a:cubicBezTo>
                  <a:lnTo>
                    <a:pt x="2975" y="1516"/>
                  </a:lnTo>
                  <a:cubicBezTo>
                    <a:pt x="2975" y="1502"/>
                    <a:pt x="2982" y="1488"/>
                    <a:pt x="2975" y="1474"/>
                  </a:cubicBezTo>
                  <a:cubicBezTo>
                    <a:pt x="2968" y="1452"/>
                    <a:pt x="2968" y="1438"/>
                    <a:pt x="2968" y="1424"/>
                  </a:cubicBezTo>
                  <a:lnTo>
                    <a:pt x="2961" y="1375"/>
                  </a:lnTo>
                  <a:lnTo>
                    <a:pt x="2947" y="1326"/>
                  </a:lnTo>
                  <a:lnTo>
                    <a:pt x="2940" y="1297"/>
                  </a:lnTo>
                  <a:cubicBezTo>
                    <a:pt x="2940" y="1290"/>
                    <a:pt x="2940" y="1283"/>
                    <a:pt x="2940" y="1276"/>
                  </a:cubicBezTo>
                  <a:cubicBezTo>
                    <a:pt x="2933" y="1262"/>
                    <a:pt x="2926" y="1241"/>
                    <a:pt x="2926" y="1220"/>
                  </a:cubicBezTo>
                  <a:lnTo>
                    <a:pt x="2926" y="1213"/>
                  </a:lnTo>
                  <a:lnTo>
                    <a:pt x="2912" y="1178"/>
                  </a:lnTo>
                  <a:cubicBezTo>
                    <a:pt x="2912" y="1178"/>
                    <a:pt x="2912" y="1170"/>
                    <a:pt x="2912" y="1163"/>
                  </a:cubicBezTo>
                  <a:cubicBezTo>
                    <a:pt x="2905" y="1142"/>
                    <a:pt x="2898" y="1121"/>
                    <a:pt x="2891" y="1107"/>
                  </a:cubicBezTo>
                  <a:cubicBezTo>
                    <a:pt x="2891" y="1100"/>
                    <a:pt x="2891" y="1100"/>
                    <a:pt x="2891" y="1093"/>
                  </a:cubicBezTo>
                  <a:lnTo>
                    <a:pt x="2876" y="1058"/>
                  </a:lnTo>
                  <a:lnTo>
                    <a:pt x="2862" y="1029"/>
                  </a:lnTo>
                  <a:lnTo>
                    <a:pt x="2848" y="994"/>
                  </a:lnTo>
                  <a:lnTo>
                    <a:pt x="2841" y="973"/>
                  </a:lnTo>
                  <a:cubicBezTo>
                    <a:pt x="2841" y="966"/>
                    <a:pt x="2834" y="966"/>
                    <a:pt x="2834" y="959"/>
                  </a:cubicBezTo>
                  <a:lnTo>
                    <a:pt x="2834" y="952"/>
                  </a:lnTo>
                  <a:cubicBezTo>
                    <a:pt x="2827" y="938"/>
                    <a:pt x="2820" y="924"/>
                    <a:pt x="2813" y="910"/>
                  </a:cubicBezTo>
                  <a:lnTo>
                    <a:pt x="2799" y="874"/>
                  </a:lnTo>
                  <a:lnTo>
                    <a:pt x="2785" y="846"/>
                  </a:lnTo>
                  <a:cubicBezTo>
                    <a:pt x="2771" y="825"/>
                    <a:pt x="2764" y="804"/>
                    <a:pt x="2750" y="783"/>
                  </a:cubicBezTo>
                  <a:lnTo>
                    <a:pt x="2743" y="776"/>
                  </a:lnTo>
                  <a:lnTo>
                    <a:pt x="2736" y="762"/>
                  </a:lnTo>
                  <a:lnTo>
                    <a:pt x="2728" y="748"/>
                  </a:lnTo>
                  <a:cubicBezTo>
                    <a:pt x="2707" y="712"/>
                    <a:pt x="2686" y="677"/>
                    <a:pt x="2665" y="642"/>
                  </a:cubicBezTo>
                  <a:cubicBezTo>
                    <a:pt x="2665" y="642"/>
                    <a:pt x="2665" y="635"/>
                    <a:pt x="2658" y="635"/>
                  </a:cubicBezTo>
                  <a:lnTo>
                    <a:pt x="2651" y="621"/>
                  </a:lnTo>
                  <a:cubicBezTo>
                    <a:pt x="2637" y="599"/>
                    <a:pt x="2616" y="571"/>
                    <a:pt x="2595" y="543"/>
                  </a:cubicBezTo>
                  <a:lnTo>
                    <a:pt x="2580" y="522"/>
                  </a:lnTo>
                  <a:lnTo>
                    <a:pt x="2573" y="508"/>
                  </a:lnTo>
                  <a:lnTo>
                    <a:pt x="2559" y="494"/>
                  </a:lnTo>
                  <a:lnTo>
                    <a:pt x="2524" y="451"/>
                  </a:lnTo>
                  <a:lnTo>
                    <a:pt x="2503" y="423"/>
                  </a:lnTo>
                  <a:lnTo>
                    <a:pt x="2482" y="395"/>
                  </a:lnTo>
                  <a:lnTo>
                    <a:pt x="2446" y="360"/>
                  </a:lnTo>
                  <a:lnTo>
                    <a:pt x="2432" y="346"/>
                  </a:lnTo>
                  <a:lnTo>
                    <a:pt x="2418" y="332"/>
                  </a:lnTo>
                  <a:lnTo>
                    <a:pt x="2397" y="303"/>
                  </a:lnTo>
                  <a:lnTo>
                    <a:pt x="2369" y="282"/>
                  </a:lnTo>
                  <a:lnTo>
                    <a:pt x="2348" y="254"/>
                  </a:lnTo>
                  <a:lnTo>
                    <a:pt x="2298" y="212"/>
                  </a:lnTo>
                  <a:lnTo>
                    <a:pt x="2284" y="205"/>
                  </a:lnTo>
                  <a:lnTo>
                    <a:pt x="2263" y="184"/>
                  </a:lnTo>
                  <a:lnTo>
                    <a:pt x="2256" y="177"/>
                  </a:lnTo>
                  <a:cubicBezTo>
                    <a:pt x="2242" y="169"/>
                    <a:pt x="2228" y="155"/>
                    <a:pt x="2214" y="148"/>
                  </a:cubicBezTo>
                  <a:lnTo>
                    <a:pt x="2179" y="127"/>
                  </a:lnTo>
                  <a:lnTo>
                    <a:pt x="2172" y="120"/>
                  </a:lnTo>
                  <a:cubicBezTo>
                    <a:pt x="2157" y="106"/>
                    <a:pt x="2143" y="99"/>
                    <a:pt x="2129" y="92"/>
                  </a:cubicBezTo>
                  <a:lnTo>
                    <a:pt x="2094" y="71"/>
                  </a:lnTo>
                  <a:lnTo>
                    <a:pt x="1974"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4"/>
            <p:cNvSpPr/>
            <p:nvPr/>
          </p:nvSpPr>
          <p:spPr>
            <a:xfrm>
              <a:off x="2096475" y="1614000"/>
              <a:ext cx="121100" cy="230900"/>
            </a:xfrm>
            <a:custGeom>
              <a:avLst/>
              <a:gdLst/>
              <a:ahLst/>
              <a:cxnLst/>
              <a:rect l="l" t="t" r="r" b="b"/>
              <a:pathLst>
                <a:path w="4844" h="9236" extrusionOk="0">
                  <a:moveTo>
                    <a:pt x="2109" y="908"/>
                  </a:moveTo>
                  <a:cubicBezTo>
                    <a:pt x="2209" y="908"/>
                    <a:pt x="2322" y="942"/>
                    <a:pt x="2440" y="1012"/>
                  </a:cubicBezTo>
                  <a:cubicBezTo>
                    <a:pt x="2849" y="1245"/>
                    <a:pt x="3180" y="1816"/>
                    <a:pt x="3173" y="2281"/>
                  </a:cubicBezTo>
                  <a:lnTo>
                    <a:pt x="3173" y="3127"/>
                  </a:lnTo>
                  <a:lnTo>
                    <a:pt x="1700" y="2274"/>
                  </a:lnTo>
                  <a:lnTo>
                    <a:pt x="1700" y="1435"/>
                  </a:lnTo>
                  <a:cubicBezTo>
                    <a:pt x="1700" y="1101"/>
                    <a:pt x="1869" y="908"/>
                    <a:pt x="2109" y="908"/>
                  </a:cubicBezTo>
                  <a:close/>
                  <a:moveTo>
                    <a:pt x="2201" y="4809"/>
                  </a:moveTo>
                  <a:cubicBezTo>
                    <a:pt x="2271" y="4809"/>
                    <a:pt x="2350" y="4832"/>
                    <a:pt x="2433" y="4882"/>
                  </a:cubicBezTo>
                  <a:cubicBezTo>
                    <a:pt x="2503" y="4924"/>
                    <a:pt x="2574" y="4974"/>
                    <a:pt x="2630" y="5037"/>
                  </a:cubicBezTo>
                  <a:cubicBezTo>
                    <a:pt x="2820" y="5234"/>
                    <a:pt x="2933" y="5495"/>
                    <a:pt x="2947" y="5763"/>
                  </a:cubicBezTo>
                  <a:cubicBezTo>
                    <a:pt x="2940" y="5989"/>
                    <a:pt x="2828" y="6116"/>
                    <a:pt x="2672" y="6130"/>
                  </a:cubicBezTo>
                  <a:lnTo>
                    <a:pt x="2750" y="7067"/>
                  </a:lnTo>
                  <a:lnTo>
                    <a:pt x="2101" y="6687"/>
                  </a:lnTo>
                  <a:lnTo>
                    <a:pt x="2116" y="6553"/>
                  </a:lnTo>
                  <a:lnTo>
                    <a:pt x="2179" y="5848"/>
                  </a:lnTo>
                  <a:cubicBezTo>
                    <a:pt x="2024" y="5657"/>
                    <a:pt x="1932" y="5418"/>
                    <a:pt x="1918" y="5171"/>
                  </a:cubicBezTo>
                  <a:cubicBezTo>
                    <a:pt x="1918" y="4942"/>
                    <a:pt x="2034" y="4809"/>
                    <a:pt x="2201" y="4809"/>
                  </a:cubicBezTo>
                  <a:close/>
                  <a:moveTo>
                    <a:pt x="1754" y="1"/>
                  </a:moveTo>
                  <a:cubicBezTo>
                    <a:pt x="1341" y="1"/>
                    <a:pt x="1058" y="328"/>
                    <a:pt x="1058" y="892"/>
                  </a:cubicBezTo>
                  <a:lnTo>
                    <a:pt x="1058" y="1900"/>
                  </a:lnTo>
                  <a:lnTo>
                    <a:pt x="924" y="1830"/>
                  </a:lnTo>
                  <a:cubicBezTo>
                    <a:pt x="778" y="1743"/>
                    <a:pt x="640" y="1702"/>
                    <a:pt x="517" y="1702"/>
                  </a:cubicBezTo>
                  <a:cubicBezTo>
                    <a:pt x="220" y="1702"/>
                    <a:pt x="15" y="1942"/>
                    <a:pt x="15" y="2351"/>
                  </a:cubicBezTo>
                  <a:lnTo>
                    <a:pt x="1" y="5798"/>
                  </a:lnTo>
                  <a:cubicBezTo>
                    <a:pt x="1" y="6383"/>
                    <a:pt x="410" y="7088"/>
                    <a:pt x="910" y="7377"/>
                  </a:cubicBezTo>
                  <a:lnTo>
                    <a:pt x="3913" y="9112"/>
                  </a:lnTo>
                  <a:cubicBezTo>
                    <a:pt x="4061" y="9196"/>
                    <a:pt x="4201" y="9236"/>
                    <a:pt x="4324" y="9236"/>
                  </a:cubicBezTo>
                  <a:cubicBezTo>
                    <a:pt x="4624" y="9236"/>
                    <a:pt x="4830" y="9000"/>
                    <a:pt x="4830" y="8590"/>
                  </a:cubicBezTo>
                  <a:lnTo>
                    <a:pt x="4844" y="5136"/>
                  </a:lnTo>
                  <a:cubicBezTo>
                    <a:pt x="4844" y="4558"/>
                    <a:pt x="4435" y="3853"/>
                    <a:pt x="3927" y="3564"/>
                  </a:cubicBezTo>
                  <a:lnTo>
                    <a:pt x="3821" y="3500"/>
                  </a:lnTo>
                  <a:lnTo>
                    <a:pt x="3821" y="2492"/>
                  </a:lnTo>
                  <a:cubicBezTo>
                    <a:pt x="3821" y="1689"/>
                    <a:pt x="3265" y="716"/>
                    <a:pt x="2567" y="314"/>
                  </a:cubicBezTo>
                  <a:lnTo>
                    <a:pt x="2320" y="173"/>
                  </a:lnTo>
                  <a:cubicBezTo>
                    <a:pt x="2117" y="56"/>
                    <a:pt x="1924" y="1"/>
                    <a:pt x="1754" y="1"/>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4"/>
            <p:cNvSpPr/>
            <p:nvPr/>
          </p:nvSpPr>
          <p:spPr>
            <a:xfrm>
              <a:off x="2096125" y="1613700"/>
              <a:ext cx="121625" cy="231450"/>
            </a:xfrm>
            <a:custGeom>
              <a:avLst/>
              <a:gdLst/>
              <a:ahLst/>
              <a:cxnLst/>
              <a:rect l="l" t="t" r="r" b="b"/>
              <a:pathLst>
                <a:path w="4865" h="9258" extrusionOk="0">
                  <a:moveTo>
                    <a:pt x="2130" y="933"/>
                  </a:moveTo>
                  <a:cubicBezTo>
                    <a:pt x="2228" y="933"/>
                    <a:pt x="2339" y="965"/>
                    <a:pt x="2454" y="1031"/>
                  </a:cubicBezTo>
                  <a:cubicBezTo>
                    <a:pt x="2856" y="1264"/>
                    <a:pt x="3180" y="1828"/>
                    <a:pt x="3180" y="2293"/>
                  </a:cubicBezTo>
                  <a:lnTo>
                    <a:pt x="3180" y="3118"/>
                  </a:lnTo>
                  <a:lnTo>
                    <a:pt x="1728" y="2279"/>
                  </a:lnTo>
                  <a:lnTo>
                    <a:pt x="1728" y="1447"/>
                  </a:lnTo>
                  <a:cubicBezTo>
                    <a:pt x="1728" y="1221"/>
                    <a:pt x="1798" y="1059"/>
                    <a:pt x="1939" y="982"/>
                  </a:cubicBezTo>
                  <a:cubicBezTo>
                    <a:pt x="1995" y="949"/>
                    <a:pt x="2059" y="933"/>
                    <a:pt x="2130" y="933"/>
                  </a:cubicBezTo>
                  <a:close/>
                  <a:moveTo>
                    <a:pt x="2123" y="912"/>
                  </a:moveTo>
                  <a:cubicBezTo>
                    <a:pt x="2050" y="912"/>
                    <a:pt x="1983" y="929"/>
                    <a:pt x="1925" y="960"/>
                  </a:cubicBezTo>
                  <a:cubicBezTo>
                    <a:pt x="1784" y="1045"/>
                    <a:pt x="1707" y="1214"/>
                    <a:pt x="1707" y="1447"/>
                  </a:cubicBezTo>
                  <a:lnTo>
                    <a:pt x="1707" y="2286"/>
                  </a:lnTo>
                  <a:cubicBezTo>
                    <a:pt x="1707" y="2293"/>
                    <a:pt x="1707" y="2293"/>
                    <a:pt x="1714" y="2300"/>
                  </a:cubicBezTo>
                  <a:cubicBezTo>
                    <a:pt x="1714" y="2300"/>
                    <a:pt x="3187" y="3146"/>
                    <a:pt x="3187" y="3146"/>
                  </a:cubicBezTo>
                  <a:lnTo>
                    <a:pt x="3194" y="3146"/>
                  </a:lnTo>
                  <a:cubicBezTo>
                    <a:pt x="3201" y="3146"/>
                    <a:pt x="3201" y="3139"/>
                    <a:pt x="3201" y="3139"/>
                  </a:cubicBezTo>
                  <a:lnTo>
                    <a:pt x="3201" y="2293"/>
                  </a:lnTo>
                  <a:cubicBezTo>
                    <a:pt x="3201" y="1828"/>
                    <a:pt x="2870" y="1250"/>
                    <a:pt x="2461" y="1017"/>
                  </a:cubicBezTo>
                  <a:cubicBezTo>
                    <a:pt x="2344" y="946"/>
                    <a:pt x="2228" y="912"/>
                    <a:pt x="2123" y="912"/>
                  </a:cubicBezTo>
                  <a:close/>
                  <a:moveTo>
                    <a:pt x="2211" y="4835"/>
                  </a:moveTo>
                  <a:cubicBezTo>
                    <a:pt x="2279" y="4835"/>
                    <a:pt x="2354" y="4856"/>
                    <a:pt x="2433" y="4901"/>
                  </a:cubicBezTo>
                  <a:cubicBezTo>
                    <a:pt x="2503" y="4943"/>
                    <a:pt x="2574" y="5000"/>
                    <a:pt x="2630" y="5063"/>
                  </a:cubicBezTo>
                  <a:cubicBezTo>
                    <a:pt x="2813" y="5254"/>
                    <a:pt x="2926" y="5507"/>
                    <a:pt x="2940" y="5782"/>
                  </a:cubicBezTo>
                  <a:cubicBezTo>
                    <a:pt x="2940" y="5987"/>
                    <a:pt x="2842" y="6128"/>
                    <a:pt x="2679" y="6135"/>
                  </a:cubicBezTo>
                  <a:cubicBezTo>
                    <a:pt x="2679" y="6131"/>
                    <a:pt x="2678" y="6129"/>
                    <a:pt x="2676" y="6129"/>
                  </a:cubicBezTo>
                  <a:cubicBezTo>
                    <a:pt x="2674" y="6129"/>
                    <a:pt x="2672" y="6131"/>
                    <a:pt x="2672" y="6135"/>
                  </a:cubicBezTo>
                  <a:cubicBezTo>
                    <a:pt x="2672" y="6135"/>
                    <a:pt x="2672" y="6135"/>
                    <a:pt x="2672" y="6142"/>
                  </a:cubicBezTo>
                  <a:lnTo>
                    <a:pt x="2750" y="7058"/>
                  </a:lnTo>
                  <a:lnTo>
                    <a:pt x="2122" y="6699"/>
                  </a:lnTo>
                  <a:lnTo>
                    <a:pt x="2200" y="5860"/>
                  </a:lnTo>
                  <a:cubicBezTo>
                    <a:pt x="2200" y="5860"/>
                    <a:pt x="2200" y="5853"/>
                    <a:pt x="2200" y="5853"/>
                  </a:cubicBezTo>
                  <a:cubicBezTo>
                    <a:pt x="2038" y="5669"/>
                    <a:pt x="1946" y="5430"/>
                    <a:pt x="1932" y="5190"/>
                  </a:cubicBezTo>
                  <a:cubicBezTo>
                    <a:pt x="1939" y="5035"/>
                    <a:pt x="1989" y="4915"/>
                    <a:pt x="2080" y="4866"/>
                  </a:cubicBezTo>
                  <a:cubicBezTo>
                    <a:pt x="2118" y="4845"/>
                    <a:pt x="2163" y="4835"/>
                    <a:pt x="2211" y="4835"/>
                  </a:cubicBezTo>
                  <a:close/>
                  <a:moveTo>
                    <a:pt x="2207" y="4804"/>
                  </a:moveTo>
                  <a:cubicBezTo>
                    <a:pt x="2158" y="4804"/>
                    <a:pt x="2113" y="4815"/>
                    <a:pt x="2073" y="4838"/>
                  </a:cubicBezTo>
                  <a:cubicBezTo>
                    <a:pt x="1960" y="4915"/>
                    <a:pt x="1904" y="5049"/>
                    <a:pt x="1918" y="5183"/>
                  </a:cubicBezTo>
                  <a:cubicBezTo>
                    <a:pt x="1925" y="5430"/>
                    <a:pt x="2017" y="5669"/>
                    <a:pt x="2179" y="5860"/>
                  </a:cubicBezTo>
                  <a:lnTo>
                    <a:pt x="2108" y="6565"/>
                  </a:lnTo>
                  <a:lnTo>
                    <a:pt x="2094" y="6699"/>
                  </a:lnTo>
                  <a:cubicBezTo>
                    <a:pt x="2094" y="6706"/>
                    <a:pt x="2101" y="6706"/>
                    <a:pt x="2101" y="6713"/>
                  </a:cubicBezTo>
                  <a:cubicBezTo>
                    <a:pt x="2101" y="6713"/>
                    <a:pt x="2757" y="7086"/>
                    <a:pt x="2764" y="7086"/>
                  </a:cubicBezTo>
                  <a:cubicBezTo>
                    <a:pt x="2764" y="7090"/>
                    <a:pt x="2766" y="7092"/>
                    <a:pt x="2768" y="7092"/>
                  </a:cubicBezTo>
                  <a:cubicBezTo>
                    <a:pt x="2769" y="7092"/>
                    <a:pt x="2771" y="7090"/>
                    <a:pt x="2771" y="7086"/>
                  </a:cubicBezTo>
                  <a:cubicBezTo>
                    <a:pt x="2778" y="7086"/>
                    <a:pt x="2778" y="7079"/>
                    <a:pt x="2778" y="7072"/>
                  </a:cubicBezTo>
                  <a:lnTo>
                    <a:pt x="2701" y="6149"/>
                  </a:lnTo>
                  <a:cubicBezTo>
                    <a:pt x="2863" y="6135"/>
                    <a:pt x="2961" y="5994"/>
                    <a:pt x="2961" y="5775"/>
                  </a:cubicBezTo>
                  <a:cubicBezTo>
                    <a:pt x="2947" y="5500"/>
                    <a:pt x="2834" y="5239"/>
                    <a:pt x="2644" y="5035"/>
                  </a:cubicBezTo>
                  <a:cubicBezTo>
                    <a:pt x="2588" y="4979"/>
                    <a:pt x="2524" y="4922"/>
                    <a:pt x="2447" y="4880"/>
                  </a:cubicBezTo>
                  <a:cubicBezTo>
                    <a:pt x="2362" y="4829"/>
                    <a:pt x="2280" y="4804"/>
                    <a:pt x="2207" y="4804"/>
                  </a:cubicBezTo>
                  <a:close/>
                  <a:moveTo>
                    <a:pt x="1775" y="25"/>
                  </a:moveTo>
                  <a:cubicBezTo>
                    <a:pt x="1945" y="25"/>
                    <a:pt x="2132" y="80"/>
                    <a:pt x="2327" y="192"/>
                  </a:cubicBezTo>
                  <a:lnTo>
                    <a:pt x="2574" y="340"/>
                  </a:lnTo>
                  <a:cubicBezTo>
                    <a:pt x="3272" y="735"/>
                    <a:pt x="3828" y="1708"/>
                    <a:pt x="3828" y="2504"/>
                  </a:cubicBezTo>
                  <a:lnTo>
                    <a:pt x="3828" y="3512"/>
                  </a:lnTo>
                  <a:cubicBezTo>
                    <a:pt x="3828" y="3512"/>
                    <a:pt x="3828" y="3519"/>
                    <a:pt x="3835" y="3519"/>
                  </a:cubicBezTo>
                  <a:lnTo>
                    <a:pt x="3941" y="3583"/>
                  </a:lnTo>
                  <a:cubicBezTo>
                    <a:pt x="4442" y="3872"/>
                    <a:pt x="4844" y="4577"/>
                    <a:pt x="4844" y="5148"/>
                  </a:cubicBezTo>
                  <a:lnTo>
                    <a:pt x="4836" y="8602"/>
                  </a:lnTo>
                  <a:cubicBezTo>
                    <a:pt x="4836" y="8877"/>
                    <a:pt x="4738" y="9081"/>
                    <a:pt x="4569" y="9180"/>
                  </a:cubicBezTo>
                  <a:cubicBezTo>
                    <a:pt x="4501" y="9217"/>
                    <a:pt x="4424" y="9235"/>
                    <a:pt x="4340" y="9235"/>
                  </a:cubicBezTo>
                  <a:cubicBezTo>
                    <a:pt x="4216" y="9235"/>
                    <a:pt x="4078" y="9194"/>
                    <a:pt x="3934" y="9109"/>
                  </a:cubicBezTo>
                  <a:lnTo>
                    <a:pt x="931" y="7375"/>
                  </a:lnTo>
                  <a:cubicBezTo>
                    <a:pt x="431" y="7086"/>
                    <a:pt x="22" y="6388"/>
                    <a:pt x="22" y="5810"/>
                  </a:cubicBezTo>
                  <a:lnTo>
                    <a:pt x="36" y="2363"/>
                  </a:lnTo>
                  <a:cubicBezTo>
                    <a:pt x="36" y="2088"/>
                    <a:pt x="128" y="1884"/>
                    <a:pt x="297" y="1785"/>
                  </a:cubicBezTo>
                  <a:cubicBezTo>
                    <a:pt x="367" y="1743"/>
                    <a:pt x="452" y="1722"/>
                    <a:pt x="529" y="1722"/>
                  </a:cubicBezTo>
                  <a:cubicBezTo>
                    <a:pt x="677" y="1729"/>
                    <a:pt x="818" y="1771"/>
                    <a:pt x="938" y="1849"/>
                  </a:cubicBezTo>
                  <a:lnTo>
                    <a:pt x="1072" y="1926"/>
                  </a:lnTo>
                  <a:lnTo>
                    <a:pt x="1079" y="1926"/>
                  </a:lnTo>
                  <a:cubicBezTo>
                    <a:pt x="1079" y="1919"/>
                    <a:pt x="1086" y="1919"/>
                    <a:pt x="1086" y="1912"/>
                  </a:cubicBezTo>
                  <a:lnTo>
                    <a:pt x="1086" y="911"/>
                  </a:lnTo>
                  <a:cubicBezTo>
                    <a:pt x="1086" y="523"/>
                    <a:pt x="1213" y="241"/>
                    <a:pt x="1446" y="108"/>
                  </a:cubicBezTo>
                  <a:cubicBezTo>
                    <a:pt x="1545" y="52"/>
                    <a:pt x="1656" y="25"/>
                    <a:pt x="1775" y="25"/>
                  </a:cubicBezTo>
                  <a:close/>
                  <a:moveTo>
                    <a:pt x="1768" y="0"/>
                  </a:moveTo>
                  <a:cubicBezTo>
                    <a:pt x="1646" y="0"/>
                    <a:pt x="1533" y="29"/>
                    <a:pt x="1432" y="86"/>
                  </a:cubicBezTo>
                  <a:cubicBezTo>
                    <a:pt x="1192" y="227"/>
                    <a:pt x="1058" y="516"/>
                    <a:pt x="1058" y="904"/>
                  </a:cubicBezTo>
                  <a:lnTo>
                    <a:pt x="1058" y="1891"/>
                  </a:lnTo>
                  <a:lnTo>
                    <a:pt x="945" y="1828"/>
                  </a:lnTo>
                  <a:cubicBezTo>
                    <a:pt x="800" y="1745"/>
                    <a:pt x="660" y="1703"/>
                    <a:pt x="533" y="1703"/>
                  </a:cubicBezTo>
                  <a:cubicBezTo>
                    <a:pt x="444" y="1703"/>
                    <a:pt x="362" y="1723"/>
                    <a:pt x="290" y="1764"/>
                  </a:cubicBezTo>
                  <a:cubicBezTo>
                    <a:pt x="113" y="1863"/>
                    <a:pt x="15" y="2074"/>
                    <a:pt x="15" y="2356"/>
                  </a:cubicBezTo>
                  <a:lnTo>
                    <a:pt x="8" y="5810"/>
                  </a:lnTo>
                  <a:cubicBezTo>
                    <a:pt x="1" y="6395"/>
                    <a:pt x="417" y="7107"/>
                    <a:pt x="917" y="7396"/>
                  </a:cubicBezTo>
                  <a:lnTo>
                    <a:pt x="3920" y="9131"/>
                  </a:lnTo>
                  <a:cubicBezTo>
                    <a:pt x="4047" y="9208"/>
                    <a:pt x="4188" y="9250"/>
                    <a:pt x="4336" y="9257"/>
                  </a:cubicBezTo>
                  <a:cubicBezTo>
                    <a:pt x="4421" y="9257"/>
                    <a:pt x="4505" y="9236"/>
                    <a:pt x="4583" y="9194"/>
                  </a:cubicBezTo>
                  <a:cubicBezTo>
                    <a:pt x="4759" y="9095"/>
                    <a:pt x="4858" y="8877"/>
                    <a:pt x="4858" y="8595"/>
                  </a:cubicBezTo>
                  <a:lnTo>
                    <a:pt x="4865" y="5148"/>
                  </a:lnTo>
                  <a:cubicBezTo>
                    <a:pt x="4865" y="4563"/>
                    <a:pt x="4456" y="3851"/>
                    <a:pt x="3948" y="3562"/>
                  </a:cubicBezTo>
                  <a:lnTo>
                    <a:pt x="3850" y="3505"/>
                  </a:lnTo>
                  <a:lnTo>
                    <a:pt x="3850" y="2504"/>
                  </a:lnTo>
                  <a:cubicBezTo>
                    <a:pt x="3850" y="1701"/>
                    <a:pt x="3286" y="721"/>
                    <a:pt x="2588" y="319"/>
                  </a:cubicBezTo>
                  <a:lnTo>
                    <a:pt x="2341" y="171"/>
                  </a:lnTo>
                  <a:cubicBezTo>
                    <a:pt x="2137" y="59"/>
                    <a:pt x="1943" y="0"/>
                    <a:pt x="176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4"/>
            <p:cNvSpPr/>
            <p:nvPr/>
          </p:nvSpPr>
          <p:spPr>
            <a:xfrm>
              <a:off x="2132075" y="1585900"/>
              <a:ext cx="108950" cy="115800"/>
            </a:xfrm>
            <a:custGeom>
              <a:avLst/>
              <a:gdLst/>
              <a:ahLst/>
              <a:cxnLst/>
              <a:rect l="l" t="t" r="r" b="b"/>
              <a:pathLst>
                <a:path w="4358" h="4632" extrusionOk="0">
                  <a:moveTo>
                    <a:pt x="2228" y="0"/>
                  </a:moveTo>
                  <a:cubicBezTo>
                    <a:pt x="2200" y="0"/>
                    <a:pt x="2179" y="7"/>
                    <a:pt x="2151" y="14"/>
                  </a:cubicBezTo>
                  <a:lnTo>
                    <a:pt x="2137" y="21"/>
                  </a:lnTo>
                  <a:cubicBezTo>
                    <a:pt x="2108" y="21"/>
                    <a:pt x="2087" y="28"/>
                    <a:pt x="2066" y="35"/>
                  </a:cubicBezTo>
                  <a:cubicBezTo>
                    <a:pt x="2031" y="49"/>
                    <a:pt x="1996" y="63"/>
                    <a:pt x="1960" y="85"/>
                  </a:cubicBezTo>
                  <a:lnTo>
                    <a:pt x="1" y="1220"/>
                  </a:lnTo>
                  <a:cubicBezTo>
                    <a:pt x="36" y="1205"/>
                    <a:pt x="64" y="1191"/>
                    <a:pt x="99" y="1177"/>
                  </a:cubicBezTo>
                  <a:cubicBezTo>
                    <a:pt x="128" y="1170"/>
                    <a:pt x="149" y="1163"/>
                    <a:pt x="177" y="1156"/>
                  </a:cubicBezTo>
                  <a:lnTo>
                    <a:pt x="191" y="1156"/>
                  </a:lnTo>
                  <a:cubicBezTo>
                    <a:pt x="226" y="1149"/>
                    <a:pt x="254" y="1142"/>
                    <a:pt x="290" y="1142"/>
                  </a:cubicBezTo>
                  <a:lnTo>
                    <a:pt x="410" y="1142"/>
                  </a:lnTo>
                  <a:cubicBezTo>
                    <a:pt x="445" y="1149"/>
                    <a:pt x="480" y="1149"/>
                    <a:pt x="515" y="1163"/>
                  </a:cubicBezTo>
                  <a:lnTo>
                    <a:pt x="522" y="1163"/>
                  </a:lnTo>
                  <a:cubicBezTo>
                    <a:pt x="565" y="1170"/>
                    <a:pt x="600" y="1177"/>
                    <a:pt x="635" y="1191"/>
                  </a:cubicBezTo>
                  <a:cubicBezTo>
                    <a:pt x="677" y="1205"/>
                    <a:pt x="720" y="1220"/>
                    <a:pt x="762" y="1241"/>
                  </a:cubicBezTo>
                  <a:lnTo>
                    <a:pt x="769" y="1241"/>
                  </a:lnTo>
                  <a:cubicBezTo>
                    <a:pt x="811" y="1262"/>
                    <a:pt x="854" y="1283"/>
                    <a:pt x="896" y="1304"/>
                  </a:cubicBezTo>
                  <a:lnTo>
                    <a:pt x="1143" y="1452"/>
                  </a:lnTo>
                  <a:cubicBezTo>
                    <a:pt x="1185" y="1473"/>
                    <a:pt x="1234" y="1502"/>
                    <a:pt x="1270" y="1530"/>
                  </a:cubicBezTo>
                  <a:lnTo>
                    <a:pt x="1277" y="1537"/>
                  </a:lnTo>
                  <a:cubicBezTo>
                    <a:pt x="1319" y="1565"/>
                    <a:pt x="1354" y="1593"/>
                    <a:pt x="1389" y="1621"/>
                  </a:cubicBezTo>
                  <a:lnTo>
                    <a:pt x="1404" y="1635"/>
                  </a:lnTo>
                  <a:cubicBezTo>
                    <a:pt x="1439" y="1664"/>
                    <a:pt x="1474" y="1692"/>
                    <a:pt x="1509" y="1727"/>
                  </a:cubicBezTo>
                  <a:lnTo>
                    <a:pt x="1530" y="1741"/>
                  </a:lnTo>
                  <a:cubicBezTo>
                    <a:pt x="1559" y="1769"/>
                    <a:pt x="1587" y="1805"/>
                    <a:pt x="1615" y="1833"/>
                  </a:cubicBezTo>
                  <a:lnTo>
                    <a:pt x="1643" y="1854"/>
                  </a:lnTo>
                  <a:lnTo>
                    <a:pt x="1707" y="1932"/>
                  </a:lnTo>
                  <a:cubicBezTo>
                    <a:pt x="1721" y="1946"/>
                    <a:pt x="1735" y="1960"/>
                    <a:pt x="1749" y="1981"/>
                  </a:cubicBezTo>
                  <a:cubicBezTo>
                    <a:pt x="1763" y="2002"/>
                    <a:pt x="1791" y="2037"/>
                    <a:pt x="1812" y="2065"/>
                  </a:cubicBezTo>
                  <a:cubicBezTo>
                    <a:pt x="1834" y="2094"/>
                    <a:pt x="1841" y="2094"/>
                    <a:pt x="1848" y="2108"/>
                  </a:cubicBezTo>
                  <a:cubicBezTo>
                    <a:pt x="1876" y="2143"/>
                    <a:pt x="1904" y="2185"/>
                    <a:pt x="1925" y="2221"/>
                  </a:cubicBezTo>
                  <a:cubicBezTo>
                    <a:pt x="1932" y="2228"/>
                    <a:pt x="1939" y="2235"/>
                    <a:pt x="1946" y="2249"/>
                  </a:cubicBezTo>
                  <a:cubicBezTo>
                    <a:pt x="1975" y="2291"/>
                    <a:pt x="2003" y="2340"/>
                    <a:pt x="2031" y="2390"/>
                  </a:cubicBezTo>
                  <a:lnTo>
                    <a:pt x="2059" y="2432"/>
                  </a:lnTo>
                  <a:cubicBezTo>
                    <a:pt x="2073" y="2460"/>
                    <a:pt x="2094" y="2495"/>
                    <a:pt x="2108" y="2531"/>
                  </a:cubicBezTo>
                  <a:cubicBezTo>
                    <a:pt x="2123" y="2552"/>
                    <a:pt x="2130" y="2573"/>
                    <a:pt x="2137" y="2594"/>
                  </a:cubicBezTo>
                  <a:cubicBezTo>
                    <a:pt x="2151" y="2608"/>
                    <a:pt x="2172" y="2651"/>
                    <a:pt x="2186" y="2686"/>
                  </a:cubicBezTo>
                  <a:cubicBezTo>
                    <a:pt x="2186" y="2693"/>
                    <a:pt x="2193" y="2707"/>
                    <a:pt x="2200" y="2714"/>
                  </a:cubicBezTo>
                  <a:cubicBezTo>
                    <a:pt x="2214" y="2756"/>
                    <a:pt x="2228" y="2792"/>
                    <a:pt x="2242" y="2834"/>
                  </a:cubicBezTo>
                  <a:lnTo>
                    <a:pt x="2256" y="2862"/>
                  </a:lnTo>
                  <a:cubicBezTo>
                    <a:pt x="2271" y="2904"/>
                    <a:pt x="2285" y="2947"/>
                    <a:pt x="2299" y="2996"/>
                  </a:cubicBezTo>
                  <a:cubicBezTo>
                    <a:pt x="2299" y="3003"/>
                    <a:pt x="2306" y="3010"/>
                    <a:pt x="2306" y="3017"/>
                  </a:cubicBezTo>
                  <a:cubicBezTo>
                    <a:pt x="2320" y="3059"/>
                    <a:pt x="2334" y="3109"/>
                    <a:pt x="2341" y="3158"/>
                  </a:cubicBezTo>
                  <a:lnTo>
                    <a:pt x="2341" y="3172"/>
                  </a:lnTo>
                  <a:cubicBezTo>
                    <a:pt x="2355" y="3222"/>
                    <a:pt x="2362" y="3271"/>
                    <a:pt x="2369" y="3320"/>
                  </a:cubicBezTo>
                  <a:cubicBezTo>
                    <a:pt x="2383" y="3370"/>
                    <a:pt x="2383" y="3419"/>
                    <a:pt x="2390" y="3468"/>
                  </a:cubicBezTo>
                  <a:cubicBezTo>
                    <a:pt x="2390" y="3475"/>
                    <a:pt x="2390" y="3475"/>
                    <a:pt x="2390" y="3482"/>
                  </a:cubicBezTo>
                  <a:cubicBezTo>
                    <a:pt x="2390" y="3532"/>
                    <a:pt x="2397" y="3581"/>
                    <a:pt x="2397" y="3630"/>
                  </a:cubicBezTo>
                  <a:lnTo>
                    <a:pt x="2397" y="4631"/>
                  </a:lnTo>
                  <a:lnTo>
                    <a:pt x="4357" y="3496"/>
                  </a:lnTo>
                  <a:lnTo>
                    <a:pt x="4357" y="2488"/>
                  </a:lnTo>
                  <a:cubicBezTo>
                    <a:pt x="4357" y="2460"/>
                    <a:pt x="4357" y="2439"/>
                    <a:pt x="4357" y="2425"/>
                  </a:cubicBezTo>
                  <a:lnTo>
                    <a:pt x="4357" y="2362"/>
                  </a:lnTo>
                  <a:lnTo>
                    <a:pt x="4357" y="2333"/>
                  </a:lnTo>
                  <a:cubicBezTo>
                    <a:pt x="4357" y="2333"/>
                    <a:pt x="4357" y="2326"/>
                    <a:pt x="4357" y="2326"/>
                  </a:cubicBezTo>
                  <a:cubicBezTo>
                    <a:pt x="4357" y="2312"/>
                    <a:pt x="4357" y="2305"/>
                    <a:pt x="4357" y="2298"/>
                  </a:cubicBezTo>
                  <a:cubicBezTo>
                    <a:pt x="4357" y="2284"/>
                    <a:pt x="4357" y="2263"/>
                    <a:pt x="4350" y="2242"/>
                  </a:cubicBezTo>
                  <a:cubicBezTo>
                    <a:pt x="4343" y="2221"/>
                    <a:pt x="4343" y="2199"/>
                    <a:pt x="4343" y="2178"/>
                  </a:cubicBezTo>
                  <a:cubicBezTo>
                    <a:pt x="4336" y="2157"/>
                    <a:pt x="4336" y="2129"/>
                    <a:pt x="4329" y="2115"/>
                  </a:cubicBezTo>
                  <a:cubicBezTo>
                    <a:pt x="4329" y="2094"/>
                    <a:pt x="4322" y="2065"/>
                    <a:pt x="4315" y="2044"/>
                  </a:cubicBezTo>
                  <a:cubicBezTo>
                    <a:pt x="4315" y="2037"/>
                    <a:pt x="4315" y="2030"/>
                    <a:pt x="4315" y="2023"/>
                  </a:cubicBezTo>
                  <a:cubicBezTo>
                    <a:pt x="4315" y="2016"/>
                    <a:pt x="4315" y="2016"/>
                    <a:pt x="4315" y="2009"/>
                  </a:cubicBezTo>
                  <a:cubicBezTo>
                    <a:pt x="4315" y="1995"/>
                    <a:pt x="4315" y="1988"/>
                    <a:pt x="4308" y="1974"/>
                  </a:cubicBezTo>
                  <a:cubicBezTo>
                    <a:pt x="4308" y="1960"/>
                    <a:pt x="4294" y="1924"/>
                    <a:pt x="4287" y="1896"/>
                  </a:cubicBezTo>
                  <a:cubicBezTo>
                    <a:pt x="4287" y="1889"/>
                    <a:pt x="4287" y="1882"/>
                    <a:pt x="4280" y="1868"/>
                  </a:cubicBezTo>
                  <a:lnTo>
                    <a:pt x="4273" y="1847"/>
                  </a:lnTo>
                  <a:lnTo>
                    <a:pt x="4266" y="1819"/>
                  </a:lnTo>
                  <a:cubicBezTo>
                    <a:pt x="4258" y="1791"/>
                    <a:pt x="4244" y="1762"/>
                    <a:pt x="4237" y="1734"/>
                  </a:cubicBezTo>
                  <a:lnTo>
                    <a:pt x="4230" y="1713"/>
                  </a:lnTo>
                  <a:lnTo>
                    <a:pt x="4216" y="1678"/>
                  </a:lnTo>
                  <a:cubicBezTo>
                    <a:pt x="4209" y="1664"/>
                    <a:pt x="4209" y="1650"/>
                    <a:pt x="4202" y="1635"/>
                  </a:cubicBezTo>
                  <a:cubicBezTo>
                    <a:pt x="4195" y="1614"/>
                    <a:pt x="4181" y="1586"/>
                    <a:pt x="4174" y="1565"/>
                  </a:cubicBezTo>
                  <a:lnTo>
                    <a:pt x="4160" y="1530"/>
                  </a:lnTo>
                  <a:cubicBezTo>
                    <a:pt x="4160" y="1530"/>
                    <a:pt x="4153" y="1523"/>
                    <a:pt x="4153" y="1523"/>
                  </a:cubicBezTo>
                  <a:cubicBezTo>
                    <a:pt x="4139" y="1494"/>
                    <a:pt x="4125" y="1466"/>
                    <a:pt x="4118" y="1438"/>
                  </a:cubicBezTo>
                  <a:lnTo>
                    <a:pt x="4089" y="1382"/>
                  </a:lnTo>
                  <a:cubicBezTo>
                    <a:pt x="4089" y="1382"/>
                    <a:pt x="4089" y="1375"/>
                    <a:pt x="4089" y="1375"/>
                  </a:cubicBezTo>
                  <a:cubicBezTo>
                    <a:pt x="4068" y="1339"/>
                    <a:pt x="4054" y="1311"/>
                    <a:pt x="4033" y="1276"/>
                  </a:cubicBezTo>
                  <a:cubicBezTo>
                    <a:pt x="4026" y="1262"/>
                    <a:pt x="4019" y="1248"/>
                    <a:pt x="4012" y="1234"/>
                  </a:cubicBezTo>
                  <a:cubicBezTo>
                    <a:pt x="3984" y="1184"/>
                    <a:pt x="3955" y="1142"/>
                    <a:pt x="3920" y="1093"/>
                  </a:cubicBezTo>
                  <a:lnTo>
                    <a:pt x="3906" y="1064"/>
                  </a:lnTo>
                  <a:cubicBezTo>
                    <a:pt x="3878" y="1029"/>
                    <a:pt x="3857" y="994"/>
                    <a:pt x="3828" y="959"/>
                  </a:cubicBezTo>
                  <a:cubicBezTo>
                    <a:pt x="3814" y="945"/>
                    <a:pt x="3807" y="931"/>
                    <a:pt x="3793" y="909"/>
                  </a:cubicBezTo>
                  <a:cubicBezTo>
                    <a:pt x="3779" y="895"/>
                    <a:pt x="3758" y="860"/>
                    <a:pt x="3737" y="839"/>
                  </a:cubicBezTo>
                  <a:cubicBezTo>
                    <a:pt x="3737" y="839"/>
                    <a:pt x="3730" y="832"/>
                    <a:pt x="3730" y="832"/>
                  </a:cubicBezTo>
                  <a:lnTo>
                    <a:pt x="3680" y="775"/>
                  </a:lnTo>
                  <a:cubicBezTo>
                    <a:pt x="3666" y="754"/>
                    <a:pt x="3652" y="733"/>
                    <a:pt x="3631" y="719"/>
                  </a:cubicBezTo>
                  <a:lnTo>
                    <a:pt x="3617" y="705"/>
                  </a:lnTo>
                  <a:lnTo>
                    <a:pt x="3596" y="684"/>
                  </a:lnTo>
                  <a:cubicBezTo>
                    <a:pt x="3582" y="663"/>
                    <a:pt x="3568" y="649"/>
                    <a:pt x="3554" y="634"/>
                  </a:cubicBezTo>
                  <a:cubicBezTo>
                    <a:pt x="3532" y="620"/>
                    <a:pt x="3525" y="606"/>
                    <a:pt x="3504" y="592"/>
                  </a:cubicBezTo>
                  <a:lnTo>
                    <a:pt x="3490" y="578"/>
                  </a:lnTo>
                  <a:lnTo>
                    <a:pt x="3483" y="564"/>
                  </a:lnTo>
                  <a:cubicBezTo>
                    <a:pt x="3462" y="550"/>
                    <a:pt x="3434" y="529"/>
                    <a:pt x="3413" y="508"/>
                  </a:cubicBezTo>
                  <a:lnTo>
                    <a:pt x="3384" y="486"/>
                  </a:lnTo>
                  <a:lnTo>
                    <a:pt x="3370" y="472"/>
                  </a:lnTo>
                  <a:lnTo>
                    <a:pt x="3356" y="458"/>
                  </a:lnTo>
                  <a:cubicBezTo>
                    <a:pt x="3335" y="444"/>
                    <a:pt x="3314" y="430"/>
                    <a:pt x="3300" y="416"/>
                  </a:cubicBezTo>
                  <a:lnTo>
                    <a:pt x="3257" y="388"/>
                  </a:lnTo>
                  <a:lnTo>
                    <a:pt x="3250" y="388"/>
                  </a:lnTo>
                  <a:cubicBezTo>
                    <a:pt x="3222" y="367"/>
                    <a:pt x="3208" y="360"/>
                    <a:pt x="3187" y="345"/>
                  </a:cubicBezTo>
                  <a:lnTo>
                    <a:pt x="3138" y="310"/>
                  </a:lnTo>
                  <a:lnTo>
                    <a:pt x="3124" y="303"/>
                  </a:lnTo>
                  <a:lnTo>
                    <a:pt x="2877" y="162"/>
                  </a:lnTo>
                  <a:lnTo>
                    <a:pt x="2835" y="141"/>
                  </a:lnTo>
                  <a:lnTo>
                    <a:pt x="2785" y="113"/>
                  </a:lnTo>
                  <a:lnTo>
                    <a:pt x="2750" y="99"/>
                  </a:lnTo>
                  <a:lnTo>
                    <a:pt x="2743" y="99"/>
                  </a:lnTo>
                  <a:lnTo>
                    <a:pt x="2736" y="92"/>
                  </a:lnTo>
                  <a:cubicBezTo>
                    <a:pt x="2715" y="85"/>
                    <a:pt x="2701" y="78"/>
                    <a:pt x="2679" y="71"/>
                  </a:cubicBezTo>
                  <a:lnTo>
                    <a:pt x="2616" y="42"/>
                  </a:lnTo>
                  <a:lnTo>
                    <a:pt x="2602" y="42"/>
                  </a:lnTo>
                  <a:lnTo>
                    <a:pt x="2560" y="28"/>
                  </a:lnTo>
                  <a:lnTo>
                    <a:pt x="2510" y="14"/>
                  </a:lnTo>
                  <a:lnTo>
                    <a:pt x="2461" y="14"/>
                  </a:lnTo>
                  <a:cubicBezTo>
                    <a:pt x="2440" y="14"/>
                    <a:pt x="2426" y="0"/>
                    <a:pt x="2405" y="0"/>
                  </a:cubicBezTo>
                  <a:close/>
                </a:path>
              </a:pathLst>
            </a:custGeom>
            <a:solidFill>
              <a:srgbClr val="C9272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4"/>
            <p:cNvSpPr/>
            <p:nvPr/>
          </p:nvSpPr>
          <p:spPr>
            <a:xfrm>
              <a:off x="2131900" y="1585525"/>
              <a:ext cx="109125" cy="116175"/>
            </a:xfrm>
            <a:custGeom>
              <a:avLst/>
              <a:gdLst/>
              <a:ahLst/>
              <a:cxnLst/>
              <a:rect l="l" t="t" r="r" b="b"/>
              <a:pathLst>
                <a:path w="4365" h="4647" extrusionOk="0">
                  <a:moveTo>
                    <a:pt x="3293" y="424"/>
                  </a:moveTo>
                  <a:lnTo>
                    <a:pt x="3349" y="473"/>
                  </a:lnTo>
                  <a:lnTo>
                    <a:pt x="3356" y="480"/>
                  </a:lnTo>
                  <a:lnTo>
                    <a:pt x="3391" y="501"/>
                  </a:lnTo>
                  <a:lnTo>
                    <a:pt x="3405" y="516"/>
                  </a:lnTo>
                  <a:cubicBezTo>
                    <a:pt x="3434" y="537"/>
                    <a:pt x="3455" y="558"/>
                    <a:pt x="3483" y="586"/>
                  </a:cubicBezTo>
                  <a:lnTo>
                    <a:pt x="3497" y="593"/>
                  </a:lnTo>
                  <a:lnTo>
                    <a:pt x="3476" y="572"/>
                  </a:lnTo>
                  <a:cubicBezTo>
                    <a:pt x="3455" y="551"/>
                    <a:pt x="3434" y="530"/>
                    <a:pt x="3413" y="516"/>
                  </a:cubicBezTo>
                  <a:lnTo>
                    <a:pt x="3391" y="494"/>
                  </a:lnTo>
                  <a:lnTo>
                    <a:pt x="3356" y="473"/>
                  </a:lnTo>
                  <a:lnTo>
                    <a:pt x="3349" y="466"/>
                  </a:lnTo>
                  <a:lnTo>
                    <a:pt x="3293" y="424"/>
                  </a:lnTo>
                  <a:close/>
                  <a:moveTo>
                    <a:pt x="3497" y="593"/>
                  </a:moveTo>
                  <a:lnTo>
                    <a:pt x="3511" y="614"/>
                  </a:lnTo>
                  <a:lnTo>
                    <a:pt x="3546" y="642"/>
                  </a:lnTo>
                  <a:lnTo>
                    <a:pt x="3511" y="607"/>
                  </a:lnTo>
                  <a:lnTo>
                    <a:pt x="3497" y="593"/>
                  </a:lnTo>
                  <a:close/>
                  <a:moveTo>
                    <a:pt x="3546" y="642"/>
                  </a:moveTo>
                  <a:lnTo>
                    <a:pt x="3575" y="678"/>
                  </a:lnTo>
                  <a:lnTo>
                    <a:pt x="3596" y="699"/>
                  </a:lnTo>
                  <a:lnTo>
                    <a:pt x="3575" y="671"/>
                  </a:lnTo>
                  <a:lnTo>
                    <a:pt x="3546" y="642"/>
                  </a:lnTo>
                  <a:close/>
                  <a:moveTo>
                    <a:pt x="3596" y="699"/>
                  </a:moveTo>
                  <a:lnTo>
                    <a:pt x="3610" y="713"/>
                  </a:lnTo>
                  <a:lnTo>
                    <a:pt x="3617" y="720"/>
                  </a:lnTo>
                  <a:lnTo>
                    <a:pt x="3624" y="727"/>
                  </a:lnTo>
                  <a:cubicBezTo>
                    <a:pt x="3624" y="720"/>
                    <a:pt x="3617" y="713"/>
                    <a:pt x="3617" y="713"/>
                  </a:cubicBezTo>
                  <a:lnTo>
                    <a:pt x="3596" y="699"/>
                  </a:lnTo>
                  <a:close/>
                  <a:moveTo>
                    <a:pt x="3624" y="727"/>
                  </a:moveTo>
                  <a:lnTo>
                    <a:pt x="3624" y="727"/>
                  </a:lnTo>
                  <a:cubicBezTo>
                    <a:pt x="3638" y="741"/>
                    <a:pt x="3645" y="755"/>
                    <a:pt x="3659" y="769"/>
                  </a:cubicBezTo>
                  <a:lnTo>
                    <a:pt x="3673" y="783"/>
                  </a:lnTo>
                  <a:lnTo>
                    <a:pt x="3694" y="805"/>
                  </a:lnTo>
                  <a:lnTo>
                    <a:pt x="3680" y="783"/>
                  </a:lnTo>
                  <a:lnTo>
                    <a:pt x="3659" y="762"/>
                  </a:lnTo>
                  <a:lnTo>
                    <a:pt x="3624" y="727"/>
                  </a:lnTo>
                  <a:close/>
                  <a:moveTo>
                    <a:pt x="3694" y="805"/>
                  </a:moveTo>
                  <a:lnTo>
                    <a:pt x="3723" y="840"/>
                  </a:lnTo>
                  <a:lnTo>
                    <a:pt x="3733" y="851"/>
                  </a:lnTo>
                  <a:lnTo>
                    <a:pt x="3733" y="851"/>
                  </a:lnTo>
                  <a:cubicBezTo>
                    <a:pt x="3732" y="850"/>
                    <a:pt x="3731" y="848"/>
                    <a:pt x="3730" y="847"/>
                  </a:cubicBezTo>
                  <a:lnTo>
                    <a:pt x="3694" y="805"/>
                  </a:lnTo>
                  <a:close/>
                  <a:moveTo>
                    <a:pt x="3733" y="851"/>
                  </a:moveTo>
                  <a:lnTo>
                    <a:pt x="3733" y="851"/>
                  </a:lnTo>
                  <a:cubicBezTo>
                    <a:pt x="3746" y="870"/>
                    <a:pt x="3759" y="884"/>
                    <a:pt x="3772" y="903"/>
                  </a:cubicBezTo>
                  <a:lnTo>
                    <a:pt x="3786" y="917"/>
                  </a:lnTo>
                  <a:lnTo>
                    <a:pt x="3786" y="917"/>
                  </a:lnTo>
                  <a:lnTo>
                    <a:pt x="3772" y="896"/>
                  </a:lnTo>
                  <a:lnTo>
                    <a:pt x="3733" y="851"/>
                  </a:lnTo>
                  <a:close/>
                  <a:moveTo>
                    <a:pt x="3800" y="938"/>
                  </a:moveTo>
                  <a:lnTo>
                    <a:pt x="3821" y="967"/>
                  </a:lnTo>
                  <a:cubicBezTo>
                    <a:pt x="3850" y="1009"/>
                    <a:pt x="3878" y="1044"/>
                    <a:pt x="3899" y="1072"/>
                  </a:cubicBezTo>
                  <a:cubicBezTo>
                    <a:pt x="3878" y="1044"/>
                    <a:pt x="3857" y="1002"/>
                    <a:pt x="3828" y="967"/>
                  </a:cubicBezTo>
                  <a:lnTo>
                    <a:pt x="3800" y="938"/>
                  </a:lnTo>
                  <a:close/>
                  <a:moveTo>
                    <a:pt x="3899" y="1072"/>
                  </a:moveTo>
                  <a:cubicBezTo>
                    <a:pt x="3899" y="1079"/>
                    <a:pt x="3906" y="1087"/>
                    <a:pt x="3906" y="1087"/>
                  </a:cubicBezTo>
                  <a:lnTo>
                    <a:pt x="3899" y="1072"/>
                  </a:lnTo>
                  <a:close/>
                  <a:moveTo>
                    <a:pt x="3906" y="1087"/>
                  </a:moveTo>
                  <a:lnTo>
                    <a:pt x="3913" y="1101"/>
                  </a:lnTo>
                  <a:cubicBezTo>
                    <a:pt x="3928" y="1122"/>
                    <a:pt x="3942" y="1142"/>
                    <a:pt x="3955" y="1161"/>
                  </a:cubicBezTo>
                  <a:lnTo>
                    <a:pt x="3955" y="1161"/>
                  </a:lnTo>
                  <a:cubicBezTo>
                    <a:pt x="3943" y="1142"/>
                    <a:pt x="3932" y="1121"/>
                    <a:pt x="3920" y="1101"/>
                  </a:cubicBezTo>
                  <a:lnTo>
                    <a:pt x="3906" y="1087"/>
                  </a:lnTo>
                  <a:close/>
                  <a:moveTo>
                    <a:pt x="3955" y="1161"/>
                  </a:moveTo>
                  <a:lnTo>
                    <a:pt x="3955" y="1161"/>
                  </a:lnTo>
                  <a:cubicBezTo>
                    <a:pt x="3972" y="1190"/>
                    <a:pt x="3988" y="1217"/>
                    <a:pt x="4005" y="1242"/>
                  </a:cubicBezTo>
                  <a:cubicBezTo>
                    <a:pt x="3989" y="1213"/>
                    <a:pt x="3973" y="1188"/>
                    <a:pt x="3955" y="1161"/>
                  </a:cubicBezTo>
                  <a:close/>
                  <a:moveTo>
                    <a:pt x="2228" y="1"/>
                  </a:moveTo>
                  <a:cubicBezTo>
                    <a:pt x="2200" y="8"/>
                    <a:pt x="2179" y="8"/>
                    <a:pt x="2151" y="15"/>
                  </a:cubicBezTo>
                  <a:lnTo>
                    <a:pt x="2137" y="22"/>
                  </a:lnTo>
                  <a:cubicBezTo>
                    <a:pt x="2108" y="22"/>
                    <a:pt x="2087" y="29"/>
                    <a:pt x="2059" y="43"/>
                  </a:cubicBezTo>
                  <a:cubicBezTo>
                    <a:pt x="2024" y="50"/>
                    <a:pt x="1989" y="71"/>
                    <a:pt x="1960" y="86"/>
                  </a:cubicBezTo>
                  <a:lnTo>
                    <a:pt x="1" y="1227"/>
                  </a:lnTo>
                  <a:cubicBezTo>
                    <a:pt x="1" y="1227"/>
                    <a:pt x="1" y="1235"/>
                    <a:pt x="1" y="1242"/>
                  </a:cubicBezTo>
                  <a:lnTo>
                    <a:pt x="22" y="1242"/>
                  </a:lnTo>
                  <a:cubicBezTo>
                    <a:pt x="50" y="1220"/>
                    <a:pt x="78" y="1206"/>
                    <a:pt x="113" y="1199"/>
                  </a:cubicBezTo>
                  <a:cubicBezTo>
                    <a:pt x="135" y="1185"/>
                    <a:pt x="163" y="1178"/>
                    <a:pt x="191" y="1171"/>
                  </a:cubicBezTo>
                  <a:lnTo>
                    <a:pt x="205" y="1171"/>
                  </a:lnTo>
                  <a:cubicBezTo>
                    <a:pt x="233" y="1164"/>
                    <a:pt x="261" y="1157"/>
                    <a:pt x="297" y="1157"/>
                  </a:cubicBezTo>
                  <a:lnTo>
                    <a:pt x="424" y="1157"/>
                  </a:lnTo>
                  <a:cubicBezTo>
                    <a:pt x="459" y="1164"/>
                    <a:pt x="487" y="1164"/>
                    <a:pt x="522" y="1171"/>
                  </a:cubicBezTo>
                  <a:lnTo>
                    <a:pt x="536" y="1171"/>
                  </a:lnTo>
                  <a:cubicBezTo>
                    <a:pt x="572" y="1185"/>
                    <a:pt x="614" y="1192"/>
                    <a:pt x="649" y="1206"/>
                  </a:cubicBezTo>
                  <a:cubicBezTo>
                    <a:pt x="691" y="1220"/>
                    <a:pt x="734" y="1235"/>
                    <a:pt x="769" y="1256"/>
                  </a:cubicBezTo>
                  <a:lnTo>
                    <a:pt x="776" y="1256"/>
                  </a:lnTo>
                  <a:cubicBezTo>
                    <a:pt x="818" y="1277"/>
                    <a:pt x="861" y="1298"/>
                    <a:pt x="903" y="1319"/>
                  </a:cubicBezTo>
                  <a:lnTo>
                    <a:pt x="1150" y="1460"/>
                  </a:lnTo>
                  <a:cubicBezTo>
                    <a:pt x="1185" y="1488"/>
                    <a:pt x="1234" y="1509"/>
                    <a:pt x="1277" y="1545"/>
                  </a:cubicBezTo>
                  <a:lnTo>
                    <a:pt x="1284" y="1545"/>
                  </a:lnTo>
                  <a:cubicBezTo>
                    <a:pt x="1319" y="1573"/>
                    <a:pt x="1361" y="1601"/>
                    <a:pt x="1396" y="1636"/>
                  </a:cubicBezTo>
                  <a:lnTo>
                    <a:pt x="1411" y="1643"/>
                  </a:lnTo>
                  <a:cubicBezTo>
                    <a:pt x="1446" y="1679"/>
                    <a:pt x="1481" y="1707"/>
                    <a:pt x="1516" y="1742"/>
                  </a:cubicBezTo>
                  <a:lnTo>
                    <a:pt x="1523" y="1749"/>
                  </a:lnTo>
                  <a:lnTo>
                    <a:pt x="1530" y="1756"/>
                  </a:lnTo>
                  <a:cubicBezTo>
                    <a:pt x="1566" y="1784"/>
                    <a:pt x="1594" y="1813"/>
                    <a:pt x="1622" y="1841"/>
                  </a:cubicBezTo>
                  <a:lnTo>
                    <a:pt x="1629" y="1855"/>
                  </a:lnTo>
                  <a:lnTo>
                    <a:pt x="1643" y="1869"/>
                  </a:lnTo>
                  <a:cubicBezTo>
                    <a:pt x="1664" y="1890"/>
                    <a:pt x="1678" y="1904"/>
                    <a:pt x="1700" y="1925"/>
                  </a:cubicBezTo>
                  <a:lnTo>
                    <a:pt x="1728" y="1961"/>
                  </a:lnTo>
                  <a:lnTo>
                    <a:pt x="1756" y="1989"/>
                  </a:lnTo>
                  <a:cubicBezTo>
                    <a:pt x="1777" y="2017"/>
                    <a:pt x="1791" y="2045"/>
                    <a:pt x="1812" y="2066"/>
                  </a:cubicBezTo>
                  <a:lnTo>
                    <a:pt x="1819" y="2073"/>
                  </a:lnTo>
                  <a:lnTo>
                    <a:pt x="1833" y="2095"/>
                  </a:lnTo>
                  <a:cubicBezTo>
                    <a:pt x="1841" y="2102"/>
                    <a:pt x="1848" y="2109"/>
                    <a:pt x="1855" y="2123"/>
                  </a:cubicBezTo>
                  <a:cubicBezTo>
                    <a:pt x="1883" y="2158"/>
                    <a:pt x="1911" y="2200"/>
                    <a:pt x="1932" y="2228"/>
                  </a:cubicBezTo>
                  <a:cubicBezTo>
                    <a:pt x="1932" y="2236"/>
                    <a:pt x="1939" y="2236"/>
                    <a:pt x="1939" y="2243"/>
                  </a:cubicBezTo>
                  <a:lnTo>
                    <a:pt x="1946" y="2257"/>
                  </a:lnTo>
                  <a:cubicBezTo>
                    <a:pt x="1982" y="2299"/>
                    <a:pt x="2010" y="2348"/>
                    <a:pt x="2038" y="2398"/>
                  </a:cubicBezTo>
                  <a:cubicBezTo>
                    <a:pt x="2038" y="2405"/>
                    <a:pt x="2045" y="2412"/>
                    <a:pt x="2052" y="2419"/>
                  </a:cubicBezTo>
                  <a:lnTo>
                    <a:pt x="2059" y="2440"/>
                  </a:lnTo>
                  <a:cubicBezTo>
                    <a:pt x="2080" y="2468"/>
                    <a:pt x="2094" y="2503"/>
                    <a:pt x="2115" y="2539"/>
                  </a:cubicBezTo>
                  <a:lnTo>
                    <a:pt x="2137" y="2581"/>
                  </a:lnTo>
                  <a:cubicBezTo>
                    <a:pt x="2137" y="2588"/>
                    <a:pt x="2137" y="2595"/>
                    <a:pt x="2144" y="2602"/>
                  </a:cubicBezTo>
                  <a:lnTo>
                    <a:pt x="2151" y="2609"/>
                  </a:lnTo>
                  <a:cubicBezTo>
                    <a:pt x="2165" y="2637"/>
                    <a:pt x="2172" y="2666"/>
                    <a:pt x="2186" y="2694"/>
                  </a:cubicBezTo>
                  <a:lnTo>
                    <a:pt x="2193" y="2715"/>
                  </a:lnTo>
                  <a:lnTo>
                    <a:pt x="2200" y="2722"/>
                  </a:lnTo>
                  <a:cubicBezTo>
                    <a:pt x="2214" y="2764"/>
                    <a:pt x="2235" y="2807"/>
                    <a:pt x="2249" y="2842"/>
                  </a:cubicBezTo>
                  <a:lnTo>
                    <a:pt x="2249" y="2849"/>
                  </a:lnTo>
                  <a:cubicBezTo>
                    <a:pt x="2249" y="2856"/>
                    <a:pt x="2249" y="2863"/>
                    <a:pt x="2256" y="2870"/>
                  </a:cubicBezTo>
                  <a:cubicBezTo>
                    <a:pt x="2271" y="2912"/>
                    <a:pt x="2285" y="2962"/>
                    <a:pt x="2299" y="3004"/>
                  </a:cubicBezTo>
                  <a:lnTo>
                    <a:pt x="2306" y="3025"/>
                  </a:lnTo>
                  <a:cubicBezTo>
                    <a:pt x="2320" y="3074"/>
                    <a:pt x="2334" y="3117"/>
                    <a:pt x="2341" y="3159"/>
                  </a:cubicBezTo>
                  <a:lnTo>
                    <a:pt x="2341" y="3180"/>
                  </a:lnTo>
                  <a:cubicBezTo>
                    <a:pt x="2355" y="3229"/>
                    <a:pt x="2362" y="3279"/>
                    <a:pt x="2369" y="3328"/>
                  </a:cubicBezTo>
                  <a:cubicBezTo>
                    <a:pt x="2376" y="3378"/>
                    <a:pt x="2390" y="3427"/>
                    <a:pt x="2390" y="3476"/>
                  </a:cubicBezTo>
                  <a:lnTo>
                    <a:pt x="2390" y="3483"/>
                  </a:lnTo>
                  <a:cubicBezTo>
                    <a:pt x="2397" y="3540"/>
                    <a:pt x="2397" y="3589"/>
                    <a:pt x="2397" y="3631"/>
                  </a:cubicBezTo>
                  <a:lnTo>
                    <a:pt x="2397" y="4639"/>
                  </a:lnTo>
                  <a:cubicBezTo>
                    <a:pt x="2397" y="4639"/>
                    <a:pt x="2397" y="4643"/>
                    <a:pt x="2400" y="4645"/>
                  </a:cubicBezTo>
                  <a:lnTo>
                    <a:pt x="2400" y="4645"/>
                  </a:lnTo>
                  <a:lnTo>
                    <a:pt x="4357" y="3511"/>
                  </a:lnTo>
                  <a:cubicBezTo>
                    <a:pt x="4364" y="3504"/>
                    <a:pt x="4364" y="3504"/>
                    <a:pt x="4364" y="3497"/>
                  </a:cubicBezTo>
                  <a:lnTo>
                    <a:pt x="4364" y="2496"/>
                  </a:lnTo>
                  <a:lnTo>
                    <a:pt x="4364" y="2433"/>
                  </a:lnTo>
                  <a:lnTo>
                    <a:pt x="4364" y="2377"/>
                  </a:lnTo>
                  <a:cubicBezTo>
                    <a:pt x="4364" y="2369"/>
                    <a:pt x="4364" y="2362"/>
                    <a:pt x="4364" y="2355"/>
                  </a:cubicBezTo>
                  <a:lnTo>
                    <a:pt x="4364" y="2327"/>
                  </a:lnTo>
                  <a:lnTo>
                    <a:pt x="4364" y="2313"/>
                  </a:lnTo>
                  <a:cubicBezTo>
                    <a:pt x="4364" y="2292"/>
                    <a:pt x="4364" y="2271"/>
                    <a:pt x="4357" y="2250"/>
                  </a:cubicBezTo>
                  <a:cubicBezTo>
                    <a:pt x="4357" y="2228"/>
                    <a:pt x="4350" y="2207"/>
                    <a:pt x="4350" y="2186"/>
                  </a:cubicBezTo>
                  <a:cubicBezTo>
                    <a:pt x="4343" y="2165"/>
                    <a:pt x="4343" y="2144"/>
                    <a:pt x="4336" y="2123"/>
                  </a:cubicBezTo>
                  <a:cubicBezTo>
                    <a:pt x="4336" y="2102"/>
                    <a:pt x="4322" y="2073"/>
                    <a:pt x="4322" y="2052"/>
                  </a:cubicBezTo>
                  <a:lnTo>
                    <a:pt x="4315" y="2010"/>
                  </a:lnTo>
                  <a:lnTo>
                    <a:pt x="4308" y="1982"/>
                  </a:lnTo>
                  <a:cubicBezTo>
                    <a:pt x="4301" y="1961"/>
                    <a:pt x="4294" y="1932"/>
                    <a:pt x="4287" y="1911"/>
                  </a:cubicBezTo>
                  <a:lnTo>
                    <a:pt x="4280" y="1890"/>
                  </a:lnTo>
                  <a:lnTo>
                    <a:pt x="4265" y="1848"/>
                  </a:lnTo>
                  <a:lnTo>
                    <a:pt x="4265" y="1827"/>
                  </a:lnTo>
                  <a:cubicBezTo>
                    <a:pt x="4251" y="1798"/>
                    <a:pt x="4244" y="1770"/>
                    <a:pt x="4237" y="1742"/>
                  </a:cubicBezTo>
                  <a:lnTo>
                    <a:pt x="4230" y="1728"/>
                  </a:lnTo>
                  <a:lnTo>
                    <a:pt x="4230" y="1721"/>
                  </a:lnTo>
                  <a:cubicBezTo>
                    <a:pt x="4230" y="1714"/>
                    <a:pt x="4223" y="1707"/>
                    <a:pt x="4223" y="1700"/>
                  </a:cubicBezTo>
                  <a:lnTo>
                    <a:pt x="4216" y="1672"/>
                  </a:lnTo>
                  <a:lnTo>
                    <a:pt x="4202" y="1643"/>
                  </a:lnTo>
                  <a:lnTo>
                    <a:pt x="4181" y="1594"/>
                  </a:lnTo>
                  <a:lnTo>
                    <a:pt x="4167" y="1559"/>
                  </a:lnTo>
                  <a:lnTo>
                    <a:pt x="4160" y="1545"/>
                  </a:lnTo>
                  <a:lnTo>
                    <a:pt x="4153" y="1531"/>
                  </a:lnTo>
                  <a:cubicBezTo>
                    <a:pt x="4146" y="1509"/>
                    <a:pt x="4139" y="1488"/>
                    <a:pt x="4125" y="1474"/>
                  </a:cubicBezTo>
                  <a:lnTo>
                    <a:pt x="4117" y="1446"/>
                  </a:lnTo>
                  <a:cubicBezTo>
                    <a:pt x="4110" y="1439"/>
                    <a:pt x="4110" y="1432"/>
                    <a:pt x="4103" y="1425"/>
                  </a:cubicBezTo>
                  <a:lnTo>
                    <a:pt x="4082" y="1383"/>
                  </a:lnTo>
                  <a:cubicBezTo>
                    <a:pt x="4068" y="1354"/>
                    <a:pt x="4054" y="1326"/>
                    <a:pt x="4040" y="1305"/>
                  </a:cubicBezTo>
                  <a:lnTo>
                    <a:pt x="4033" y="1291"/>
                  </a:lnTo>
                  <a:lnTo>
                    <a:pt x="4019" y="1270"/>
                  </a:lnTo>
                  <a:lnTo>
                    <a:pt x="4019" y="1270"/>
                  </a:lnTo>
                  <a:cubicBezTo>
                    <a:pt x="4019" y="1277"/>
                    <a:pt x="4026" y="1284"/>
                    <a:pt x="4026" y="1284"/>
                  </a:cubicBezTo>
                  <a:lnTo>
                    <a:pt x="4033" y="1298"/>
                  </a:lnTo>
                  <a:cubicBezTo>
                    <a:pt x="4047" y="1326"/>
                    <a:pt x="4068" y="1354"/>
                    <a:pt x="4075" y="1383"/>
                  </a:cubicBezTo>
                  <a:lnTo>
                    <a:pt x="4075" y="1390"/>
                  </a:lnTo>
                  <a:lnTo>
                    <a:pt x="4096" y="1425"/>
                  </a:lnTo>
                  <a:cubicBezTo>
                    <a:pt x="4103" y="1432"/>
                    <a:pt x="4103" y="1439"/>
                    <a:pt x="4103" y="1446"/>
                  </a:cubicBezTo>
                  <a:lnTo>
                    <a:pt x="4117" y="1474"/>
                  </a:lnTo>
                  <a:cubicBezTo>
                    <a:pt x="4125" y="1488"/>
                    <a:pt x="4139" y="1509"/>
                    <a:pt x="4146" y="1524"/>
                  </a:cubicBezTo>
                  <a:lnTo>
                    <a:pt x="4153" y="1538"/>
                  </a:lnTo>
                  <a:lnTo>
                    <a:pt x="4160" y="1559"/>
                  </a:lnTo>
                  <a:lnTo>
                    <a:pt x="4174" y="1594"/>
                  </a:lnTo>
                  <a:cubicBezTo>
                    <a:pt x="4181" y="1608"/>
                    <a:pt x="4188" y="1629"/>
                    <a:pt x="4195" y="1636"/>
                  </a:cubicBezTo>
                  <a:cubicBezTo>
                    <a:pt x="4195" y="1650"/>
                    <a:pt x="4202" y="1657"/>
                    <a:pt x="4202" y="1672"/>
                  </a:cubicBezTo>
                  <a:lnTo>
                    <a:pt x="4216" y="1700"/>
                  </a:lnTo>
                  <a:cubicBezTo>
                    <a:pt x="4216" y="1700"/>
                    <a:pt x="4216" y="1707"/>
                    <a:pt x="4223" y="1714"/>
                  </a:cubicBezTo>
                  <a:lnTo>
                    <a:pt x="4223" y="1728"/>
                  </a:lnTo>
                  <a:lnTo>
                    <a:pt x="4223" y="1735"/>
                  </a:lnTo>
                  <a:cubicBezTo>
                    <a:pt x="4230" y="1770"/>
                    <a:pt x="4244" y="1798"/>
                    <a:pt x="4251" y="1827"/>
                  </a:cubicBezTo>
                  <a:lnTo>
                    <a:pt x="4251" y="1841"/>
                  </a:lnTo>
                  <a:lnTo>
                    <a:pt x="4265" y="1890"/>
                  </a:lnTo>
                  <a:lnTo>
                    <a:pt x="4273" y="1904"/>
                  </a:lnTo>
                  <a:cubicBezTo>
                    <a:pt x="4280" y="1932"/>
                    <a:pt x="4287" y="1954"/>
                    <a:pt x="4294" y="1982"/>
                  </a:cubicBezTo>
                  <a:cubicBezTo>
                    <a:pt x="4294" y="1989"/>
                    <a:pt x="4301" y="1996"/>
                    <a:pt x="4301" y="2003"/>
                  </a:cubicBezTo>
                  <a:lnTo>
                    <a:pt x="4308" y="2045"/>
                  </a:lnTo>
                  <a:cubicBezTo>
                    <a:pt x="4315" y="2073"/>
                    <a:pt x="4322" y="2095"/>
                    <a:pt x="4322" y="2116"/>
                  </a:cubicBezTo>
                  <a:lnTo>
                    <a:pt x="4336" y="2179"/>
                  </a:lnTo>
                  <a:cubicBezTo>
                    <a:pt x="4336" y="2200"/>
                    <a:pt x="4336" y="2221"/>
                    <a:pt x="4343" y="2243"/>
                  </a:cubicBezTo>
                  <a:cubicBezTo>
                    <a:pt x="4350" y="2264"/>
                    <a:pt x="4350" y="2285"/>
                    <a:pt x="4350" y="2306"/>
                  </a:cubicBezTo>
                  <a:lnTo>
                    <a:pt x="4350" y="2313"/>
                  </a:lnTo>
                  <a:lnTo>
                    <a:pt x="4350" y="2348"/>
                  </a:lnTo>
                  <a:lnTo>
                    <a:pt x="4350" y="2362"/>
                  </a:lnTo>
                  <a:lnTo>
                    <a:pt x="4350" y="2426"/>
                  </a:lnTo>
                  <a:lnTo>
                    <a:pt x="4350" y="2482"/>
                  </a:lnTo>
                  <a:lnTo>
                    <a:pt x="4350" y="3483"/>
                  </a:lnTo>
                  <a:lnTo>
                    <a:pt x="2412" y="4611"/>
                  </a:lnTo>
                  <a:lnTo>
                    <a:pt x="2412" y="3617"/>
                  </a:lnTo>
                  <a:cubicBezTo>
                    <a:pt x="2412" y="3575"/>
                    <a:pt x="2404" y="3526"/>
                    <a:pt x="2404" y="3469"/>
                  </a:cubicBezTo>
                  <a:lnTo>
                    <a:pt x="2404" y="3462"/>
                  </a:lnTo>
                  <a:cubicBezTo>
                    <a:pt x="2404" y="3413"/>
                    <a:pt x="2397" y="3356"/>
                    <a:pt x="2390" y="3307"/>
                  </a:cubicBezTo>
                  <a:cubicBezTo>
                    <a:pt x="2383" y="3265"/>
                    <a:pt x="2369" y="3215"/>
                    <a:pt x="2362" y="3159"/>
                  </a:cubicBezTo>
                  <a:lnTo>
                    <a:pt x="2362" y="3145"/>
                  </a:lnTo>
                  <a:cubicBezTo>
                    <a:pt x="2348" y="3103"/>
                    <a:pt x="2334" y="3053"/>
                    <a:pt x="2320" y="3004"/>
                  </a:cubicBezTo>
                  <a:lnTo>
                    <a:pt x="2313" y="2983"/>
                  </a:lnTo>
                  <a:cubicBezTo>
                    <a:pt x="2299" y="2940"/>
                    <a:pt x="2285" y="2891"/>
                    <a:pt x="2271" y="2849"/>
                  </a:cubicBezTo>
                  <a:lnTo>
                    <a:pt x="2263" y="2828"/>
                  </a:lnTo>
                  <a:lnTo>
                    <a:pt x="2263" y="2821"/>
                  </a:lnTo>
                  <a:cubicBezTo>
                    <a:pt x="2249" y="2785"/>
                    <a:pt x="2235" y="2743"/>
                    <a:pt x="2214" y="2708"/>
                  </a:cubicBezTo>
                  <a:lnTo>
                    <a:pt x="2214" y="2694"/>
                  </a:lnTo>
                  <a:cubicBezTo>
                    <a:pt x="2207" y="2687"/>
                    <a:pt x="2207" y="2680"/>
                    <a:pt x="2200" y="2673"/>
                  </a:cubicBezTo>
                  <a:cubicBezTo>
                    <a:pt x="2193" y="2644"/>
                    <a:pt x="2179" y="2616"/>
                    <a:pt x="2165" y="2588"/>
                  </a:cubicBezTo>
                  <a:lnTo>
                    <a:pt x="2158" y="2581"/>
                  </a:lnTo>
                  <a:lnTo>
                    <a:pt x="2151" y="2560"/>
                  </a:lnTo>
                  <a:lnTo>
                    <a:pt x="2130" y="2518"/>
                  </a:lnTo>
                  <a:cubicBezTo>
                    <a:pt x="2108" y="2482"/>
                    <a:pt x="2094" y="2447"/>
                    <a:pt x="2073" y="2419"/>
                  </a:cubicBezTo>
                  <a:cubicBezTo>
                    <a:pt x="2073" y="2412"/>
                    <a:pt x="2066" y="2405"/>
                    <a:pt x="2066" y="2398"/>
                  </a:cubicBezTo>
                  <a:lnTo>
                    <a:pt x="2052" y="2377"/>
                  </a:lnTo>
                  <a:cubicBezTo>
                    <a:pt x="2024" y="2320"/>
                    <a:pt x="1996" y="2278"/>
                    <a:pt x="1960" y="2236"/>
                  </a:cubicBezTo>
                  <a:cubicBezTo>
                    <a:pt x="1960" y="2228"/>
                    <a:pt x="1953" y="2221"/>
                    <a:pt x="1953" y="2221"/>
                  </a:cubicBezTo>
                  <a:lnTo>
                    <a:pt x="1946" y="2207"/>
                  </a:lnTo>
                  <a:cubicBezTo>
                    <a:pt x="1925" y="2179"/>
                    <a:pt x="1897" y="2137"/>
                    <a:pt x="1869" y="2095"/>
                  </a:cubicBezTo>
                  <a:cubicBezTo>
                    <a:pt x="1862" y="2087"/>
                    <a:pt x="1855" y="2080"/>
                    <a:pt x="1848" y="2066"/>
                  </a:cubicBezTo>
                  <a:lnTo>
                    <a:pt x="1833" y="2052"/>
                  </a:lnTo>
                  <a:lnTo>
                    <a:pt x="1826" y="2045"/>
                  </a:lnTo>
                  <a:cubicBezTo>
                    <a:pt x="1805" y="2017"/>
                    <a:pt x="1791" y="1989"/>
                    <a:pt x="1770" y="1968"/>
                  </a:cubicBezTo>
                  <a:lnTo>
                    <a:pt x="1735" y="1932"/>
                  </a:lnTo>
                  <a:lnTo>
                    <a:pt x="1714" y="1904"/>
                  </a:lnTo>
                  <a:cubicBezTo>
                    <a:pt x="1692" y="1883"/>
                    <a:pt x="1678" y="1862"/>
                    <a:pt x="1657" y="1841"/>
                  </a:cubicBezTo>
                  <a:lnTo>
                    <a:pt x="1643" y="1827"/>
                  </a:lnTo>
                  <a:lnTo>
                    <a:pt x="1636" y="1820"/>
                  </a:lnTo>
                  <a:cubicBezTo>
                    <a:pt x="1601" y="1784"/>
                    <a:pt x="1573" y="1756"/>
                    <a:pt x="1544" y="1728"/>
                  </a:cubicBezTo>
                  <a:lnTo>
                    <a:pt x="1537" y="1721"/>
                  </a:lnTo>
                  <a:cubicBezTo>
                    <a:pt x="1537" y="1721"/>
                    <a:pt x="1530" y="1714"/>
                    <a:pt x="1530" y="1714"/>
                  </a:cubicBezTo>
                  <a:cubicBezTo>
                    <a:pt x="1495" y="1679"/>
                    <a:pt x="1460" y="1650"/>
                    <a:pt x="1418" y="1622"/>
                  </a:cubicBezTo>
                  <a:lnTo>
                    <a:pt x="1411" y="1608"/>
                  </a:lnTo>
                  <a:cubicBezTo>
                    <a:pt x="1368" y="1580"/>
                    <a:pt x="1333" y="1545"/>
                    <a:pt x="1291" y="1524"/>
                  </a:cubicBezTo>
                  <a:lnTo>
                    <a:pt x="1284" y="1517"/>
                  </a:lnTo>
                  <a:cubicBezTo>
                    <a:pt x="1248" y="1488"/>
                    <a:pt x="1199" y="1460"/>
                    <a:pt x="1157" y="1432"/>
                  </a:cubicBezTo>
                  <a:lnTo>
                    <a:pt x="910" y="1291"/>
                  </a:lnTo>
                  <a:cubicBezTo>
                    <a:pt x="875" y="1270"/>
                    <a:pt x="825" y="1249"/>
                    <a:pt x="783" y="1227"/>
                  </a:cubicBezTo>
                  <a:lnTo>
                    <a:pt x="776" y="1227"/>
                  </a:lnTo>
                  <a:cubicBezTo>
                    <a:pt x="734" y="1206"/>
                    <a:pt x="699" y="1192"/>
                    <a:pt x="656" y="1178"/>
                  </a:cubicBezTo>
                  <a:lnTo>
                    <a:pt x="649" y="1178"/>
                  </a:lnTo>
                  <a:cubicBezTo>
                    <a:pt x="614" y="1164"/>
                    <a:pt x="572" y="1157"/>
                    <a:pt x="536" y="1150"/>
                  </a:cubicBezTo>
                  <a:lnTo>
                    <a:pt x="529" y="1150"/>
                  </a:lnTo>
                  <a:cubicBezTo>
                    <a:pt x="487" y="1136"/>
                    <a:pt x="445" y="1136"/>
                    <a:pt x="410" y="1129"/>
                  </a:cubicBezTo>
                  <a:lnTo>
                    <a:pt x="346" y="1129"/>
                  </a:lnTo>
                  <a:lnTo>
                    <a:pt x="346" y="1143"/>
                  </a:lnTo>
                  <a:lnTo>
                    <a:pt x="290" y="1143"/>
                  </a:lnTo>
                  <a:cubicBezTo>
                    <a:pt x="261" y="1150"/>
                    <a:pt x="226" y="1150"/>
                    <a:pt x="198" y="1157"/>
                  </a:cubicBezTo>
                  <a:cubicBezTo>
                    <a:pt x="191" y="1157"/>
                    <a:pt x="184" y="1157"/>
                    <a:pt x="177" y="1164"/>
                  </a:cubicBezTo>
                  <a:lnTo>
                    <a:pt x="149" y="1171"/>
                  </a:lnTo>
                  <a:lnTo>
                    <a:pt x="1974" y="114"/>
                  </a:lnTo>
                  <a:cubicBezTo>
                    <a:pt x="2003" y="93"/>
                    <a:pt x="2038" y="78"/>
                    <a:pt x="2073" y="64"/>
                  </a:cubicBezTo>
                  <a:cubicBezTo>
                    <a:pt x="2101" y="57"/>
                    <a:pt x="2123" y="50"/>
                    <a:pt x="2151" y="43"/>
                  </a:cubicBezTo>
                  <a:lnTo>
                    <a:pt x="2158" y="43"/>
                  </a:lnTo>
                  <a:cubicBezTo>
                    <a:pt x="2186" y="36"/>
                    <a:pt x="2207" y="29"/>
                    <a:pt x="2228" y="29"/>
                  </a:cubicBezTo>
                  <a:lnTo>
                    <a:pt x="2412" y="29"/>
                  </a:lnTo>
                  <a:cubicBezTo>
                    <a:pt x="2426" y="36"/>
                    <a:pt x="2447" y="43"/>
                    <a:pt x="2461" y="43"/>
                  </a:cubicBezTo>
                  <a:lnTo>
                    <a:pt x="2517" y="43"/>
                  </a:lnTo>
                  <a:cubicBezTo>
                    <a:pt x="2531" y="43"/>
                    <a:pt x="2545" y="50"/>
                    <a:pt x="2567" y="57"/>
                  </a:cubicBezTo>
                  <a:lnTo>
                    <a:pt x="2595" y="64"/>
                  </a:lnTo>
                  <a:lnTo>
                    <a:pt x="2616" y="71"/>
                  </a:lnTo>
                  <a:lnTo>
                    <a:pt x="2665" y="93"/>
                  </a:lnTo>
                  <a:cubicBezTo>
                    <a:pt x="2679" y="100"/>
                    <a:pt x="2701" y="107"/>
                    <a:pt x="2715" y="114"/>
                  </a:cubicBezTo>
                  <a:lnTo>
                    <a:pt x="2743" y="121"/>
                  </a:lnTo>
                  <a:lnTo>
                    <a:pt x="2764" y="135"/>
                  </a:lnTo>
                  <a:lnTo>
                    <a:pt x="2820" y="163"/>
                  </a:lnTo>
                  <a:lnTo>
                    <a:pt x="2856" y="184"/>
                  </a:lnTo>
                  <a:lnTo>
                    <a:pt x="3102" y="325"/>
                  </a:lnTo>
                  <a:lnTo>
                    <a:pt x="3116" y="332"/>
                  </a:lnTo>
                  <a:lnTo>
                    <a:pt x="3173" y="367"/>
                  </a:lnTo>
                  <a:lnTo>
                    <a:pt x="3222" y="403"/>
                  </a:lnTo>
                  <a:lnTo>
                    <a:pt x="3236" y="410"/>
                  </a:lnTo>
                  <a:lnTo>
                    <a:pt x="3293" y="424"/>
                  </a:lnTo>
                  <a:lnTo>
                    <a:pt x="3293" y="424"/>
                  </a:lnTo>
                  <a:lnTo>
                    <a:pt x="3250" y="389"/>
                  </a:lnTo>
                  <a:lnTo>
                    <a:pt x="3236" y="382"/>
                  </a:lnTo>
                  <a:lnTo>
                    <a:pt x="3180" y="346"/>
                  </a:lnTo>
                  <a:lnTo>
                    <a:pt x="3131" y="311"/>
                  </a:lnTo>
                  <a:lnTo>
                    <a:pt x="2870" y="163"/>
                  </a:lnTo>
                  <a:lnTo>
                    <a:pt x="2827" y="142"/>
                  </a:lnTo>
                  <a:lnTo>
                    <a:pt x="2778" y="114"/>
                  </a:lnTo>
                  <a:lnTo>
                    <a:pt x="2750" y="100"/>
                  </a:lnTo>
                  <a:lnTo>
                    <a:pt x="2722" y="86"/>
                  </a:lnTo>
                  <a:lnTo>
                    <a:pt x="2672" y="64"/>
                  </a:lnTo>
                  <a:lnTo>
                    <a:pt x="2623" y="50"/>
                  </a:lnTo>
                  <a:lnTo>
                    <a:pt x="2602" y="43"/>
                  </a:lnTo>
                  <a:lnTo>
                    <a:pt x="2574" y="29"/>
                  </a:lnTo>
                  <a:lnTo>
                    <a:pt x="2517" y="15"/>
                  </a:lnTo>
                  <a:lnTo>
                    <a:pt x="2468" y="15"/>
                  </a:lnTo>
                  <a:cubicBezTo>
                    <a:pt x="2447" y="8"/>
                    <a:pt x="2433" y="1"/>
                    <a:pt x="2412" y="1"/>
                  </a:cubicBezTo>
                  <a:close/>
                  <a:moveTo>
                    <a:pt x="2400" y="4645"/>
                  </a:moveTo>
                  <a:lnTo>
                    <a:pt x="2397" y="4646"/>
                  </a:lnTo>
                  <a:lnTo>
                    <a:pt x="2404" y="4646"/>
                  </a:lnTo>
                  <a:cubicBezTo>
                    <a:pt x="2402" y="4646"/>
                    <a:pt x="2401" y="4646"/>
                    <a:pt x="2400" y="4645"/>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4"/>
            <p:cNvSpPr/>
            <p:nvPr/>
          </p:nvSpPr>
          <p:spPr>
            <a:xfrm>
              <a:off x="2224775" y="1704675"/>
              <a:ext cx="33525" cy="19050"/>
            </a:xfrm>
            <a:custGeom>
              <a:avLst/>
              <a:gdLst/>
              <a:ahLst/>
              <a:cxnLst/>
              <a:rect l="l" t="t" r="r" b="b"/>
              <a:pathLst>
                <a:path w="1341" h="762" extrusionOk="0">
                  <a:moveTo>
                    <a:pt x="1326" y="0"/>
                  </a:moveTo>
                  <a:lnTo>
                    <a:pt x="1" y="747"/>
                  </a:lnTo>
                  <a:lnTo>
                    <a:pt x="8" y="762"/>
                  </a:lnTo>
                  <a:lnTo>
                    <a:pt x="1340" y="21"/>
                  </a:lnTo>
                  <a:lnTo>
                    <a:pt x="1326"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4"/>
            <p:cNvSpPr/>
            <p:nvPr/>
          </p:nvSpPr>
          <p:spPr>
            <a:xfrm>
              <a:off x="2050125" y="1380525"/>
              <a:ext cx="20650" cy="26550"/>
            </a:xfrm>
            <a:custGeom>
              <a:avLst/>
              <a:gdLst/>
              <a:ahLst/>
              <a:cxnLst/>
              <a:rect l="l" t="t" r="r" b="b"/>
              <a:pathLst>
                <a:path w="826" h="1062" extrusionOk="0">
                  <a:moveTo>
                    <a:pt x="230" y="1"/>
                  </a:moveTo>
                  <a:cubicBezTo>
                    <a:pt x="95" y="1"/>
                    <a:pt x="1" y="108"/>
                    <a:pt x="1" y="292"/>
                  </a:cubicBezTo>
                  <a:cubicBezTo>
                    <a:pt x="15" y="581"/>
                    <a:pt x="170" y="849"/>
                    <a:pt x="410" y="1004"/>
                  </a:cubicBezTo>
                  <a:cubicBezTo>
                    <a:pt x="478" y="1043"/>
                    <a:pt x="543" y="1062"/>
                    <a:pt x="599" y="1062"/>
                  </a:cubicBezTo>
                  <a:cubicBezTo>
                    <a:pt x="734" y="1062"/>
                    <a:pt x="826" y="955"/>
                    <a:pt x="826" y="771"/>
                  </a:cubicBezTo>
                  <a:cubicBezTo>
                    <a:pt x="811" y="482"/>
                    <a:pt x="656" y="214"/>
                    <a:pt x="417" y="59"/>
                  </a:cubicBezTo>
                  <a:cubicBezTo>
                    <a:pt x="350" y="20"/>
                    <a:pt x="287" y="1"/>
                    <a:pt x="23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4"/>
            <p:cNvSpPr/>
            <p:nvPr/>
          </p:nvSpPr>
          <p:spPr>
            <a:xfrm>
              <a:off x="2049425" y="1379600"/>
              <a:ext cx="22225" cy="28425"/>
            </a:xfrm>
            <a:custGeom>
              <a:avLst/>
              <a:gdLst/>
              <a:ahLst/>
              <a:cxnLst/>
              <a:rect l="l" t="t" r="r" b="b"/>
              <a:pathLst>
                <a:path w="889" h="1137" extrusionOk="0">
                  <a:moveTo>
                    <a:pt x="258" y="38"/>
                  </a:moveTo>
                  <a:cubicBezTo>
                    <a:pt x="315" y="38"/>
                    <a:pt x="378" y="57"/>
                    <a:pt x="445" y="96"/>
                  </a:cubicBezTo>
                  <a:cubicBezTo>
                    <a:pt x="684" y="251"/>
                    <a:pt x="839" y="519"/>
                    <a:pt x="854" y="808"/>
                  </a:cubicBezTo>
                  <a:cubicBezTo>
                    <a:pt x="854" y="992"/>
                    <a:pt x="762" y="1099"/>
                    <a:pt x="627" y="1099"/>
                  </a:cubicBezTo>
                  <a:cubicBezTo>
                    <a:pt x="571" y="1099"/>
                    <a:pt x="506" y="1080"/>
                    <a:pt x="438" y="1041"/>
                  </a:cubicBezTo>
                  <a:cubicBezTo>
                    <a:pt x="198" y="886"/>
                    <a:pt x="43" y="618"/>
                    <a:pt x="29" y="329"/>
                  </a:cubicBezTo>
                  <a:cubicBezTo>
                    <a:pt x="29" y="145"/>
                    <a:pt x="123" y="38"/>
                    <a:pt x="258" y="38"/>
                  </a:cubicBezTo>
                  <a:close/>
                  <a:moveTo>
                    <a:pt x="250" y="0"/>
                  </a:moveTo>
                  <a:cubicBezTo>
                    <a:pt x="103" y="0"/>
                    <a:pt x="1" y="115"/>
                    <a:pt x="1" y="315"/>
                  </a:cubicBezTo>
                  <a:cubicBezTo>
                    <a:pt x="8" y="399"/>
                    <a:pt x="22" y="491"/>
                    <a:pt x="50" y="575"/>
                  </a:cubicBezTo>
                  <a:cubicBezTo>
                    <a:pt x="57" y="589"/>
                    <a:pt x="64" y="604"/>
                    <a:pt x="71" y="625"/>
                  </a:cubicBezTo>
                  <a:cubicBezTo>
                    <a:pt x="142" y="808"/>
                    <a:pt x="276" y="970"/>
                    <a:pt x="445" y="1076"/>
                  </a:cubicBezTo>
                  <a:cubicBezTo>
                    <a:pt x="515" y="1117"/>
                    <a:pt x="582" y="1137"/>
                    <a:pt x="641" y="1137"/>
                  </a:cubicBezTo>
                  <a:cubicBezTo>
                    <a:pt x="786" y="1137"/>
                    <a:pt x="889" y="1022"/>
                    <a:pt x="889" y="822"/>
                  </a:cubicBezTo>
                  <a:cubicBezTo>
                    <a:pt x="882" y="745"/>
                    <a:pt x="875" y="660"/>
                    <a:pt x="847" y="589"/>
                  </a:cubicBezTo>
                  <a:cubicBezTo>
                    <a:pt x="839" y="568"/>
                    <a:pt x="832" y="554"/>
                    <a:pt x="832" y="540"/>
                  </a:cubicBezTo>
                  <a:cubicBezTo>
                    <a:pt x="755" y="343"/>
                    <a:pt x="621" y="174"/>
                    <a:pt x="452" y="61"/>
                  </a:cubicBezTo>
                  <a:cubicBezTo>
                    <a:pt x="380" y="20"/>
                    <a:pt x="311" y="0"/>
                    <a:pt x="25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4"/>
            <p:cNvSpPr/>
            <p:nvPr/>
          </p:nvSpPr>
          <p:spPr>
            <a:xfrm>
              <a:off x="2070050" y="1393100"/>
              <a:ext cx="175200" cy="84250"/>
            </a:xfrm>
            <a:custGeom>
              <a:avLst/>
              <a:gdLst/>
              <a:ahLst/>
              <a:cxnLst/>
              <a:rect l="l" t="t" r="r" b="b"/>
              <a:pathLst>
                <a:path w="7008" h="3370" extrusionOk="0">
                  <a:moveTo>
                    <a:pt x="0" y="0"/>
                  </a:moveTo>
                  <a:lnTo>
                    <a:pt x="0" y="0"/>
                  </a:lnTo>
                  <a:cubicBezTo>
                    <a:pt x="7" y="14"/>
                    <a:pt x="14" y="28"/>
                    <a:pt x="22" y="49"/>
                  </a:cubicBezTo>
                  <a:cubicBezTo>
                    <a:pt x="1340" y="71"/>
                    <a:pt x="2806" y="515"/>
                    <a:pt x="4307" y="1389"/>
                  </a:cubicBezTo>
                  <a:cubicBezTo>
                    <a:pt x="5273" y="1953"/>
                    <a:pt x="6176" y="2615"/>
                    <a:pt x="7000" y="3370"/>
                  </a:cubicBezTo>
                  <a:lnTo>
                    <a:pt x="7007" y="3341"/>
                  </a:lnTo>
                  <a:cubicBezTo>
                    <a:pt x="6183" y="2587"/>
                    <a:pt x="5280" y="1918"/>
                    <a:pt x="4307" y="1354"/>
                  </a:cubicBezTo>
                  <a:cubicBezTo>
                    <a:pt x="2813" y="487"/>
                    <a:pt x="1340" y="28"/>
                    <a:pt x="0"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4"/>
            <p:cNvSpPr/>
            <p:nvPr/>
          </p:nvSpPr>
          <p:spPr>
            <a:xfrm>
              <a:off x="2325575" y="1754850"/>
              <a:ext cx="20650" cy="26550"/>
            </a:xfrm>
            <a:custGeom>
              <a:avLst/>
              <a:gdLst/>
              <a:ahLst/>
              <a:cxnLst/>
              <a:rect l="l" t="t" r="r" b="b"/>
              <a:pathLst>
                <a:path w="826" h="1062" extrusionOk="0">
                  <a:moveTo>
                    <a:pt x="227" y="1"/>
                  </a:moveTo>
                  <a:cubicBezTo>
                    <a:pt x="92" y="1"/>
                    <a:pt x="1" y="107"/>
                    <a:pt x="1" y="291"/>
                  </a:cubicBezTo>
                  <a:cubicBezTo>
                    <a:pt x="15" y="580"/>
                    <a:pt x="170" y="848"/>
                    <a:pt x="410" y="1003"/>
                  </a:cubicBezTo>
                  <a:cubicBezTo>
                    <a:pt x="476" y="1043"/>
                    <a:pt x="540" y="1061"/>
                    <a:pt x="596" y="1061"/>
                  </a:cubicBezTo>
                  <a:cubicBezTo>
                    <a:pt x="731" y="1061"/>
                    <a:pt x="826" y="955"/>
                    <a:pt x="826" y="771"/>
                  </a:cubicBezTo>
                  <a:cubicBezTo>
                    <a:pt x="812" y="482"/>
                    <a:pt x="656" y="214"/>
                    <a:pt x="417" y="59"/>
                  </a:cubicBezTo>
                  <a:cubicBezTo>
                    <a:pt x="348" y="19"/>
                    <a:pt x="284" y="1"/>
                    <a:pt x="22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4"/>
            <p:cNvSpPr/>
            <p:nvPr/>
          </p:nvSpPr>
          <p:spPr>
            <a:xfrm>
              <a:off x="2324875" y="1753875"/>
              <a:ext cx="22050" cy="28550"/>
            </a:xfrm>
            <a:custGeom>
              <a:avLst/>
              <a:gdLst/>
              <a:ahLst/>
              <a:cxnLst/>
              <a:rect l="l" t="t" r="r" b="b"/>
              <a:pathLst>
                <a:path w="882" h="1142" extrusionOk="0">
                  <a:moveTo>
                    <a:pt x="258" y="40"/>
                  </a:moveTo>
                  <a:cubicBezTo>
                    <a:pt x="315" y="40"/>
                    <a:pt x="378" y="58"/>
                    <a:pt x="445" y="98"/>
                  </a:cubicBezTo>
                  <a:cubicBezTo>
                    <a:pt x="684" y="253"/>
                    <a:pt x="840" y="521"/>
                    <a:pt x="854" y="810"/>
                  </a:cubicBezTo>
                  <a:cubicBezTo>
                    <a:pt x="854" y="994"/>
                    <a:pt x="762" y="1100"/>
                    <a:pt x="630" y="1100"/>
                  </a:cubicBezTo>
                  <a:cubicBezTo>
                    <a:pt x="574" y="1100"/>
                    <a:pt x="511" y="1082"/>
                    <a:pt x="445" y="1042"/>
                  </a:cubicBezTo>
                  <a:cubicBezTo>
                    <a:pt x="198" y="887"/>
                    <a:pt x="43" y="619"/>
                    <a:pt x="29" y="330"/>
                  </a:cubicBezTo>
                  <a:cubicBezTo>
                    <a:pt x="29" y="146"/>
                    <a:pt x="124" y="40"/>
                    <a:pt x="258" y="40"/>
                  </a:cubicBezTo>
                  <a:close/>
                  <a:moveTo>
                    <a:pt x="243" y="0"/>
                  </a:moveTo>
                  <a:cubicBezTo>
                    <a:pt x="97" y="0"/>
                    <a:pt x="1" y="117"/>
                    <a:pt x="1" y="316"/>
                  </a:cubicBezTo>
                  <a:cubicBezTo>
                    <a:pt x="15" y="626"/>
                    <a:pt x="177" y="908"/>
                    <a:pt x="438" y="1078"/>
                  </a:cubicBezTo>
                  <a:cubicBezTo>
                    <a:pt x="459" y="1092"/>
                    <a:pt x="487" y="1106"/>
                    <a:pt x="508" y="1113"/>
                  </a:cubicBezTo>
                  <a:lnTo>
                    <a:pt x="536" y="1127"/>
                  </a:lnTo>
                  <a:cubicBezTo>
                    <a:pt x="570" y="1136"/>
                    <a:pt x="602" y="1141"/>
                    <a:pt x="632" y="1141"/>
                  </a:cubicBezTo>
                  <a:cubicBezTo>
                    <a:pt x="780" y="1141"/>
                    <a:pt x="882" y="1029"/>
                    <a:pt x="882" y="824"/>
                  </a:cubicBezTo>
                  <a:cubicBezTo>
                    <a:pt x="868" y="514"/>
                    <a:pt x="706" y="232"/>
                    <a:pt x="445" y="62"/>
                  </a:cubicBezTo>
                  <a:cubicBezTo>
                    <a:pt x="424" y="48"/>
                    <a:pt x="402" y="41"/>
                    <a:pt x="381" y="27"/>
                  </a:cubicBezTo>
                  <a:lnTo>
                    <a:pt x="353" y="20"/>
                  </a:lnTo>
                  <a:cubicBezTo>
                    <a:pt x="314" y="7"/>
                    <a:pt x="277" y="0"/>
                    <a:pt x="24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4"/>
            <p:cNvSpPr/>
            <p:nvPr/>
          </p:nvSpPr>
          <p:spPr>
            <a:xfrm>
              <a:off x="2014525" y="1501350"/>
              <a:ext cx="320075" cy="253400"/>
            </a:xfrm>
            <a:custGeom>
              <a:avLst/>
              <a:gdLst/>
              <a:ahLst/>
              <a:cxnLst/>
              <a:rect l="l" t="t" r="r" b="b"/>
              <a:pathLst>
                <a:path w="12803" h="10136" extrusionOk="0">
                  <a:moveTo>
                    <a:pt x="3617" y="0"/>
                  </a:moveTo>
                  <a:cubicBezTo>
                    <a:pt x="3551" y="0"/>
                    <a:pt x="3485" y="2"/>
                    <a:pt x="3420" y="5"/>
                  </a:cubicBezTo>
                  <a:cubicBezTo>
                    <a:pt x="1326" y="104"/>
                    <a:pt x="8" y="1866"/>
                    <a:pt x="1" y="4609"/>
                  </a:cubicBezTo>
                  <a:cubicBezTo>
                    <a:pt x="1" y="6378"/>
                    <a:pt x="530" y="8317"/>
                    <a:pt x="1446" y="10100"/>
                  </a:cubicBezTo>
                  <a:cubicBezTo>
                    <a:pt x="565" y="8309"/>
                    <a:pt x="29" y="6392"/>
                    <a:pt x="36" y="4630"/>
                  </a:cubicBezTo>
                  <a:cubicBezTo>
                    <a:pt x="43" y="1895"/>
                    <a:pt x="1347" y="146"/>
                    <a:pt x="3441" y="48"/>
                  </a:cubicBezTo>
                  <a:cubicBezTo>
                    <a:pt x="3506" y="44"/>
                    <a:pt x="3571" y="43"/>
                    <a:pt x="3637" y="43"/>
                  </a:cubicBezTo>
                  <a:cubicBezTo>
                    <a:pt x="4525" y="43"/>
                    <a:pt x="5517" y="351"/>
                    <a:pt x="6521" y="929"/>
                  </a:cubicBezTo>
                  <a:cubicBezTo>
                    <a:pt x="9531" y="2663"/>
                    <a:pt x="12062" y="6505"/>
                    <a:pt x="12802" y="10135"/>
                  </a:cubicBezTo>
                  <a:cubicBezTo>
                    <a:pt x="12090" y="6498"/>
                    <a:pt x="9546" y="2635"/>
                    <a:pt x="6521" y="894"/>
                  </a:cubicBezTo>
                  <a:cubicBezTo>
                    <a:pt x="5511" y="309"/>
                    <a:pt x="4512" y="0"/>
                    <a:pt x="3617"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4"/>
            <p:cNvSpPr/>
            <p:nvPr/>
          </p:nvSpPr>
          <p:spPr>
            <a:xfrm>
              <a:off x="2337575" y="1781675"/>
              <a:ext cx="1775" cy="22425"/>
            </a:xfrm>
            <a:custGeom>
              <a:avLst/>
              <a:gdLst/>
              <a:ahLst/>
              <a:cxnLst/>
              <a:rect l="l" t="t" r="r" b="b"/>
              <a:pathLst>
                <a:path w="71" h="897" extrusionOk="0">
                  <a:moveTo>
                    <a:pt x="0" y="1"/>
                  </a:moveTo>
                  <a:lnTo>
                    <a:pt x="0" y="1"/>
                  </a:lnTo>
                  <a:cubicBezTo>
                    <a:pt x="28" y="297"/>
                    <a:pt x="42" y="593"/>
                    <a:pt x="42" y="875"/>
                  </a:cubicBezTo>
                  <a:lnTo>
                    <a:pt x="71" y="896"/>
                  </a:lnTo>
                  <a:cubicBezTo>
                    <a:pt x="71" y="607"/>
                    <a:pt x="57" y="311"/>
                    <a:pt x="35" y="15"/>
                  </a:cubicBezTo>
                  <a:lnTo>
                    <a:pt x="0"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4"/>
            <p:cNvSpPr/>
            <p:nvPr/>
          </p:nvSpPr>
          <p:spPr>
            <a:xfrm>
              <a:off x="2048200" y="1752300"/>
              <a:ext cx="22225" cy="28525"/>
            </a:xfrm>
            <a:custGeom>
              <a:avLst/>
              <a:gdLst/>
              <a:ahLst/>
              <a:cxnLst/>
              <a:rect l="l" t="t" r="r" b="b"/>
              <a:pathLst>
                <a:path w="889" h="1141" extrusionOk="0">
                  <a:moveTo>
                    <a:pt x="271" y="44"/>
                  </a:moveTo>
                  <a:cubicBezTo>
                    <a:pt x="326" y="44"/>
                    <a:pt x="387" y="61"/>
                    <a:pt x="451" y="97"/>
                  </a:cubicBezTo>
                  <a:cubicBezTo>
                    <a:pt x="698" y="259"/>
                    <a:pt x="846" y="520"/>
                    <a:pt x="867" y="809"/>
                  </a:cubicBezTo>
                  <a:cubicBezTo>
                    <a:pt x="867" y="995"/>
                    <a:pt x="770" y="1102"/>
                    <a:pt x="633" y="1102"/>
                  </a:cubicBezTo>
                  <a:cubicBezTo>
                    <a:pt x="578" y="1102"/>
                    <a:pt x="516" y="1085"/>
                    <a:pt x="451" y="1049"/>
                  </a:cubicBezTo>
                  <a:cubicBezTo>
                    <a:pt x="205" y="887"/>
                    <a:pt x="57" y="626"/>
                    <a:pt x="43" y="337"/>
                  </a:cubicBezTo>
                  <a:cubicBezTo>
                    <a:pt x="43" y="151"/>
                    <a:pt x="136" y="44"/>
                    <a:pt x="271" y="44"/>
                  </a:cubicBezTo>
                  <a:close/>
                  <a:moveTo>
                    <a:pt x="254" y="0"/>
                  </a:moveTo>
                  <a:cubicBezTo>
                    <a:pt x="194" y="0"/>
                    <a:pt x="141" y="20"/>
                    <a:pt x="99" y="55"/>
                  </a:cubicBezTo>
                  <a:lnTo>
                    <a:pt x="78" y="76"/>
                  </a:lnTo>
                  <a:cubicBezTo>
                    <a:pt x="28" y="140"/>
                    <a:pt x="0" y="224"/>
                    <a:pt x="7" y="309"/>
                  </a:cubicBezTo>
                  <a:cubicBezTo>
                    <a:pt x="21" y="626"/>
                    <a:pt x="184" y="908"/>
                    <a:pt x="444" y="1077"/>
                  </a:cubicBezTo>
                  <a:cubicBezTo>
                    <a:pt x="508" y="1119"/>
                    <a:pt x="585" y="1141"/>
                    <a:pt x="663" y="1141"/>
                  </a:cubicBezTo>
                  <a:lnTo>
                    <a:pt x="691" y="1141"/>
                  </a:lnTo>
                  <a:cubicBezTo>
                    <a:pt x="811" y="1119"/>
                    <a:pt x="888" y="1007"/>
                    <a:pt x="888" y="830"/>
                  </a:cubicBezTo>
                  <a:cubicBezTo>
                    <a:pt x="874" y="520"/>
                    <a:pt x="712" y="231"/>
                    <a:pt x="451" y="62"/>
                  </a:cubicBezTo>
                  <a:cubicBezTo>
                    <a:pt x="381" y="20"/>
                    <a:pt x="314" y="0"/>
                    <a:pt x="25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4"/>
            <p:cNvSpPr/>
            <p:nvPr/>
          </p:nvSpPr>
          <p:spPr>
            <a:xfrm>
              <a:off x="2049075" y="1753375"/>
              <a:ext cx="20650" cy="26525"/>
            </a:xfrm>
            <a:custGeom>
              <a:avLst/>
              <a:gdLst/>
              <a:ahLst/>
              <a:cxnLst/>
              <a:rect l="l" t="t" r="r" b="b"/>
              <a:pathLst>
                <a:path w="826" h="1061" extrusionOk="0">
                  <a:moveTo>
                    <a:pt x="234" y="0"/>
                  </a:moveTo>
                  <a:cubicBezTo>
                    <a:pt x="97" y="0"/>
                    <a:pt x="1" y="106"/>
                    <a:pt x="1" y="287"/>
                  </a:cubicBezTo>
                  <a:cubicBezTo>
                    <a:pt x="15" y="583"/>
                    <a:pt x="170" y="844"/>
                    <a:pt x="409" y="1006"/>
                  </a:cubicBezTo>
                  <a:cubicBezTo>
                    <a:pt x="477" y="1043"/>
                    <a:pt x="541" y="1061"/>
                    <a:pt x="597" y="1061"/>
                  </a:cubicBezTo>
                  <a:cubicBezTo>
                    <a:pt x="733" y="1061"/>
                    <a:pt x="825" y="956"/>
                    <a:pt x="825" y="766"/>
                  </a:cubicBezTo>
                  <a:cubicBezTo>
                    <a:pt x="811" y="477"/>
                    <a:pt x="656" y="216"/>
                    <a:pt x="416" y="54"/>
                  </a:cubicBezTo>
                  <a:cubicBezTo>
                    <a:pt x="351" y="18"/>
                    <a:pt x="289" y="0"/>
                    <a:pt x="23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4"/>
            <p:cNvSpPr/>
            <p:nvPr/>
          </p:nvSpPr>
          <p:spPr>
            <a:xfrm>
              <a:off x="2064750" y="1780800"/>
              <a:ext cx="111775" cy="116150"/>
            </a:xfrm>
            <a:custGeom>
              <a:avLst/>
              <a:gdLst/>
              <a:ahLst/>
              <a:cxnLst/>
              <a:rect l="l" t="t" r="r" b="b"/>
              <a:pathLst>
                <a:path w="4471" h="4646" extrusionOk="0">
                  <a:moveTo>
                    <a:pt x="1" y="1"/>
                  </a:moveTo>
                  <a:cubicBezTo>
                    <a:pt x="1164" y="1953"/>
                    <a:pt x="2736" y="3645"/>
                    <a:pt x="4470" y="4646"/>
                  </a:cubicBezTo>
                  <a:lnTo>
                    <a:pt x="4470" y="4611"/>
                  </a:lnTo>
                  <a:cubicBezTo>
                    <a:pt x="2750" y="3617"/>
                    <a:pt x="1185" y="1939"/>
                    <a:pt x="29"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4"/>
            <p:cNvSpPr/>
            <p:nvPr/>
          </p:nvSpPr>
          <p:spPr>
            <a:xfrm>
              <a:off x="1938225" y="1644925"/>
              <a:ext cx="105400" cy="227000"/>
            </a:xfrm>
            <a:custGeom>
              <a:avLst/>
              <a:gdLst/>
              <a:ahLst/>
              <a:cxnLst/>
              <a:rect l="l" t="t" r="r" b="b"/>
              <a:pathLst>
                <a:path w="4216" h="9080" extrusionOk="0">
                  <a:moveTo>
                    <a:pt x="0" y="1"/>
                  </a:moveTo>
                  <a:lnTo>
                    <a:pt x="0" y="1"/>
                  </a:lnTo>
                  <a:cubicBezTo>
                    <a:pt x="621" y="3109"/>
                    <a:pt x="2115" y="6331"/>
                    <a:pt x="4195" y="9080"/>
                  </a:cubicBezTo>
                  <a:lnTo>
                    <a:pt x="4216" y="9059"/>
                  </a:lnTo>
                  <a:cubicBezTo>
                    <a:pt x="2136" y="6317"/>
                    <a:pt x="649" y="3102"/>
                    <a:pt x="36" y="8"/>
                  </a:cubicBezTo>
                  <a:lnTo>
                    <a:pt x="0"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4"/>
            <p:cNvSpPr/>
            <p:nvPr/>
          </p:nvSpPr>
          <p:spPr>
            <a:xfrm>
              <a:off x="2350425" y="1989775"/>
              <a:ext cx="20650" cy="26625"/>
            </a:xfrm>
            <a:custGeom>
              <a:avLst/>
              <a:gdLst/>
              <a:ahLst/>
              <a:cxnLst/>
              <a:rect l="l" t="t" r="r" b="b"/>
              <a:pathLst>
                <a:path w="826" h="1065" extrusionOk="0">
                  <a:moveTo>
                    <a:pt x="231" y="0"/>
                  </a:moveTo>
                  <a:cubicBezTo>
                    <a:pt x="96" y="0"/>
                    <a:pt x="1" y="109"/>
                    <a:pt x="1" y="298"/>
                  </a:cubicBezTo>
                  <a:cubicBezTo>
                    <a:pt x="15" y="587"/>
                    <a:pt x="170" y="848"/>
                    <a:pt x="417" y="1010"/>
                  </a:cubicBezTo>
                  <a:cubicBezTo>
                    <a:pt x="483" y="1047"/>
                    <a:pt x="545" y="1065"/>
                    <a:pt x="600" y="1065"/>
                  </a:cubicBezTo>
                  <a:cubicBezTo>
                    <a:pt x="734" y="1065"/>
                    <a:pt x="826" y="960"/>
                    <a:pt x="826" y="770"/>
                  </a:cubicBezTo>
                  <a:cubicBezTo>
                    <a:pt x="811" y="481"/>
                    <a:pt x="656" y="213"/>
                    <a:pt x="417" y="58"/>
                  </a:cubicBezTo>
                  <a:cubicBezTo>
                    <a:pt x="351" y="19"/>
                    <a:pt x="287" y="0"/>
                    <a:pt x="23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4"/>
            <p:cNvSpPr/>
            <p:nvPr/>
          </p:nvSpPr>
          <p:spPr>
            <a:xfrm>
              <a:off x="2364700" y="1635050"/>
              <a:ext cx="59075" cy="363425"/>
            </a:xfrm>
            <a:custGeom>
              <a:avLst/>
              <a:gdLst/>
              <a:ahLst/>
              <a:cxnLst/>
              <a:rect l="l" t="t" r="r" b="b"/>
              <a:pathLst>
                <a:path w="2363" h="14537" extrusionOk="0">
                  <a:moveTo>
                    <a:pt x="22" y="1"/>
                  </a:moveTo>
                  <a:lnTo>
                    <a:pt x="1" y="8"/>
                  </a:lnTo>
                  <a:cubicBezTo>
                    <a:pt x="1509" y="2919"/>
                    <a:pt x="2334" y="6000"/>
                    <a:pt x="2327" y="8685"/>
                  </a:cubicBezTo>
                  <a:cubicBezTo>
                    <a:pt x="2320" y="11350"/>
                    <a:pt x="1502" y="13338"/>
                    <a:pt x="149" y="14494"/>
                  </a:cubicBezTo>
                  <a:cubicBezTo>
                    <a:pt x="156" y="14508"/>
                    <a:pt x="170" y="14522"/>
                    <a:pt x="177" y="14536"/>
                  </a:cubicBezTo>
                  <a:cubicBezTo>
                    <a:pt x="1580" y="13338"/>
                    <a:pt x="2348" y="11308"/>
                    <a:pt x="2355" y="8700"/>
                  </a:cubicBezTo>
                  <a:cubicBezTo>
                    <a:pt x="2362" y="6014"/>
                    <a:pt x="1538" y="2919"/>
                    <a:pt x="22"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4"/>
            <p:cNvSpPr/>
            <p:nvPr/>
          </p:nvSpPr>
          <p:spPr>
            <a:xfrm>
              <a:off x="2176150" y="1992625"/>
              <a:ext cx="178350" cy="35050"/>
            </a:xfrm>
            <a:custGeom>
              <a:avLst/>
              <a:gdLst/>
              <a:ahLst/>
              <a:cxnLst/>
              <a:rect l="l" t="t" r="r" b="b"/>
              <a:pathLst>
                <a:path w="7134" h="1402" extrusionOk="0">
                  <a:moveTo>
                    <a:pt x="0" y="1"/>
                  </a:moveTo>
                  <a:lnTo>
                    <a:pt x="0" y="43"/>
                  </a:lnTo>
                  <a:cubicBezTo>
                    <a:pt x="1561" y="945"/>
                    <a:pt x="3068" y="1401"/>
                    <a:pt x="4426" y="1401"/>
                  </a:cubicBezTo>
                  <a:cubicBezTo>
                    <a:pt x="5360" y="1401"/>
                    <a:pt x="6224" y="1185"/>
                    <a:pt x="6986" y="748"/>
                  </a:cubicBezTo>
                  <a:cubicBezTo>
                    <a:pt x="7035" y="720"/>
                    <a:pt x="7085" y="692"/>
                    <a:pt x="7134" y="663"/>
                  </a:cubicBezTo>
                  <a:cubicBezTo>
                    <a:pt x="7120" y="649"/>
                    <a:pt x="7113" y="635"/>
                    <a:pt x="7106" y="621"/>
                  </a:cubicBezTo>
                  <a:cubicBezTo>
                    <a:pt x="6329" y="1099"/>
                    <a:pt x="5416" y="1350"/>
                    <a:pt x="4406" y="1350"/>
                  </a:cubicBezTo>
                  <a:cubicBezTo>
                    <a:pt x="3078" y="1350"/>
                    <a:pt x="1581" y="917"/>
                    <a:pt x="0"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4"/>
            <p:cNvSpPr/>
            <p:nvPr/>
          </p:nvSpPr>
          <p:spPr>
            <a:xfrm>
              <a:off x="1962725" y="1393975"/>
              <a:ext cx="88325" cy="53600"/>
            </a:xfrm>
            <a:custGeom>
              <a:avLst/>
              <a:gdLst/>
              <a:ahLst/>
              <a:cxnLst/>
              <a:rect l="l" t="t" r="r" b="b"/>
              <a:pathLst>
                <a:path w="3533" h="2144" extrusionOk="0">
                  <a:moveTo>
                    <a:pt x="3518" y="0"/>
                  </a:moveTo>
                  <a:cubicBezTo>
                    <a:pt x="2087" y="148"/>
                    <a:pt x="804" y="924"/>
                    <a:pt x="0" y="2115"/>
                  </a:cubicBezTo>
                  <a:lnTo>
                    <a:pt x="29" y="2143"/>
                  </a:lnTo>
                  <a:cubicBezTo>
                    <a:pt x="825" y="952"/>
                    <a:pt x="2108" y="184"/>
                    <a:pt x="3532" y="43"/>
                  </a:cubicBezTo>
                  <a:cubicBezTo>
                    <a:pt x="3525" y="29"/>
                    <a:pt x="3518" y="14"/>
                    <a:pt x="3518"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4"/>
            <p:cNvSpPr/>
            <p:nvPr/>
          </p:nvSpPr>
          <p:spPr>
            <a:xfrm>
              <a:off x="2100875" y="1981700"/>
              <a:ext cx="197600" cy="110700"/>
            </a:xfrm>
            <a:custGeom>
              <a:avLst/>
              <a:gdLst/>
              <a:ahLst/>
              <a:cxnLst/>
              <a:rect l="l" t="t" r="r" b="b"/>
              <a:pathLst>
                <a:path w="7904" h="4428" extrusionOk="0">
                  <a:moveTo>
                    <a:pt x="8" y="1"/>
                  </a:moveTo>
                  <a:lnTo>
                    <a:pt x="1" y="22"/>
                  </a:lnTo>
                  <a:lnTo>
                    <a:pt x="7889" y="4428"/>
                  </a:lnTo>
                  <a:lnTo>
                    <a:pt x="7903" y="4406"/>
                  </a:lnTo>
                  <a:lnTo>
                    <a:pt x="8"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9" name="Google Shape;1189;p34"/>
          <p:cNvGrpSpPr/>
          <p:nvPr/>
        </p:nvGrpSpPr>
        <p:grpSpPr>
          <a:xfrm>
            <a:off x="6670301" y="3135215"/>
            <a:ext cx="1418607" cy="1374718"/>
            <a:chOff x="2424100" y="2559575"/>
            <a:chExt cx="375750" cy="364125"/>
          </a:xfrm>
        </p:grpSpPr>
        <p:sp>
          <p:nvSpPr>
            <p:cNvPr id="1190" name="Google Shape;1190;p34"/>
            <p:cNvSpPr/>
            <p:nvPr/>
          </p:nvSpPr>
          <p:spPr>
            <a:xfrm>
              <a:off x="2427275" y="2724000"/>
              <a:ext cx="365875" cy="199475"/>
            </a:xfrm>
            <a:custGeom>
              <a:avLst/>
              <a:gdLst/>
              <a:ahLst/>
              <a:cxnLst/>
              <a:rect l="l" t="t" r="r" b="b"/>
              <a:pathLst>
                <a:path w="14635" h="7979" extrusionOk="0">
                  <a:moveTo>
                    <a:pt x="9706" y="1"/>
                  </a:moveTo>
                  <a:cubicBezTo>
                    <a:pt x="9566" y="1"/>
                    <a:pt x="9425" y="28"/>
                    <a:pt x="9291" y="85"/>
                  </a:cubicBezTo>
                  <a:lnTo>
                    <a:pt x="247" y="4568"/>
                  </a:lnTo>
                  <a:cubicBezTo>
                    <a:pt x="14" y="4688"/>
                    <a:pt x="0" y="4899"/>
                    <a:pt x="219" y="5047"/>
                  </a:cubicBezTo>
                  <a:lnTo>
                    <a:pt x="4371" y="7825"/>
                  </a:lnTo>
                  <a:cubicBezTo>
                    <a:pt x="4536" y="7926"/>
                    <a:pt x="4724" y="7978"/>
                    <a:pt x="4915" y="7978"/>
                  </a:cubicBezTo>
                  <a:cubicBezTo>
                    <a:pt x="5057" y="7978"/>
                    <a:pt x="5201" y="7949"/>
                    <a:pt x="5337" y="7888"/>
                  </a:cubicBezTo>
                  <a:lnTo>
                    <a:pt x="14381" y="3412"/>
                  </a:lnTo>
                  <a:cubicBezTo>
                    <a:pt x="14621" y="3292"/>
                    <a:pt x="14635" y="3081"/>
                    <a:pt x="14409" y="2933"/>
                  </a:cubicBezTo>
                  <a:lnTo>
                    <a:pt x="10264" y="155"/>
                  </a:lnTo>
                  <a:cubicBezTo>
                    <a:pt x="10093" y="53"/>
                    <a:pt x="9900" y="1"/>
                    <a:pt x="970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4"/>
            <p:cNvSpPr/>
            <p:nvPr/>
          </p:nvSpPr>
          <p:spPr>
            <a:xfrm>
              <a:off x="2426750" y="2723700"/>
              <a:ext cx="365175" cy="200000"/>
            </a:xfrm>
            <a:custGeom>
              <a:avLst/>
              <a:gdLst/>
              <a:ahLst/>
              <a:cxnLst/>
              <a:rect l="l" t="t" r="r" b="b"/>
              <a:pathLst>
                <a:path w="14607" h="8000" extrusionOk="0">
                  <a:moveTo>
                    <a:pt x="9692" y="25"/>
                  </a:moveTo>
                  <a:cubicBezTo>
                    <a:pt x="9704" y="25"/>
                    <a:pt x="9716" y="26"/>
                    <a:pt x="9728" y="26"/>
                  </a:cubicBezTo>
                  <a:cubicBezTo>
                    <a:pt x="9739" y="26"/>
                    <a:pt x="9750" y="26"/>
                    <a:pt x="9761" y="26"/>
                  </a:cubicBezTo>
                  <a:cubicBezTo>
                    <a:pt x="9947" y="26"/>
                    <a:pt x="10125" y="81"/>
                    <a:pt x="10278" y="174"/>
                  </a:cubicBezTo>
                  <a:lnTo>
                    <a:pt x="14423" y="2952"/>
                  </a:lnTo>
                  <a:cubicBezTo>
                    <a:pt x="14515" y="3001"/>
                    <a:pt x="14571" y="3093"/>
                    <a:pt x="14578" y="3191"/>
                  </a:cubicBezTo>
                  <a:cubicBezTo>
                    <a:pt x="14557" y="3297"/>
                    <a:pt x="14493" y="3375"/>
                    <a:pt x="14402" y="3417"/>
                  </a:cubicBezTo>
                  <a:lnTo>
                    <a:pt x="5358" y="7893"/>
                  </a:lnTo>
                  <a:cubicBezTo>
                    <a:pt x="5221" y="7951"/>
                    <a:pt x="5077" y="7980"/>
                    <a:pt x="4935" y="7980"/>
                  </a:cubicBezTo>
                  <a:cubicBezTo>
                    <a:pt x="4748" y="7980"/>
                    <a:pt x="4563" y="7930"/>
                    <a:pt x="4399" y="7830"/>
                  </a:cubicBezTo>
                  <a:lnTo>
                    <a:pt x="247" y="5052"/>
                  </a:lnTo>
                  <a:cubicBezTo>
                    <a:pt x="155" y="5010"/>
                    <a:pt x="99" y="4911"/>
                    <a:pt x="92" y="4813"/>
                  </a:cubicBezTo>
                  <a:cubicBezTo>
                    <a:pt x="113" y="4707"/>
                    <a:pt x="183" y="4629"/>
                    <a:pt x="275" y="4594"/>
                  </a:cubicBezTo>
                  <a:lnTo>
                    <a:pt x="9319" y="111"/>
                  </a:lnTo>
                  <a:cubicBezTo>
                    <a:pt x="9435" y="59"/>
                    <a:pt x="9563" y="25"/>
                    <a:pt x="9692" y="25"/>
                  </a:cubicBezTo>
                  <a:close/>
                  <a:moveTo>
                    <a:pt x="9737" y="0"/>
                  </a:moveTo>
                  <a:cubicBezTo>
                    <a:pt x="9593" y="0"/>
                    <a:pt x="9448" y="29"/>
                    <a:pt x="9312" y="90"/>
                  </a:cubicBezTo>
                  <a:lnTo>
                    <a:pt x="268" y="4573"/>
                  </a:lnTo>
                  <a:cubicBezTo>
                    <a:pt x="21" y="4637"/>
                    <a:pt x="0" y="4975"/>
                    <a:pt x="233" y="5074"/>
                  </a:cubicBezTo>
                  <a:lnTo>
                    <a:pt x="4385" y="7851"/>
                  </a:lnTo>
                  <a:cubicBezTo>
                    <a:pt x="4544" y="7944"/>
                    <a:pt x="4723" y="8000"/>
                    <a:pt x="4914" y="8000"/>
                  </a:cubicBezTo>
                  <a:cubicBezTo>
                    <a:pt x="4926" y="8000"/>
                    <a:pt x="4937" y="7999"/>
                    <a:pt x="4949" y="7999"/>
                  </a:cubicBezTo>
                  <a:cubicBezTo>
                    <a:pt x="4961" y="8000"/>
                    <a:pt x="4973" y="8000"/>
                    <a:pt x="4985" y="8000"/>
                  </a:cubicBezTo>
                  <a:cubicBezTo>
                    <a:pt x="5114" y="8000"/>
                    <a:pt x="5242" y="7966"/>
                    <a:pt x="5365" y="7914"/>
                  </a:cubicBezTo>
                  <a:lnTo>
                    <a:pt x="14409" y="3431"/>
                  </a:lnTo>
                  <a:cubicBezTo>
                    <a:pt x="14515" y="3396"/>
                    <a:pt x="14585" y="3304"/>
                    <a:pt x="14606" y="3198"/>
                  </a:cubicBezTo>
                  <a:cubicBezTo>
                    <a:pt x="14599" y="3086"/>
                    <a:pt x="14543" y="2987"/>
                    <a:pt x="14444" y="2931"/>
                  </a:cubicBezTo>
                  <a:lnTo>
                    <a:pt x="10292" y="153"/>
                  </a:lnTo>
                  <a:cubicBezTo>
                    <a:pt x="10123" y="52"/>
                    <a:pt x="9930" y="0"/>
                    <a:pt x="973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4"/>
            <p:cNvSpPr/>
            <p:nvPr/>
          </p:nvSpPr>
          <p:spPr>
            <a:xfrm>
              <a:off x="2424450" y="2769100"/>
              <a:ext cx="375400" cy="133500"/>
            </a:xfrm>
            <a:custGeom>
              <a:avLst/>
              <a:gdLst/>
              <a:ahLst/>
              <a:cxnLst/>
              <a:rect l="l" t="t" r="r" b="b"/>
              <a:pathLst>
                <a:path w="15016" h="5340" extrusionOk="0">
                  <a:moveTo>
                    <a:pt x="14776" y="1"/>
                  </a:moveTo>
                  <a:cubicBezTo>
                    <a:pt x="14762" y="107"/>
                    <a:pt x="14684" y="198"/>
                    <a:pt x="14585" y="233"/>
                  </a:cubicBezTo>
                  <a:lnTo>
                    <a:pt x="5548" y="4717"/>
                  </a:lnTo>
                  <a:cubicBezTo>
                    <a:pt x="5415" y="4773"/>
                    <a:pt x="5274" y="4801"/>
                    <a:pt x="5133" y="4801"/>
                  </a:cubicBezTo>
                  <a:cubicBezTo>
                    <a:pt x="4940" y="4801"/>
                    <a:pt x="4747" y="4748"/>
                    <a:pt x="4575" y="4646"/>
                  </a:cubicBezTo>
                  <a:lnTo>
                    <a:pt x="430" y="1869"/>
                  </a:lnTo>
                  <a:cubicBezTo>
                    <a:pt x="332" y="1820"/>
                    <a:pt x="275" y="1721"/>
                    <a:pt x="275" y="1615"/>
                  </a:cubicBezTo>
                  <a:lnTo>
                    <a:pt x="275" y="1615"/>
                  </a:lnTo>
                  <a:cubicBezTo>
                    <a:pt x="275" y="1615"/>
                    <a:pt x="1" y="2137"/>
                    <a:pt x="395" y="2412"/>
                  </a:cubicBezTo>
                  <a:lnTo>
                    <a:pt x="4540" y="5189"/>
                  </a:lnTo>
                  <a:cubicBezTo>
                    <a:pt x="4708" y="5289"/>
                    <a:pt x="4897" y="5339"/>
                    <a:pt x="5086" y="5339"/>
                  </a:cubicBezTo>
                  <a:cubicBezTo>
                    <a:pt x="5229" y="5339"/>
                    <a:pt x="5372" y="5310"/>
                    <a:pt x="5506" y="5253"/>
                  </a:cubicBezTo>
                  <a:lnTo>
                    <a:pt x="14550" y="776"/>
                  </a:lnTo>
                  <a:cubicBezTo>
                    <a:pt x="15015" y="515"/>
                    <a:pt x="14776" y="1"/>
                    <a:pt x="1477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4"/>
            <p:cNvSpPr/>
            <p:nvPr/>
          </p:nvSpPr>
          <p:spPr>
            <a:xfrm>
              <a:off x="2424100" y="2768925"/>
              <a:ext cx="375750" cy="134000"/>
            </a:xfrm>
            <a:custGeom>
              <a:avLst/>
              <a:gdLst/>
              <a:ahLst/>
              <a:cxnLst/>
              <a:rect l="l" t="t" r="r" b="b"/>
              <a:pathLst>
                <a:path w="15030" h="5360" extrusionOk="0">
                  <a:moveTo>
                    <a:pt x="14790" y="50"/>
                  </a:moveTo>
                  <a:cubicBezTo>
                    <a:pt x="14832" y="170"/>
                    <a:pt x="14945" y="558"/>
                    <a:pt x="14557" y="776"/>
                  </a:cubicBezTo>
                  <a:lnTo>
                    <a:pt x="5513" y="5252"/>
                  </a:lnTo>
                  <a:cubicBezTo>
                    <a:pt x="5379" y="5310"/>
                    <a:pt x="5236" y="5339"/>
                    <a:pt x="5093" y="5339"/>
                  </a:cubicBezTo>
                  <a:cubicBezTo>
                    <a:pt x="4905" y="5339"/>
                    <a:pt x="4718" y="5289"/>
                    <a:pt x="4554" y="5189"/>
                  </a:cubicBezTo>
                  <a:lnTo>
                    <a:pt x="409" y="2412"/>
                  </a:lnTo>
                  <a:cubicBezTo>
                    <a:pt x="92" y="2186"/>
                    <a:pt x="219" y="1798"/>
                    <a:pt x="275" y="1671"/>
                  </a:cubicBezTo>
                  <a:lnTo>
                    <a:pt x="275" y="1671"/>
                  </a:lnTo>
                  <a:cubicBezTo>
                    <a:pt x="289" y="1763"/>
                    <a:pt x="353" y="1841"/>
                    <a:pt x="430" y="1890"/>
                  </a:cubicBezTo>
                  <a:lnTo>
                    <a:pt x="4582" y="4667"/>
                  </a:lnTo>
                  <a:cubicBezTo>
                    <a:pt x="4751" y="4767"/>
                    <a:pt x="4942" y="4818"/>
                    <a:pt x="5133" y="4818"/>
                  </a:cubicBezTo>
                  <a:cubicBezTo>
                    <a:pt x="5279" y="4818"/>
                    <a:pt x="5425" y="4789"/>
                    <a:pt x="5562" y="4731"/>
                  </a:cubicBezTo>
                  <a:lnTo>
                    <a:pt x="14607" y="247"/>
                  </a:lnTo>
                  <a:cubicBezTo>
                    <a:pt x="14691" y="212"/>
                    <a:pt x="14762" y="142"/>
                    <a:pt x="14790" y="50"/>
                  </a:cubicBezTo>
                  <a:close/>
                  <a:moveTo>
                    <a:pt x="14776" y="1"/>
                  </a:moveTo>
                  <a:cubicBezTo>
                    <a:pt x="14776" y="1"/>
                    <a:pt x="14769" y="8"/>
                    <a:pt x="14769" y="15"/>
                  </a:cubicBezTo>
                  <a:cubicBezTo>
                    <a:pt x="14755" y="114"/>
                    <a:pt x="14684" y="191"/>
                    <a:pt x="14592" y="233"/>
                  </a:cubicBezTo>
                  <a:lnTo>
                    <a:pt x="5548" y="4710"/>
                  </a:lnTo>
                  <a:cubicBezTo>
                    <a:pt x="5414" y="4767"/>
                    <a:pt x="5271" y="4796"/>
                    <a:pt x="5128" y="4796"/>
                  </a:cubicBezTo>
                  <a:cubicBezTo>
                    <a:pt x="4941" y="4796"/>
                    <a:pt x="4754" y="4746"/>
                    <a:pt x="4589" y="4646"/>
                  </a:cubicBezTo>
                  <a:lnTo>
                    <a:pt x="444" y="1869"/>
                  </a:lnTo>
                  <a:cubicBezTo>
                    <a:pt x="353" y="1819"/>
                    <a:pt x="296" y="1728"/>
                    <a:pt x="289" y="1622"/>
                  </a:cubicBezTo>
                  <a:cubicBezTo>
                    <a:pt x="289" y="1622"/>
                    <a:pt x="289" y="1615"/>
                    <a:pt x="282" y="1615"/>
                  </a:cubicBezTo>
                  <a:cubicBezTo>
                    <a:pt x="282" y="1615"/>
                    <a:pt x="275" y="1615"/>
                    <a:pt x="268" y="1622"/>
                  </a:cubicBezTo>
                  <a:cubicBezTo>
                    <a:pt x="268" y="1622"/>
                    <a:pt x="0" y="2151"/>
                    <a:pt x="395" y="2433"/>
                  </a:cubicBezTo>
                  <a:lnTo>
                    <a:pt x="4540" y="5210"/>
                  </a:lnTo>
                  <a:cubicBezTo>
                    <a:pt x="4700" y="5303"/>
                    <a:pt x="4885" y="5359"/>
                    <a:pt x="5071" y="5359"/>
                  </a:cubicBezTo>
                  <a:cubicBezTo>
                    <a:pt x="5082" y="5359"/>
                    <a:pt x="5093" y="5359"/>
                    <a:pt x="5104" y="5358"/>
                  </a:cubicBezTo>
                  <a:cubicBezTo>
                    <a:pt x="5116" y="5359"/>
                    <a:pt x="5128" y="5359"/>
                    <a:pt x="5140" y="5359"/>
                  </a:cubicBezTo>
                  <a:cubicBezTo>
                    <a:pt x="5269" y="5359"/>
                    <a:pt x="5397" y="5325"/>
                    <a:pt x="5513" y="5274"/>
                  </a:cubicBezTo>
                  <a:lnTo>
                    <a:pt x="14564" y="790"/>
                  </a:lnTo>
                  <a:cubicBezTo>
                    <a:pt x="15029" y="536"/>
                    <a:pt x="14790" y="15"/>
                    <a:pt x="14790" y="8"/>
                  </a:cubicBezTo>
                  <a:cubicBezTo>
                    <a:pt x="14790" y="1"/>
                    <a:pt x="14783" y="1"/>
                    <a:pt x="14776" y="1"/>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4"/>
            <p:cNvSpPr/>
            <p:nvPr/>
          </p:nvSpPr>
          <p:spPr>
            <a:xfrm>
              <a:off x="2429550" y="2689650"/>
              <a:ext cx="365900" cy="199475"/>
            </a:xfrm>
            <a:custGeom>
              <a:avLst/>
              <a:gdLst/>
              <a:ahLst/>
              <a:cxnLst/>
              <a:rect l="l" t="t" r="r" b="b"/>
              <a:pathLst>
                <a:path w="14636" h="7979" extrusionOk="0">
                  <a:moveTo>
                    <a:pt x="9714" y="0"/>
                  </a:moveTo>
                  <a:cubicBezTo>
                    <a:pt x="9573" y="0"/>
                    <a:pt x="9432" y="28"/>
                    <a:pt x="9299" y="84"/>
                  </a:cubicBezTo>
                  <a:lnTo>
                    <a:pt x="255" y="4568"/>
                  </a:lnTo>
                  <a:cubicBezTo>
                    <a:pt x="15" y="4687"/>
                    <a:pt x="1" y="4899"/>
                    <a:pt x="226" y="5047"/>
                  </a:cubicBezTo>
                  <a:lnTo>
                    <a:pt x="4371" y="7824"/>
                  </a:lnTo>
                  <a:cubicBezTo>
                    <a:pt x="4543" y="7926"/>
                    <a:pt x="4736" y="7979"/>
                    <a:pt x="4929" y="7979"/>
                  </a:cubicBezTo>
                  <a:cubicBezTo>
                    <a:pt x="5070" y="7979"/>
                    <a:pt x="5211" y="7951"/>
                    <a:pt x="5344" y="7895"/>
                  </a:cubicBezTo>
                  <a:lnTo>
                    <a:pt x="14381" y="3411"/>
                  </a:lnTo>
                  <a:cubicBezTo>
                    <a:pt x="14621" y="3292"/>
                    <a:pt x="14635" y="3080"/>
                    <a:pt x="14410" y="2932"/>
                  </a:cubicBezTo>
                  <a:lnTo>
                    <a:pt x="10272" y="155"/>
                  </a:lnTo>
                  <a:cubicBezTo>
                    <a:pt x="10100" y="53"/>
                    <a:pt x="9907" y="0"/>
                    <a:pt x="9714"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4"/>
            <p:cNvSpPr/>
            <p:nvPr/>
          </p:nvSpPr>
          <p:spPr>
            <a:xfrm>
              <a:off x="2429025" y="2689400"/>
              <a:ext cx="365000" cy="199950"/>
            </a:xfrm>
            <a:custGeom>
              <a:avLst/>
              <a:gdLst/>
              <a:ahLst/>
              <a:cxnLst/>
              <a:rect l="l" t="t" r="r" b="b"/>
              <a:pathLst>
                <a:path w="14600" h="7998" extrusionOk="0">
                  <a:moveTo>
                    <a:pt x="9693" y="23"/>
                  </a:moveTo>
                  <a:cubicBezTo>
                    <a:pt x="9705" y="23"/>
                    <a:pt x="9717" y="23"/>
                    <a:pt x="9729" y="24"/>
                  </a:cubicBezTo>
                  <a:cubicBezTo>
                    <a:pt x="9739" y="23"/>
                    <a:pt x="9750" y="23"/>
                    <a:pt x="9761" y="23"/>
                  </a:cubicBezTo>
                  <a:cubicBezTo>
                    <a:pt x="9940" y="23"/>
                    <a:pt x="10119" y="79"/>
                    <a:pt x="10272" y="172"/>
                  </a:cubicBezTo>
                  <a:lnTo>
                    <a:pt x="14424" y="2949"/>
                  </a:lnTo>
                  <a:cubicBezTo>
                    <a:pt x="14508" y="2998"/>
                    <a:pt x="14572" y="3090"/>
                    <a:pt x="14572" y="3189"/>
                  </a:cubicBezTo>
                  <a:cubicBezTo>
                    <a:pt x="14558" y="3295"/>
                    <a:pt x="14487" y="3372"/>
                    <a:pt x="14395" y="3414"/>
                  </a:cubicBezTo>
                  <a:lnTo>
                    <a:pt x="5351" y="7891"/>
                  </a:lnTo>
                  <a:cubicBezTo>
                    <a:pt x="5217" y="7948"/>
                    <a:pt x="5074" y="7977"/>
                    <a:pt x="4931" y="7977"/>
                  </a:cubicBezTo>
                  <a:cubicBezTo>
                    <a:pt x="4744" y="7977"/>
                    <a:pt x="4557" y="7927"/>
                    <a:pt x="4392" y="7827"/>
                  </a:cubicBezTo>
                  <a:lnTo>
                    <a:pt x="247" y="5050"/>
                  </a:lnTo>
                  <a:cubicBezTo>
                    <a:pt x="156" y="5008"/>
                    <a:pt x="99" y="4909"/>
                    <a:pt x="92" y="4810"/>
                  </a:cubicBezTo>
                  <a:cubicBezTo>
                    <a:pt x="114" y="4704"/>
                    <a:pt x="184" y="4627"/>
                    <a:pt x="276" y="4592"/>
                  </a:cubicBezTo>
                  <a:lnTo>
                    <a:pt x="9320" y="108"/>
                  </a:lnTo>
                  <a:cubicBezTo>
                    <a:pt x="9436" y="57"/>
                    <a:pt x="9564" y="23"/>
                    <a:pt x="9693" y="23"/>
                  </a:cubicBezTo>
                  <a:close/>
                  <a:moveTo>
                    <a:pt x="9740" y="0"/>
                  </a:moveTo>
                  <a:cubicBezTo>
                    <a:pt x="9595" y="0"/>
                    <a:pt x="9450" y="29"/>
                    <a:pt x="9313" y="87"/>
                  </a:cubicBezTo>
                  <a:lnTo>
                    <a:pt x="269" y="4570"/>
                  </a:lnTo>
                  <a:cubicBezTo>
                    <a:pt x="22" y="4634"/>
                    <a:pt x="1" y="4972"/>
                    <a:pt x="233" y="5071"/>
                  </a:cubicBezTo>
                  <a:lnTo>
                    <a:pt x="4385" y="7848"/>
                  </a:lnTo>
                  <a:cubicBezTo>
                    <a:pt x="4545" y="7942"/>
                    <a:pt x="4724" y="7997"/>
                    <a:pt x="4915" y="7997"/>
                  </a:cubicBezTo>
                  <a:cubicBezTo>
                    <a:pt x="4926" y="7997"/>
                    <a:pt x="4938" y="7997"/>
                    <a:pt x="4949" y="7996"/>
                  </a:cubicBezTo>
                  <a:cubicBezTo>
                    <a:pt x="4961" y="7997"/>
                    <a:pt x="4973" y="7997"/>
                    <a:pt x="4985" y="7997"/>
                  </a:cubicBezTo>
                  <a:cubicBezTo>
                    <a:pt x="5114" y="7997"/>
                    <a:pt x="5243" y="7963"/>
                    <a:pt x="5365" y="7912"/>
                  </a:cubicBezTo>
                  <a:lnTo>
                    <a:pt x="14410" y="3436"/>
                  </a:lnTo>
                  <a:cubicBezTo>
                    <a:pt x="14508" y="3393"/>
                    <a:pt x="14586" y="3302"/>
                    <a:pt x="14600" y="3196"/>
                  </a:cubicBezTo>
                  <a:cubicBezTo>
                    <a:pt x="14600" y="3083"/>
                    <a:pt x="14536" y="2984"/>
                    <a:pt x="14438" y="2928"/>
                  </a:cubicBezTo>
                  <a:lnTo>
                    <a:pt x="10293" y="151"/>
                  </a:lnTo>
                  <a:cubicBezTo>
                    <a:pt x="10121" y="50"/>
                    <a:pt x="9930" y="0"/>
                    <a:pt x="9740"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4"/>
            <p:cNvSpPr/>
            <p:nvPr/>
          </p:nvSpPr>
          <p:spPr>
            <a:xfrm>
              <a:off x="2469750" y="2702325"/>
              <a:ext cx="296450" cy="165850"/>
            </a:xfrm>
            <a:custGeom>
              <a:avLst/>
              <a:gdLst/>
              <a:ahLst/>
              <a:cxnLst/>
              <a:rect l="l" t="t" r="r" b="b"/>
              <a:pathLst>
                <a:path w="11858" h="6634" extrusionOk="0">
                  <a:moveTo>
                    <a:pt x="7479" y="0"/>
                  </a:moveTo>
                  <a:lnTo>
                    <a:pt x="0" y="3708"/>
                  </a:lnTo>
                  <a:lnTo>
                    <a:pt x="4371" y="6633"/>
                  </a:lnTo>
                  <a:lnTo>
                    <a:pt x="11857" y="2933"/>
                  </a:lnTo>
                  <a:lnTo>
                    <a:pt x="7479"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4"/>
            <p:cNvSpPr/>
            <p:nvPr/>
          </p:nvSpPr>
          <p:spPr>
            <a:xfrm>
              <a:off x="2469575" y="2702150"/>
              <a:ext cx="296800" cy="166375"/>
            </a:xfrm>
            <a:custGeom>
              <a:avLst/>
              <a:gdLst/>
              <a:ahLst/>
              <a:cxnLst/>
              <a:rect l="l" t="t" r="r" b="b"/>
              <a:pathLst>
                <a:path w="11872" h="6655" extrusionOk="0">
                  <a:moveTo>
                    <a:pt x="7486" y="21"/>
                  </a:moveTo>
                  <a:lnTo>
                    <a:pt x="11843" y="2940"/>
                  </a:lnTo>
                  <a:lnTo>
                    <a:pt x="4385" y="6633"/>
                  </a:lnTo>
                  <a:lnTo>
                    <a:pt x="28" y="3715"/>
                  </a:lnTo>
                  <a:lnTo>
                    <a:pt x="7486" y="21"/>
                  </a:lnTo>
                  <a:close/>
                  <a:moveTo>
                    <a:pt x="7486" y="0"/>
                  </a:moveTo>
                  <a:lnTo>
                    <a:pt x="7" y="3701"/>
                  </a:lnTo>
                  <a:cubicBezTo>
                    <a:pt x="0" y="3701"/>
                    <a:pt x="0" y="3708"/>
                    <a:pt x="0" y="3715"/>
                  </a:cubicBezTo>
                  <a:cubicBezTo>
                    <a:pt x="0" y="3715"/>
                    <a:pt x="0" y="3715"/>
                    <a:pt x="0" y="3722"/>
                  </a:cubicBezTo>
                  <a:cubicBezTo>
                    <a:pt x="0" y="3722"/>
                    <a:pt x="4378" y="6655"/>
                    <a:pt x="4385" y="6655"/>
                  </a:cubicBezTo>
                  <a:lnTo>
                    <a:pt x="11864" y="2954"/>
                  </a:lnTo>
                  <a:cubicBezTo>
                    <a:pt x="11871" y="2947"/>
                    <a:pt x="11871" y="2947"/>
                    <a:pt x="11871" y="2940"/>
                  </a:cubicBezTo>
                  <a:cubicBezTo>
                    <a:pt x="11871" y="2940"/>
                    <a:pt x="11871" y="2933"/>
                    <a:pt x="11871" y="2933"/>
                  </a:cubicBezTo>
                  <a:lnTo>
                    <a:pt x="7494"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4"/>
            <p:cNvSpPr/>
            <p:nvPr/>
          </p:nvSpPr>
          <p:spPr>
            <a:xfrm>
              <a:off x="2489300" y="2830250"/>
              <a:ext cx="31400" cy="12375"/>
            </a:xfrm>
            <a:custGeom>
              <a:avLst/>
              <a:gdLst/>
              <a:ahLst/>
              <a:cxnLst/>
              <a:rect l="l" t="t" r="r" b="b"/>
              <a:pathLst>
                <a:path w="1256" h="495" extrusionOk="0">
                  <a:moveTo>
                    <a:pt x="431" y="1"/>
                  </a:moveTo>
                  <a:lnTo>
                    <a:pt x="374" y="15"/>
                  </a:lnTo>
                  <a:lnTo>
                    <a:pt x="367" y="15"/>
                  </a:lnTo>
                  <a:lnTo>
                    <a:pt x="318" y="29"/>
                  </a:lnTo>
                  <a:lnTo>
                    <a:pt x="311" y="29"/>
                  </a:lnTo>
                  <a:lnTo>
                    <a:pt x="261" y="43"/>
                  </a:lnTo>
                  <a:cubicBezTo>
                    <a:pt x="240" y="50"/>
                    <a:pt x="226" y="57"/>
                    <a:pt x="212" y="64"/>
                  </a:cubicBezTo>
                  <a:cubicBezTo>
                    <a:pt x="106" y="107"/>
                    <a:pt x="29" y="198"/>
                    <a:pt x="8" y="311"/>
                  </a:cubicBezTo>
                  <a:lnTo>
                    <a:pt x="1" y="403"/>
                  </a:lnTo>
                  <a:cubicBezTo>
                    <a:pt x="22" y="290"/>
                    <a:pt x="99" y="191"/>
                    <a:pt x="205" y="156"/>
                  </a:cubicBezTo>
                  <a:lnTo>
                    <a:pt x="247" y="135"/>
                  </a:lnTo>
                  <a:cubicBezTo>
                    <a:pt x="269" y="128"/>
                    <a:pt x="283" y="121"/>
                    <a:pt x="304" y="114"/>
                  </a:cubicBezTo>
                  <a:lnTo>
                    <a:pt x="311" y="114"/>
                  </a:lnTo>
                  <a:lnTo>
                    <a:pt x="360" y="100"/>
                  </a:lnTo>
                  <a:lnTo>
                    <a:pt x="367" y="100"/>
                  </a:lnTo>
                  <a:cubicBezTo>
                    <a:pt x="381" y="100"/>
                    <a:pt x="402" y="93"/>
                    <a:pt x="417" y="93"/>
                  </a:cubicBezTo>
                  <a:lnTo>
                    <a:pt x="473" y="85"/>
                  </a:lnTo>
                  <a:lnTo>
                    <a:pt x="487" y="85"/>
                  </a:lnTo>
                  <a:lnTo>
                    <a:pt x="536" y="78"/>
                  </a:lnTo>
                  <a:lnTo>
                    <a:pt x="663" y="78"/>
                  </a:lnTo>
                  <a:lnTo>
                    <a:pt x="720" y="85"/>
                  </a:lnTo>
                  <a:lnTo>
                    <a:pt x="734" y="85"/>
                  </a:lnTo>
                  <a:lnTo>
                    <a:pt x="776" y="93"/>
                  </a:lnTo>
                  <a:lnTo>
                    <a:pt x="790" y="93"/>
                  </a:lnTo>
                  <a:cubicBezTo>
                    <a:pt x="804" y="93"/>
                    <a:pt x="825" y="93"/>
                    <a:pt x="839" y="100"/>
                  </a:cubicBezTo>
                  <a:lnTo>
                    <a:pt x="889" y="114"/>
                  </a:lnTo>
                  <a:lnTo>
                    <a:pt x="903" y="121"/>
                  </a:lnTo>
                  <a:lnTo>
                    <a:pt x="945" y="135"/>
                  </a:lnTo>
                  <a:lnTo>
                    <a:pt x="959" y="135"/>
                  </a:lnTo>
                  <a:lnTo>
                    <a:pt x="1002" y="149"/>
                  </a:lnTo>
                  <a:lnTo>
                    <a:pt x="1016" y="156"/>
                  </a:lnTo>
                  <a:lnTo>
                    <a:pt x="1051" y="177"/>
                  </a:lnTo>
                  <a:lnTo>
                    <a:pt x="1065" y="184"/>
                  </a:lnTo>
                  <a:lnTo>
                    <a:pt x="1107" y="205"/>
                  </a:lnTo>
                  <a:lnTo>
                    <a:pt x="1129" y="219"/>
                  </a:lnTo>
                  <a:lnTo>
                    <a:pt x="1136" y="226"/>
                  </a:lnTo>
                  <a:lnTo>
                    <a:pt x="1150" y="255"/>
                  </a:lnTo>
                  <a:lnTo>
                    <a:pt x="1157" y="255"/>
                  </a:lnTo>
                  <a:lnTo>
                    <a:pt x="1171" y="269"/>
                  </a:lnTo>
                  <a:lnTo>
                    <a:pt x="1178" y="276"/>
                  </a:lnTo>
                  <a:cubicBezTo>
                    <a:pt x="1178" y="276"/>
                    <a:pt x="1185" y="283"/>
                    <a:pt x="1185" y="283"/>
                  </a:cubicBezTo>
                  <a:lnTo>
                    <a:pt x="1192" y="290"/>
                  </a:lnTo>
                  <a:lnTo>
                    <a:pt x="1199" y="297"/>
                  </a:lnTo>
                  <a:lnTo>
                    <a:pt x="1206" y="311"/>
                  </a:lnTo>
                  <a:lnTo>
                    <a:pt x="1213" y="318"/>
                  </a:lnTo>
                  <a:lnTo>
                    <a:pt x="1220" y="325"/>
                  </a:lnTo>
                  <a:cubicBezTo>
                    <a:pt x="1227" y="325"/>
                    <a:pt x="1227" y="332"/>
                    <a:pt x="1227" y="332"/>
                  </a:cubicBezTo>
                  <a:lnTo>
                    <a:pt x="1234" y="339"/>
                  </a:lnTo>
                  <a:lnTo>
                    <a:pt x="1241" y="353"/>
                  </a:lnTo>
                  <a:lnTo>
                    <a:pt x="1248" y="360"/>
                  </a:lnTo>
                  <a:cubicBezTo>
                    <a:pt x="1248" y="360"/>
                    <a:pt x="1248" y="367"/>
                    <a:pt x="1248" y="367"/>
                  </a:cubicBezTo>
                  <a:lnTo>
                    <a:pt x="1248" y="382"/>
                  </a:lnTo>
                  <a:cubicBezTo>
                    <a:pt x="1248" y="382"/>
                    <a:pt x="1248" y="382"/>
                    <a:pt x="1248" y="389"/>
                  </a:cubicBezTo>
                  <a:lnTo>
                    <a:pt x="1248" y="396"/>
                  </a:lnTo>
                  <a:lnTo>
                    <a:pt x="1248" y="403"/>
                  </a:lnTo>
                  <a:cubicBezTo>
                    <a:pt x="1248" y="410"/>
                    <a:pt x="1248" y="410"/>
                    <a:pt x="1248" y="417"/>
                  </a:cubicBezTo>
                  <a:lnTo>
                    <a:pt x="1248" y="424"/>
                  </a:lnTo>
                  <a:cubicBezTo>
                    <a:pt x="1248" y="424"/>
                    <a:pt x="1248" y="431"/>
                    <a:pt x="1248" y="431"/>
                  </a:cubicBezTo>
                  <a:cubicBezTo>
                    <a:pt x="1248" y="438"/>
                    <a:pt x="1248" y="445"/>
                    <a:pt x="1248" y="452"/>
                  </a:cubicBezTo>
                  <a:cubicBezTo>
                    <a:pt x="1248" y="459"/>
                    <a:pt x="1248" y="466"/>
                    <a:pt x="1248" y="473"/>
                  </a:cubicBezTo>
                  <a:lnTo>
                    <a:pt x="1248" y="494"/>
                  </a:lnTo>
                  <a:lnTo>
                    <a:pt x="1255" y="410"/>
                  </a:lnTo>
                  <a:lnTo>
                    <a:pt x="1255" y="389"/>
                  </a:lnTo>
                  <a:cubicBezTo>
                    <a:pt x="1255" y="382"/>
                    <a:pt x="1255" y="375"/>
                    <a:pt x="1255" y="375"/>
                  </a:cubicBezTo>
                  <a:lnTo>
                    <a:pt x="1255" y="353"/>
                  </a:lnTo>
                  <a:lnTo>
                    <a:pt x="1255" y="332"/>
                  </a:lnTo>
                  <a:cubicBezTo>
                    <a:pt x="1255" y="332"/>
                    <a:pt x="1255" y="332"/>
                    <a:pt x="1255" y="325"/>
                  </a:cubicBezTo>
                  <a:cubicBezTo>
                    <a:pt x="1255" y="325"/>
                    <a:pt x="1255" y="318"/>
                    <a:pt x="1255" y="318"/>
                  </a:cubicBezTo>
                  <a:cubicBezTo>
                    <a:pt x="1255" y="318"/>
                    <a:pt x="1255" y="311"/>
                    <a:pt x="1255" y="311"/>
                  </a:cubicBezTo>
                  <a:cubicBezTo>
                    <a:pt x="1255" y="304"/>
                    <a:pt x="1255" y="304"/>
                    <a:pt x="1255" y="297"/>
                  </a:cubicBezTo>
                  <a:lnTo>
                    <a:pt x="1255" y="290"/>
                  </a:lnTo>
                  <a:lnTo>
                    <a:pt x="1248" y="283"/>
                  </a:lnTo>
                  <a:cubicBezTo>
                    <a:pt x="1255" y="276"/>
                    <a:pt x="1255" y="276"/>
                    <a:pt x="1248" y="276"/>
                  </a:cubicBezTo>
                  <a:lnTo>
                    <a:pt x="1248" y="262"/>
                  </a:lnTo>
                  <a:lnTo>
                    <a:pt x="1241" y="255"/>
                  </a:lnTo>
                  <a:lnTo>
                    <a:pt x="1234" y="248"/>
                  </a:lnTo>
                  <a:lnTo>
                    <a:pt x="1227" y="234"/>
                  </a:lnTo>
                  <a:lnTo>
                    <a:pt x="1220" y="226"/>
                  </a:lnTo>
                  <a:lnTo>
                    <a:pt x="1213" y="219"/>
                  </a:lnTo>
                  <a:lnTo>
                    <a:pt x="1206" y="212"/>
                  </a:lnTo>
                  <a:lnTo>
                    <a:pt x="1199" y="205"/>
                  </a:lnTo>
                  <a:lnTo>
                    <a:pt x="1192" y="198"/>
                  </a:lnTo>
                  <a:lnTo>
                    <a:pt x="1185" y="184"/>
                  </a:lnTo>
                  <a:lnTo>
                    <a:pt x="1178" y="177"/>
                  </a:lnTo>
                  <a:lnTo>
                    <a:pt x="1164" y="170"/>
                  </a:lnTo>
                  <a:lnTo>
                    <a:pt x="1157" y="163"/>
                  </a:lnTo>
                  <a:lnTo>
                    <a:pt x="1143" y="156"/>
                  </a:lnTo>
                  <a:lnTo>
                    <a:pt x="1136" y="149"/>
                  </a:lnTo>
                  <a:lnTo>
                    <a:pt x="1114" y="135"/>
                  </a:lnTo>
                  <a:cubicBezTo>
                    <a:pt x="1100" y="121"/>
                    <a:pt x="1086" y="114"/>
                    <a:pt x="1072" y="107"/>
                  </a:cubicBezTo>
                  <a:lnTo>
                    <a:pt x="1058" y="100"/>
                  </a:lnTo>
                  <a:lnTo>
                    <a:pt x="1023" y="85"/>
                  </a:lnTo>
                  <a:lnTo>
                    <a:pt x="1016" y="78"/>
                  </a:lnTo>
                  <a:cubicBezTo>
                    <a:pt x="995" y="71"/>
                    <a:pt x="980" y="64"/>
                    <a:pt x="966" y="57"/>
                  </a:cubicBezTo>
                  <a:lnTo>
                    <a:pt x="959" y="57"/>
                  </a:lnTo>
                  <a:cubicBezTo>
                    <a:pt x="945" y="57"/>
                    <a:pt x="931" y="50"/>
                    <a:pt x="917" y="43"/>
                  </a:cubicBezTo>
                  <a:lnTo>
                    <a:pt x="903" y="36"/>
                  </a:lnTo>
                  <a:lnTo>
                    <a:pt x="854" y="29"/>
                  </a:lnTo>
                  <a:lnTo>
                    <a:pt x="797" y="15"/>
                  </a:lnTo>
                  <a:lnTo>
                    <a:pt x="783" y="15"/>
                  </a:lnTo>
                  <a:lnTo>
                    <a:pt x="741" y="8"/>
                  </a:lnTo>
                  <a:lnTo>
                    <a:pt x="727" y="8"/>
                  </a:lnTo>
                  <a:cubicBezTo>
                    <a:pt x="706" y="8"/>
                    <a:pt x="691" y="8"/>
                    <a:pt x="67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4"/>
            <p:cNvSpPr/>
            <p:nvPr/>
          </p:nvSpPr>
          <p:spPr>
            <a:xfrm>
              <a:off x="2489125" y="2830250"/>
              <a:ext cx="32450" cy="12725"/>
            </a:xfrm>
            <a:custGeom>
              <a:avLst/>
              <a:gdLst/>
              <a:ahLst/>
              <a:cxnLst/>
              <a:rect l="l" t="t" r="r" b="b"/>
              <a:pathLst>
                <a:path w="1298" h="509" extrusionOk="0">
                  <a:moveTo>
                    <a:pt x="684" y="15"/>
                  </a:moveTo>
                  <a:cubicBezTo>
                    <a:pt x="698" y="15"/>
                    <a:pt x="720" y="22"/>
                    <a:pt x="734" y="22"/>
                  </a:cubicBezTo>
                  <a:lnTo>
                    <a:pt x="748" y="22"/>
                  </a:lnTo>
                  <a:lnTo>
                    <a:pt x="790" y="29"/>
                  </a:lnTo>
                  <a:lnTo>
                    <a:pt x="804" y="29"/>
                  </a:lnTo>
                  <a:lnTo>
                    <a:pt x="861" y="43"/>
                  </a:lnTo>
                  <a:lnTo>
                    <a:pt x="910" y="50"/>
                  </a:lnTo>
                  <a:lnTo>
                    <a:pt x="924" y="57"/>
                  </a:lnTo>
                  <a:lnTo>
                    <a:pt x="966" y="71"/>
                  </a:lnTo>
                  <a:lnTo>
                    <a:pt x="973" y="71"/>
                  </a:lnTo>
                  <a:cubicBezTo>
                    <a:pt x="987" y="78"/>
                    <a:pt x="1002" y="85"/>
                    <a:pt x="1023" y="93"/>
                  </a:cubicBezTo>
                  <a:lnTo>
                    <a:pt x="1030" y="93"/>
                  </a:lnTo>
                  <a:lnTo>
                    <a:pt x="1065" y="114"/>
                  </a:lnTo>
                  <a:lnTo>
                    <a:pt x="1079" y="121"/>
                  </a:lnTo>
                  <a:lnTo>
                    <a:pt x="1121" y="142"/>
                  </a:lnTo>
                  <a:cubicBezTo>
                    <a:pt x="1128" y="149"/>
                    <a:pt x="1136" y="156"/>
                    <a:pt x="1143" y="156"/>
                  </a:cubicBezTo>
                  <a:lnTo>
                    <a:pt x="1150" y="163"/>
                  </a:lnTo>
                  <a:lnTo>
                    <a:pt x="1157" y="177"/>
                  </a:lnTo>
                  <a:lnTo>
                    <a:pt x="1171" y="184"/>
                  </a:lnTo>
                  <a:lnTo>
                    <a:pt x="1178" y="191"/>
                  </a:lnTo>
                  <a:lnTo>
                    <a:pt x="1185" y="198"/>
                  </a:lnTo>
                  <a:lnTo>
                    <a:pt x="1192" y="205"/>
                  </a:lnTo>
                  <a:lnTo>
                    <a:pt x="1206" y="212"/>
                  </a:lnTo>
                  <a:lnTo>
                    <a:pt x="1213" y="219"/>
                  </a:lnTo>
                  <a:lnTo>
                    <a:pt x="1220" y="234"/>
                  </a:lnTo>
                  <a:lnTo>
                    <a:pt x="1227" y="241"/>
                  </a:lnTo>
                  <a:lnTo>
                    <a:pt x="1234" y="248"/>
                  </a:lnTo>
                  <a:lnTo>
                    <a:pt x="1248" y="269"/>
                  </a:lnTo>
                  <a:cubicBezTo>
                    <a:pt x="1248" y="276"/>
                    <a:pt x="1255" y="283"/>
                    <a:pt x="1255" y="290"/>
                  </a:cubicBezTo>
                  <a:cubicBezTo>
                    <a:pt x="1262" y="304"/>
                    <a:pt x="1269" y="325"/>
                    <a:pt x="1277" y="339"/>
                  </a:cubicBezTo>
                  <a:lnTo>
                    <a:pt x="1277" y="360"/>
                  </a:lnTo>
                  <a:lnTo>
                    <a:pt x="1277" y="375"/>
                  </a:lnTo>
                  <a:cubicBezTo>
                    <a:pt x="1277" y="382"/>
                    <a:pt x="1277" y="389"/>
                    <a:pt x="1277" y="389"/>
                  </a:cubicBezTo>
                  <a:cubicBezTo>
                    <a:pt x="1277" y="382"/>
                    <a:pt x="1269" y="375"/>
                    <a:pt x="1269" y="375"/>
                  </a:cubicBezTo>
                  <a:lnTo>
                    <a:pt x="1262" y="360"/>
                  </a:lnTo>
                  <a:lnTo>
                    <a:pt x="1248" y="346"/>
                  </a:lnTo>
                  <a:lnTo>
                    <a:pt x="1255" y="339"/>
                  </a:lnTo>
                  <a:lnTo>
                    <a:pt x="1248" y="325"/>
                  </a:lnTo>
                  <a:cubicBezTo>
                    <a:pt x="1248" y="325"/>
                    <a:pt x="1241" y="318"/>
                    <a:pt x="1241" y="311"/>
                  </a:cubicBezTo>
                  <a:lnTo>
                    <a:pt x="1227" y="290"/>
                  </a:lnTo>
                  <a:lnTo>
                    <a:pt x="1213" y="276"/>
                  </a:lnTo>
                  <a:lnTo>
                    <a:pt x="1192" y="262"/>
                  </a:lnTo>
                  <a:lnTo>
                    <a:pt x="1178" y="241"/>
                  </a:lnTo>
                  <a:lnTo>
                    <a:pt x="1164" y="234"/>
                  </a:lnTo>
                  <a:lnTo>
                    <a:pt x="1157" y="226"/>
                  </a:lnTo>
                  <a:lnTo>
                    <a:pt x="1143" y="219"/>
                  </a:lnTo>
                  <a:lnTo>
                    <a:pt x="1136" y="212"/>
                  </a:lnTo>
                  <a:lnTo>
                    <a:pt x="1114" y="191"/>
                  </a:lnTo>
                  <a:cubicBezTo>
                    <a:pt x="1100" y="184"/>
                    <a:pt x="1086" y="177"/>
                    <a:pt x="1072" y="170"/>
                  </a:cubicBezTo>
                  <a:lnTo>
                    <a:pt x="1058" y="163"/>
                  </a:lnTo>
                  <a:lnTo>
                    <a:pt x="1023" y="142"/>
                  </a:lnTo>
                  <a:lnTo>
                    <a:pt x="1016" y="135"/>
                  </a:lnTo>
                  <a:lnTo>
                    <a:pt x="966" y="121"/>
                  </a:lnTo>
                  <a:lnTo>
                    <a:pt x="952" y="121"/>
                  </a:lnTo>
                  <a:lnTo>
                    <a:pt x="917" y="107"/>
                  </a:lnTo>
                  <a:lnTo>
                    <a:pt x="896" y="100"/>
                  </a:lnTo>
                  <a:lnTo>
                    <a:pt x="846" y="85"/>
                  </a:lnTo>
                  <a:cubicBezTo>
                    <a:pt x="832" y="85"/>
                    <a:pt x="811" y="78"/>
                    <a:pt x="790" y="78"/>
                  </a:cubicBezTo>
                  <a:lnTo>
                    <a:pt x="776" y="78"/>
                  </a:lnTo>
                  <a:lnTo>
                    <a:pt x="734" y="71"/>
                  </a:lnTo>
                  <a:lnTo>
                    <a:pt x="473" y="71"/>
                  </a:lnTo>
                  <a:lnTo>
                    <a:pt x="424" y="78"/>
                  </a:lnTo>
                  <a:lnTo>
                    <a:pt x="367" y="93"/>
                  </a:lnTo>
                  <a:lnTo>
                    <a:pt x="360" y="93"/>
                  </a:lnTo>
                  <a:lnTo>
                    <a:pt x="311" y="107"/>
                  </a:lnTo>
                  <a:lnTo>
                    <a:pt x="304" y="107"/>
                  </a:lnTo>
                  <a:cubicBezTo>
                    <a:pt x="283" y="114"/>
                    <a:pt x="268" y="114"/>
                    <a:pt x="254" y="121"/>
                  </a:cubicBezTo>
                  <a:cubicBezTo>
                    <a:pt x="233" y="128"/>
                    <a:pt x="219" y="135"/>
                    <a:pt x="205" y="142"/>
                  </a:cubicBezTo>
                  <a:cubicBezTo>
                    <a:pt x="127" y="177"/>
                    <a:pt x="71" y="234"/>
                    <a:pt x="29" y="304"/>
                  </a:cubicBezTo>
                  <a:cubicBezTo>
                    <a:pt x="50" y="198"/>
                    <a:pt x="127" y="114"/>
                    <a:pt x="226" y="78"/>
                  </a:cubicBezTo>
                  <a:cubicBezTo>
                    <a:pt x="233" y="71"/>
                    <a:pt x="254" y="64"/>
                    <a:pt x="276" y="57"/>
                  </a:cubicBezTo>
                  <a:cubicBezTo>
                    <a:pt x="290" y="50"/>
                    <a:pt x="304" y="43"/>
                    <a:pt x="318" y="43"/>
                  </a:cubicBezTo>
                  <a:lnTo>
                    <a:pt x="325" y="43"/>
                  </a:lnTo>
                  <a:cubicBezTo>
                    <a:pt x="346" y="36"/>
                    <a:pt x="360" y="29"/>
                    <a:pt x="374" y="29"/>
                  </a:cubicBezTo>
                  <a:lnTo>
                    <a:pt x="381" y="29"/>
                  </a:lnTo>
                  <a:cubicBezTo>
                    <a:pt x="402" y="22"/>
                    <a:pt x="416" y="15"/>
                    <a:pt x="438" y="15"/>
                  </a:cubicBezTo>
                  <a:close/>
                  <a:moveTo>
                    <a:pt x="459" y="1"/>
                  </a:moveTo>
                  <a:lnTo>
                    <a:pt x="431" y="8"/>
                  </a:lnTo>
                  <a:lnTo>
                    <a:pt x="381" y="15"/>
                  </a:lnTo>
                  <a:lnTo>
                    <a:pt x="367" y="15"/>
                  </a:lnTo>
                  <a:cubicBezTo>
                    <a:pt x="353" y="22"/>
                    <a:pt x="339" y="22"/>
                    <a:pt x="325" y="29"/>
                  </a:cubicBezTo>
                  <a:lnTo>
                    <a:pt x="311" y="29"/>
                  </a:lnTo>
                  <a:lnTo>
                    <a:pt x="261" y="50"/>
                  </a:lnTo>
                  <a:lnTo>
                    <a:pt x="212" y="71"/>
                  </a:lnTo>
                  <a:cubicBezTo>
                    <a:pt x="106" y="114"/>
                    <a:pt x="22" y="205"/>
                    <a:pt x="8" y="325"/>
                  </a:cubicBezTo>
                  <a:lnTo>
                    <a:pt x="1" y="417"/>
                  </a:lnTo>
                  <a:cubicBezTo>
                    <a:pt x="1" y="417"/>
                    <a:pt x="1" y="424"/>
                    <a:pt x="8" y="424"/>
                  </a:cubicBezTo>
                  <a:cubicBezTo>
                    <a:pt x="15" y="424"/>
                    <a:pt x="22" y="424"/>
                    <a:pt x="22" y="417"/>
                  </a:cubicBezTo>
                  <a:cubicBezTo>
                    <a:pt x="36" y="304"/>
                    <a:pt x="113" y="212"/>
                    <a:pt x="219" y="177"/>
                  </a:cubicBezTo>
                  <a:lnTo>
                    <a:pt x="268" y="156"/>
                  </a:lnTo>
                  <a:lnTo>
                    <a:pt x="318" y="142"/>
                  </a:lnTo>
                  <a:lnTo>
                    <a:pt x="325" y="142"/>
                  </a:lnTo>
                  <a:lnTo>
                    <a:pt x="367" y="128"/>
                  </a:lnTo>
                  <a:lnTo>
                    <a:pt x="381" y="128"/>
                  </a:lnTo>
                  <a:cubicBezTo>
                    <a:pt x="395" y="121"/>
                    <a:pt x="416" y="121"/>
                    <a:pt x="438" y="114"/>
                  </a:cubicBezTo>
                  <a:lnTo>
                    <a:pt x="480" y="107"/>
                  </a:lnTo>
                  <a:lnTo>
                    <a:pt x="741" y="107"/>
                  </a:lnTo>
                  <a:lnTo>
                    <a:pt x="783" y="114"/>
                  </a:lnTo>
                  <a:lnTo>
                    <a:pt x="797" y="114"/>
                  </a:lnTo>
                  <a:cubicBezTo>
                    <a:pt x="811" y="121"/>
                    <a:pt x="832" y="121"/>
                    <a:pt x="854" y="128"/>
                  </a:cubicBezTo>
                  <a:lnTo>
                    <a:pt x="896" y="142"/>
                  </a:lnTo>
                  <a:lnTo>
                    <a:pt x="910" y="142"/>
                  </a:lnTo>
                  <a:cubicBezTo>
                    <a:pt x="924" y="149"/>
                    <a:pt x="938" y="156"/>
                    <a:pt x="952" y="156"/>
                  </a:cubicBezTo>
                  <a:lnTo>
                    <a:pt x="959" y="156"/>
                  </a:lnTo>
                  <a:lnTo>
                    <a:pt x="1009" y="177"/>
                  </a:lnTo>
                  <a:lnTo>
                    <a:pt x="1016" y="184"/>
                  </a:lnTo>
                  <a:cubicBezTo>
                    <a:pt x="1030" y="191"/>
                    <a:pt x="1044" y="191"/>
                    <a:pt x="1058" y="198"/>
                  </a:cubicBezTo>
                  <a:lnTo>
                    <a:pt x="1065" y="205"/>
                  </a:lnTo>
                  <a:lnTo>
                    <a:pt x="1107" y="234"/>
                  </a:lnTo>
                  <a:lnTo>
                    <a:pt x="1136" y="241"/>
                  </a:lnTo>
                  <a:lnTo>
                    <a:pt x="1143" y="248"/>
                  </a:lnTo>
                  <a:lnTo>
                    <a:pt x="1150" y="255"/>
                  </a:lnTo>
                  <a:lnTo>
                    <a:pt x="1164" y="269"/>
                  </a:lnTo>
                  <a:lnTo>
                    <a:pt x="1171" y="276"/>
                  </a:lnTo>
                  <a:lnTo>
                    <a:pt x="1178" y="283"/>
                  </a:lnTo>
                  <a:lnTo>
                    <a:pt x="1199" y="297"/>
                  </a:lnTo>
                  <a:lnTo>
                    <a:pt x="1213" y="311"/>
                  </a:lnTo>
                  <a:cubicBezTo>
                    <a:pt x="1213" y="318"/>
                    <a:pt x="1220" y="325"/>
                    <a:pt x="1227" y="332"/>
                  </a:cubicBezTo>
                  <a:lnTo>
                    <a:pt x="1241" y="353"/>
                  </a:lnTo>
                  <a:cubicBezTo>
                    <a:pt x="1241" y="360"/>
                    <a:pt x="1241" y="360"/>
                    <a:pt x="1277" y="445"/>
                  </a:cubicBezTo>
                  <a:lnTo>
                    <a:pt x="1277" y="459"/>
                  </a:lnTo>
                  <a:cubicBezTo>
                    <a:pt x="1277" y="466"/>
                    <a:pt x="1277" y="473"/>
                    <a:pt x="1277" y="480"/>
                  </a:cubicBezTo>
                  <a:lnTo>
                    <a:pt x="1277" y="494"/>
                  </a:lnTo>
                  <a:cubicBezTo>
                    <a:pt x="1277" y="501"/>
                    <a:pt x="1277" y="508"/>
                    <a:pt x="1284" y="508"/>
                  </a:cubicBezTo>
                  <a:cubicBezTo>
                    <a:pt x="1291" y="501"/>
                    <a:pt x="1291" y="501"/>
                    <a:pt x="1291" y="494"/>
                  </a:cubicBezTo>
                  <a:lnTo>
                    <a:pt x="1298" y="410"/>
                  </a:lnTo>
                  <a:lnTo>
                    <a:pt x="1298" y="389"/>
                  </a:lnTo>
                  <a:lnTo>
                    <a:pt x="1298" y="367"/>
                  </a:lnTo>
                  <a:lnTo>
                    <a:pt x="1298" y="346"/>
                  </a:lnTo>
                  <a:lnTo>
                    <a:pt x="1291" y="325"/>
                  </a:lnTo>
                  <a:cubicBezTo>
                    <a:pt x="1291" y="318"/>
                    <a:pt x="1284" y="311"/>
                    <a:pt x="1284" y="311"/>
                  </a:cubicBezTo>
                  <a:lnTo>
                    <a:pt x="1277" y="290"/>
                  </a:lnTo>
                  <a:cubicBezTo>
                    <a:pt x="1277" y="290"/>
                    <a:pt x="1269" y="276"/>
                    <a:pt x="1262" y="269"/>
                  </a:cubicBezTo>
                  <a:cubicBezTo>
                    <a:pt x="1262" y="269"/>
                    <a:pt x="1262" y="269"/>
                    <a:pt x="1248" y="248"/>
                  </a:cubicBezTo>
                  <a:lnTo>
                    <a:pt x="1234" y="226"/>
                  </a:lnTo>
                  <a:lnTo>
                    <a:pt x="1227" y="219"/>
                  </a:lnTo>
                  <a:lnTo>
                    <a:pt x="1220" y="212"/>
                  </a:lnTo>
                  <a:lnTo>
                    <a:pt x="1213" y="205"/>
                  </a:lnTo>
                  <a:lnTo>
                    <a:pt x="1206" y="191"/>
                  </a:lnTo>
                  <a:lnTo>
                    <a:pt x="1199" y="184"/>
                  </a:lnTo>
                  <a:lnTo>
                    <a:pt x="1185" y="177"/>
                  </a:lnTo>
                  <a:lnTo>
                    <a:pt x="1178" y="170"/>
                  </a:lnTo>
                  <a:lnTo>
                    <a:pt x="1171" y="163"/>
                  </a:lnTo>
                  <a:lnTo>
                    <a:pt x="1157" y="149"/>
                  </a:lnTo>
                  <a:lnTo>
                    <a:pt x="1150" y="142"/>
                  </a:lnTo>
                  <a:lnTo>
                    <a:pt x="1128" y="128"/>
                  </a:lnTo>
                  <a:lnTo>
                    <a:pt x="1079" y="107"/>
                  </a:lnTo>
                  <a:lnTo>
                    <a:pt x="1072" y="100"/>
                  </a:lnTo>
                  <a:lnTo>
                    <a:pt x="1037" y="78"/>
                  </a:lnTo>
                  <a:lnTo>
                    <a:pt x="1023" y="71"/>
                  </a:lnTo>
                  <a:cubicBezTo>
                    <a:pt x="1009" y="64"/>
                    <a:pt x="995" y="57"/>
                    <a:pt x="973" y="50"/>
                  </a:cubicBezTo>
                  <a:lnTo>
                    <a:pt x="966" y="50"/>
                  </a:lnTo>
                  <a:lnTo>
                    <a:pt x="924" y="36"/>
                  </a:lnTo>
                  <a:lnTo>
                    <a:pt x="910" y="36"/>
                  </a:lnTo>
                  <a:lnTo>
                    <a:pt x="861" y="22"/>
                  </a:lnTo>
                  <a:lnTo>
                    <a:pt x="804" y="15"/>
                  </a:lnTo>
                  <a:lnTo>
                    <a:pt x="790" y="15"/>
                  </a:lnTo>
                  <a:lnTo>
                    <a:pt x="748" y="8"/>
                  </a:lnTo>
                  <a:lnTo>
                    <a:pt x="734" y="8"/>
                  </a:lnTo>
                  <a:cubicBezTo>
                    <a:pt x="713" y="1"/>
                    <a:pt x="698" y="1"/>
                    <a:pt x="67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4"/>
            <p:cNvSpPr/>
            <p:nvPr/>
          </p:nvSpPr>
          <p:spPr>
            <a:xfrm>
              <a:off x="2487725" y="2832250"/>
              <a:ext cx="35275" cy="18600"/>
            </a:xfrm>
            <a:custGeom>
              <a:avLst/>
              <a:gdLst/>
              <a:ahLst/>
              <a:cxnLst/>
              <a:rect l="l" t="t" r="r" b="b"/>
              <a:pathLst>
                <a:path w="1411" h="744" extrusionOk="0">
                  <a:moveTo>
                    <a:pt x="665" y="1"/>
                  </a:moveTo>
                  <a:cubicBezTo>
                    <a:pt x="531" y="1"/>
                    <a:pt x="396" y="28"/>
                    <a:pt x="268" y="83"/>
                  </a:cubicBezTo>
                  <a:cubicBezTo>
                    <a:pt x="14" y="210"/>
                    <a:pt x="0" y="443"/>
                    <a:pt x="240" y="605"/>
                  </a:cubicBezTo>
                  <a:cubicBezTo>
                    <a:pt x="396" y="697"/>
                    <a:pt x="570" y="743"/>
                    <a:pt x="745" y="743"/>
                  </a:cubicBezTo>
                  <a:cubicBezTo>
                    <a:pt x="879" y="743"/>
                    <a:pt x="1014" y="716"/>
                    <a:pt x="1142" y="661"/>
                  </a:cubicBezTo>
                  <a:cubicBezTo>
                    <a:pt x="1396" y="534"/>
                    <a:pt x="1410" y="302"/>
                    <a:pt x="1170" y="139"/>
                  </a:cubicBezTo>
                  <a:cubicBezTo>
                    <a:pt x="1014" y="47"/>
                    <a:pt x="840" y="1"/>
                    <a:pt x="665"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4"/>
            <p:cNvSpPr/>
            <p:nvPr/>
          </p:nvSpPr>
          <p:spPr>
            <a:xfrm>
              <a:off x="2487200" y="2831975"/>
              <a:ext cx="36325" cy="19125"/>
            </a:xfrm>
            <a:custGeom>
              <a:avLst/>
              <a:gdLst/>
              <a:ahLst/>
              <a:cxnLst/>
              <a:rect l="l" t="t" r="r" b="b"/>
              <a:pathLst>
                <a:path w="1453" h="765" extrusionOk="0">
                  <a:moveTo>
                    <a:pt x="636" y="22"/>
                  </a:moveTo>
                  <a:cubicBezTo>
                    <a:pt x="650" y="22"/>
                    <a:pt x="663" y="23"/>
                    <a:pt x="677" y="24"/>
                  </a:cubicBezTo>
                  <a:cubicBezTo>
                    <a:pt x="688" y="23"/>
                    <a:pt x="699" y="23"/>
                    <a:pt x="710" y="23"/>
                  </a:cubicBezTo>
                  <a:cubicBezTo>
                    <a:pt x="876" y="23"/>
                    <a:pt x="1046" y="72"/>
                    <a:pt x="1184" y="165"/>
                  </a:cubicBezTo>
                  <a:cubicBezTo>
                    <a:pt x="1283" y="214"/>
                    <a:pt x="1346" y="313"/>
                    <a:pt x="1354" y="425"/>
                  </a:cubicBezTo>
                  <a:cubicBezTo>
                    <a:pt x="1332" y="531"/>
                    <a:pt x="1262" y="623"/>
                    <a:pt x="1156" y="665"/>
                  </a:cubicBezTo>
                  <a:cubicBezTo>
                    <a:pt x="1033" y="716"/>
                    <a:pt x="903" y="741"/>
                    <a:pt x="773" y="741"/>
                  </a:cubicBezTo>
                  <a:cubicBezTo>
                    <a:pt x="597" y="741"/>
                    <a:pt x="422" y="695"/>
                    <a:pt x="268" y="602"/>
                  </a:cubicBezTo>
                  <a:cubicBezTo>
                    <a:pt x="21" y="510"/>
                    <a:pt x="42" y="165"/>
                    <a:pt x="296" y="101"/>
                  </a:cubicBezTo>
                  <a:cubicBezTo>
                    <a:pt x="404" y="50"/>
                    <a:pt x="517" y="22"/>
                    <a:pt x="636" y="22"/>
                  </a:cubicBezTo>
                  <a:close/>
                  <a:moveTo>
                    <a:pt x="678" y="1"/>
                  </a:moveTo>
                  <a:cubicBezTo>
                    <a:pt x="546" y="1"/>
                    <a:pt x="414" y="26"/>
                    <a:pt x="289" y="80"/>
                  </a:cubicBezTo>
                  <a:cubicBezTo>
                    <a:pt x="28" y="157"/>
                    <a:pt x="0" y="517"/>
                    <a:pt x="254" y="623"/>
                  </a:cubicBezTo>
                  <a:cubicBezTo>
                    <a:pt x="399" y="715"/>
                    <a:pt x="569" y="764"/>
                    <a:pt x="741" y="764"/>
                  </a:cubicBezTo>
                  <a:cubicBezTo>
                    <a:pt x="752" y="764"/>
                    <a:pt x="764" y="764"/>
                    <a:pt x="775" y="764"/>
                  </a:cubicBezTo>
                  <a:cubicBezTo>
                    <a:pt x="789" y="764"/>
                    <a:pt x="803" y="765"/>
                    <a:pt x="816" y="765"/>
                  </a:cubicBezTo>
                  <a:cubicBezTo>
                    <a:pt x="936" y="765"/>
                    <a:pt x="1055" y="737"/>
                    <a:pt x="1163" y="686"/>
                  </a:cubicBezTo>
                  <a:cubicBezTo>
                    <a:pt x="1424" y="609"/>
                    <a:pt x="1452" y="249"/>
                    <a:pt x="1198" y="143"/>
                  </a:cubicBezTo>
                  <a:cubicBezTo>
                    <a:pt x="1039" y="50"/>
                    <a:pt x="859" y="1"/>
                    <a:pt x="67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4"/>
            <p:cNvSpPr/>
            <p:nvPr/>
          </p:nvSpPr>
          <p:spPr>
            <a:xfrm>
              <a:off x="2704125" y="2719575"/>
              <a:ext cx="4800" cy="3375"/>
            </a:xfrm>
            <a:custGeom>
              <a:avLst/>
              <a:gdLst/>
              <a:ahLst/>
              <a:cxnLst/>
              <a:rect l="l" t="t" r="r" b="b"/>
              <a:pathLst>
                <a:path w="192" h="135" extrusionOk="0">
                  <a:moveTo>
                    <a:pt x="57" y="1"/>
                  </a:moveTo>
                  <a:lnTo>
                    <a:pt x="36" y="8"/>
                  </a:lnTo>
                  <a:cubicBezTo>
                    <a:pt x="15" y="15"/>
                    <a:pt x="8" y="29"/>
                    <a:pt x="1" y="50"/>
                  </a:cubicBezTo>
                  <a:lnTo>
                    <a:pt x="1" y="114"/>
                  </a:lnTo>
                  <a:cubicBezTo>
                    <a:pt x="8" y="100"/>
                    <a:pt x="15" y="86"/>
                    <a:pt x="36" y="78"/>
                  </a:cubicBezTo>
                  <a:lnTo>
                    <a:pt x="50" y="71"/>
                  </a:lnTo>
                  <a:lnTo>
                    <a:pt x="71" y="64"/>
                  </a:lnTo>
                  <a:lnTo>
                    <a:pt x="121" y="64"/>
                  </a:lnTo>
                  <a:lnTo>
                    <a:pt x="142" y="71"/>
                  </a:lnTo>
                  <a:lnTo>
                    <a:pt x="156" y="78"/>
                  </a:lnTo>
                  <a:cubicBezTo>
                    <a:pt x="163" y="78"/>
                    <a:pt x="170" y="86"/>
                    <a:pt x="170" y="86"/>
                  </a:cubicBezTo>
                  <a:lnTo>
                    <a:pt x="184" y="100"/>
                  </a:lnTo>
                  <a:lnTo>
                    <a:pt x="184" y="107"/>
                  </a:lnTo>
                  <a:cubicBezTo>
                    <a:pt x="184" y="114"/>
                    <a:pt x="184" y="114"/>
                    <a:pt x="184" y="121"/>
                  </a:cubicBezTo>
                  <a:cubicBezTo>
                    <a:pt x="184" y="121"/>
                    <a:pt x="184" y="128"/>
                    <a:pt x="184" y="135"/>
                  </a:cubicBezTo>
                  <a:lnTo>
                    <a:pt x="191" y="64"/>
                  </a:lnTo>
                  <a:cubicBezTo>
                    <a:pt x="191" y="64"/>
                    <a:pt x="191" y="57"/>
                    <a:pt x="191" y="57"/>
                  </a:cubicBezTo>
                  <a:cubicBezTo>
                    <a:pt x="191" y="50"/>
                    <a:pt x="191" y="43"/>
                    <a:pt x="184" y="43"/>
                  </a:cubicBezTo>
                  <a:lnTo>
                    <a:pt x="184" y="36"/>
                  </a:lnTo>
                  <a:cubicBezTo>
                    <a:pt x="177" y="29"/>
                    <a:pt x="170" y="29"/>
                    <a:pt x="163" y="22"/>
                  </a:cubicBezTo>
                  <a:cubicBezTo>
                    <a:pt x="163" y="22"/>
                    <a:pt x="156" y="15"/>
                    <a:pt x="149" y="15"/>
                  </a:cubicBezTo>
                  <a:lnTo>
                    <a:pt x="135" y="8"/>
                  </a:lnTo>
                  <a:lnTo>
                    <a:pt x="114" y="1"/>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4"/>
            <p:cNvSpPr/>
            <p:nvPr/>
          </p:nvSpPr>
          <p:spPr>
            <a:xfrm>
              <a:off x="2703950" y="2719575"/>
              <a:ext cx="5500" cy="3675"/>
            </a:xfrm>
            <a:custGeom>
              <a:avLst/>
              <a:gdLst/>
              <a:ahLst/>
              <a:cxnLst/>
              <a:rect l="l" t="t" r="r" b="b"/>
              <a:pathLst>
                <a:path w="220" h="147" extrusionOk="0">
                  <a:moveTo>
                    <a:pt x="128" y="8"/>
                  </a:moveTo>
                  <a:lnTo>
                    <a:pt x="142" y="15"/>
                  </a:lnTo>
                  <a:lnTo>
                    <a:pt x="156" y="22"/>
                  </a:lnTo>
                  <a:lnTo>
                    <a:pt x="170" y="29"/>
                  </a:lnTo>
                  <a:cubicBezTo>
                    <a:pt x="177" y="29"/>
                    <a:pt x="184" y="36"/>
                    <a:pt x="184" y="43"/>
                  </a:cubicBezTo>
                  <a:cubicBezTo>
                    <a:pt x="191" y="50"/>
                    <a:pt x="191" y="50"/>
                    <a:pt x="191" y="57"/>
                  </a:cubicBezTo>
                  <a:lnTo>
                    <a:pt x="191" y="86"/>
                  </a:lnTo>
                  <a:lnTo>
                    <a:pt x="177" y="71"/>
                  </a:lnTo>
                  <a:lnTo>
                    <a:pt x="156" y="64"/>
                  </a:lnTo>
                  <a:lnTo>
                    <a:pt x="142" y="57"/>
                  </a:lnTo>
                  <a:lnTo>
                    <a:pt x="92" y="57"/>
                  </a:lnTo>
                  <a:lnTo>
                    <a:pt x="85" y="50"/>
                  </a:lnTo>
                  <a:lnTo>
                    <a:pt x="71" y="50"/>
                  </a:lnTo>
                  <a:lnTo>
                    <a:pt x="50" y="57"/>
                  </a:lnTo>
                  <a:cubicBezTo>
                    <a:pt x="43" y="57"/>
                    <a:pt x="36" y="57"/>
                    <a:pt x="29" y="64"/>
                  </a:cubicBezTo>
                  <a:lnTo>
                    <a:pt x="22" y="71"/>
                  </a:lnTo>
                  <a:lnTo>
                    <a:pt x="22" y="43"/>
                  </a:lnTo>
                  <a:cubicBezTo>
                    <a:pt x="22" y="29"/>
                    <a:pt x="29" y="22"/>
                    <a:pt x="43" y="15"/>
                  </a:cubicBezTo>
                  <a:cubicBezTo>
                    <a:pt x="50" y="8"/>
                    <a:pt x="57" y="8"/>
                    <a:pt x="64" y="8"/>
                  </a:cubicBezTo>
                  <a:close/>
                  <a:moveTo>
                    <a:pt x="64" y="1"/>
                  </a:moveTo>
                  <a:lnTo>
                    <a:pt x="43" y="8"/>
                  </a:lnTo>
                  <a:cubicBezTo>
                    <a:pt x="22" y="15"/>
                    <a:pt x="8" y="36"/>
                    <a:pt x="8" y="57"/>
                  </a:cubicBezTo>
                  <a:lnTo>
                    <a:pt x="1" y="121"/>
                  </a:lnTo>
                  <a:cubicBezTo>
                    <a:pt x="1" y="128"/>
                    <a:pt x="6" y="131"/>
                    <a:pt x="11" y="131"/>
                  </a:cubicBezTo>
                  <a:cubicBezTo>
                    <a:pt x="17" y="131"/>
                    <a:pt x="22" y="128"/>
                    <a:pt x="22" y="121"/>
                  </a:cubicBezTo>
                  <a:cubicBezTo>
                    <a:pt x="22" y="114"/>
                    <a:pt x="29" y="100"/>
                    <a:pt x="50" y="93"/>
                  </a:cubicBezTo>
                  <a:cubicBezTo>
                    <a:pt x="57" y="93"/>
                    <a:pt x="64" y="86"/>
                    <a:pt x="71" y="86"/>
                  </a:cubicBezTo>
                  <a:lnTo>
                    <a:pt x="142" y="86"/>
                  </a:lnTo>
                  <a:lnTo>
                    <a:pt x="156" y="93"/>
                  </a:lnTo>
                  <a:lnTo>
                    <a:pt x="170" y="100"/>
                  </a:lnTo>
                  <a:cubicBezTo>
                    <a:pt x="177" y="100"/>
                    <a:pt x="184" y="107"/>
                    <a:pt x="191" y="114"/>
                  </a:cubicBezTo>
                  <a:cubicBezTo>
                    <a:pt x="191" y="121"/>
                    <a:pt x="191" y="128"/>
                    <a:pt x="191" y="128"/>
                  </a:cubicBezTo>
                  <a:cubicBezTo>
                    <a:pt x="184" y="135"/>
                    <a:pt x="191" y="142"/>
                    <a:pt x="198" y="142"/>
                  </a:cubicBezTo>
                  <a:cubicBezTo>
                    <a:pt x="201" y="145"/>
                    <a:pt x="205" y="147"/>
                    <a:pt x="209" y="147"/>
                  </a:cubicBezTo>
                  <a:cubicBezTo>
                    <a:pt x="214" y="147"/>
                    <a:pt x="219" y="143"/>
                    <a:pt x="219" y="135"/>
                  </a:cubicBezTo>
                  <a:lnTo>
                    <a:pt x="219" y="71"/>
                  </a:lnTo>
                  <a:cubicBezTo>
                    <a:pt x="219" y="64"/>
                    <a:pt x="219" y="57"/>
                    <a:pt x="219" y="57"/>
                  </a:cubicBezTo>
                  <a:cubicBezTo>
                    <a:pt x="219" y="50"/>
                    <a:pt x="219" y="43"/>
                    <a:pt x="219" y="43"/>
                  </a:cubicBezTo>
                  <a:lnTo>
                    <a:pt x="205" y="29"/>
                  </a:lnTo>
                  <a:lnTo>
                    <a:pt x="191" y="15"/>
                  </a:lnTo>
                  <a:lnTo>
                    <a:pt x="177" y="8"/>
                  </a:lnTo>
                  <a:lnTo>
                    <a:pt x="15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4"/>
            <p:cNvSpPr/>
            <p:nvPr/>
          </p:nvSpPr>
          <p:spPr>
            <a:xfrm>
              <a:off x="2703775" y="2721200"/>
              <a:ext cx="5500" cy="2950"/>
            </a:xfrm>
            <a:custGeom>
              <a:avLst/>
              <a:gdLst/>
              <a:ahLst/>
              <a:cxnLst/>
              <a:rect l="l" t="t" r="r" b="b"/>
              <a:pathLst>
                <a:path w="220" h="118" extrusionOk="0">
                  <a:moveTo>
                    <a:pt x="94" y="1"/>
                  </a:moveTo>
                  <a:cubicBezTo>
                    <a:pt x="74" y="1"/>
                    <a:pt x="54" y="5"/>
                    <a:pt x="36" y="13"/>
                  </a:cubicBezTo>
                  <a:cubicBezTo>
                    <a:pt x="1" y="35"/>
                    <a:pt x="1" y="70"/>
                    <a:pt x="36" y="98"/>
                  </a:cubicBezTo>
                  <a:cubicBezTo>
                    <a:pt x="60" y="110"/>
                    <a:pt x="87" y="118"/>
                    <a:pt x="115" y="118"/>
                  </a:cubicBezTo>
                  <a:cubicBezTo>
                    <a:pt x="136" y="118"/>
                    <a:pt x="156" y="114"/>
                    <a:pt x="177" y="105"/>
                  </a:cubicBezTo>
                  <a:cubicBezTo>
                    <a:pt x="212" y="84"/>
                    <a:pt x="219" y="49"/>
                    <a:pt x="177" y="21"/>
                  </a:cubicBezTo>
                  <a:cubicBezTo>
                    <a:pt x="152" y="8"/>
                    <a:pt x="123" y="1"/>
                    <a:pt x="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4"/>
            <p:cNvSpPr/>
            <p:nvPr/>
          </p:nvSpPr>
          <p:spPr>
            <a:xfrm>
              <a:off x="2703600" y="2720975"/>
              <a:ext cx="5500" cy="3400"/>
            </a:xfrm>
            <a:custGeom>
              <a:avLst/>
              <a:gdLst/>
              <a:ahLst/>
              <a:cxnLst/>
              <a:rect l="l" t="t" r="r" b="b"/>
              <a:pathLst>
                <a:path w="220" h="136" extrusionOk="0">
                  <a:moveTo>
                    <a:pt x="106" y="22"/>
                  </a:moveTo>
                  <a:cubicBezTo>
                    <a:pt x="135" y="22"/>
                    <a:pt x="156" y="30"/>
                    <a:pt x="184" y="44"/>
                  </a:cubicBezTo>
                  <a:cubicBezTo>
                    <a:pt x="191" y="44"/>
                    <a:pt x="198" y="58"/>
                    <a:pt x="205" y="72"/>
                  </a:cubicBezTo>
                  <a:cubicBezTo>
                    <a:pt x="205" y="86"/>
                    <a:pt x="191" y="93"/>
                    <a:pt x="177" y="100"/>
                  </a:cubicBezTo>
                  <a:cubicBezTo>
                    <a:pt x="159" y="109"/>
                    <a:pt x="140" y="113"/>
                    <a:pt x="121" y="113"/>
                  </a:cubicBezTo>
                  <a:cubicBezTo>
                    <a:pt x="96" y="113"/>
                    <a:pt x="70" y="105"/>
                    <a:pt x="50" y="93"/>
                  </a:cubicBezTo>
                  <a:cubicBezTo>
                    <a:pt x="36" y="86"/>
                    <a:pt x="29" y="72"/>
                    <a:pt x="29" y="65"/>
                  </a:cubicBezTo>
                  <a:cubicBezTo>
                    <a:pt x="29" y="51"/>
                    <a:pt x="36" y="44"/>
                    <a:pt x="50" y="30"/>
                  </a:cubicBezTo>
                  <a:cubicBezTo>
                    <a:pt x="71" y="22"/>
                    <a:pt x="85" y="22"/>
                    <a:pt x="106" y="22"/>
                  </a:cubicBezTo>
                  <a:close/>
                  <a:moveTo>
                    <a:pt x="112" y="0"/>
                  </a:moveTo>
                  <a:cubicBezTo>
                    <a:pt x="89" y="0"/>
                    <a:pt x="66" y="6"/>
                    <a:pt x="43" y="15"/>
                  </a:cubicBezTo>
                  <a:cubicBezTo>
                    <a:pt x="22" y="22"/>
                    <a:pt x="8" y="37"/>
                    <a:pt x="1" y="58"/>
                  </a:cubicBezTo>
                  <a:cubicBezTo>
                    <a:pt x="1" y="86"/>
                    <a:pt x="15" y="100"/>
                    <a:pt x="36" y="114"/>
                  </a:cubicBezTo>
                  <a:cubicBezTo>
                    <a:pt x="57" y="128"/>
                    <a:pt x="92" y="135"/>
                    <a:pt x="120" y="135"/>
                  </a:cubicBezTo>
                  <a:cubicBezTo>
                    <a:pt x="142" y="135"/>
                    <a:pt x="163" y="128"/>
                    <a:pt x="184" y="121"/>
                  </a:cubicBezTo>
                  <a:cubicBezTo>
                    <a:pt x="205" y="114"/>
                    <a:pt x="219" y="100"/>
                    <a:pt x="219" y="79"/>
                  </a:cubicBezTo>
                  <a:cubicBezTo>
                    <a:pt x="219" y="51"/>
                    <a:pt x="212" y="37"/>
                    <a:pt x="191" y="22"/>
                  </a:cubicBezTo>
                  <a:cubicBezTo>
                    <a:pt x="164" y="7"/>
                    <a:pt x="138" y="0"/>
                    <a:pt x="11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4"/>
            <p:cNvSpPr/>
            <p:nvPr/>
          </p:nvSpPr>
          <p:spPr>
            <a:xfrm>
              <a:off x="2712600" y="2725400"/>
              <a:ext cx="22575" cy="15000"/>
            </a:xfrm>
            <a:custGeom>
              <a:avLst/>
              <a:gdLst/>
              <a:ahLst/>
              <a:cxnLst/>
              <a:rect l="l" t="t" r="r" b="b"/>
              <a:pathLst>
                <a:path w="903" h="600" extrusionOk="0">
                  <a:moveTo>
                    <a:pt x="56" y="1"/>
                  </a:moveTo>
                  <a:lnTo>
                    <a:pt x="35" y="8"/>
                  </a:lnTo>
                  <a:cubicBezTo>
                    <a:pt x="21" y="15"/>
                    <a:pt x="7" y="29"/>
                    <a:pt x="0" y="43"/>
                  </a:cubicBezTo>
                  <a:lnTo>
                    <a:pt x="0" y="113"/>
                  </a:lnTo>
                  <a:cubicBezTo>
                    <a:pt x="0" y="92"/>
                    <a:pt x="14" y="78"/>
                    <a:pt x="28" y="71"/>
                  </a:cubicBezTo>
                  <a:lnTo>
                    <a:pt x="49" y="64"/>
                  </a:lnTo>
                  <a:lnTo>
                    <a:pt x="134" y="64"/>
                  </a:lnTo>
                  <a:lnTo>
                    <a:pt x="155" y="71"/>
                  </a:lnTo>
                  <a:lnTo>
                    <a:pt x="169" y="78"/>
                  </a:lnTo>
                  <a:lnTo>
                    <a:pt x="874" y="557"/>
                  </a:lnTo>
                  <a:lnTo>
                    <a:pt x="888" y="565"/>
                  </a:lnTo>
                  <a:lnTo>
                    <a:pt x="895" y="579"/>
                  </a:lnTo>
                  <a:cubicBezTo>
                    <a:pt x="895" y="579"/>
                    <a:pt x="895" y="586"/>
                    <a:pt x="895" y="586"/>
                  </a:cubicBezTo>
                  <a:cubicBezTo>
                    <a:pt x="895" y="593"/>
                    <a:pt x="895" y="593"/>
                    <a:pt x="895" y="600"/>
                  </a:cubicBezTo>
                  <a:lnTo>
                    <a:pt x="902" y="529"/>
                  </a:lnTo>
                  <a:cubicBezTo>
                    <a:pt x="902" y="529"/>
                    <a:pt x="902" y="522"/>
                    <a:pt x="902" y="522"/>
                  </a:cubicBezTo>
                  <a:cubicBezTo>
                    <a:pt x="902" y="515"/>
                    <a:pt x="902" y="515"/>
                    <a:pt x="902" y="508"/>
                  </a:cubicBezTo>
                  <a:lnTo>
                    <a:pt x="895" y="501"/>
                  </a:lnTo>
                  <a:lnTo>
                    <a:pt x="881" y="487"/>
                  </a:lnTo>
                  <a:lnTo>
                    <a:pt x="176" y="15"/>
                  </a:lnTo>
                  <a:lnTo>
                    <a:pt x="162" y="8"/>
                  </a:lnTo>
                  <a:lnTo>
                    <a:pt x="141" y="1"/>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4"/>
            <p:cNvSpPr/>
            <p:nvPr/>
          </p:nvSpPr>
          <p:spPr>
            <a:xfrm>
              <a:off x="2712600" y="2725225"/>
              <a:ext cx="23100" cy="15350"/>
            </a:xfrm>
            <a:custGeom>
              <a:avLst/>
              <a:gdLst/>
              <a:ahLst/>
              <a:cxnLst/>
              <a:rect l="l" t="t" r="r" b="b"/>
              <a:pathLst>
                <a:path w="924" h="614" extrusionOk="0">
                  <a:moveTo>
                    <a:pt x="148" y="15"/>
                  </a:moveTo>
                  <a:lnTo>
                    <a:pt x="162" y="22"/>
                  </a:lnTo>
                  <a:lnTo>
                    <a:pt x="176" y="29"/>
                  </a:lnTo>
                  <a:lnTo>
                    <a:pt x="881" y="501"/>
                  </a:lnTo>
                  <a:cubicBezTo>
                    <a:pt x="888" y="508"/>
                    <a:pt x="888" y="515"/>
                    <a:pt x="895" y="522"/>
                  </a:cubicBezTo>
                  <a:cubicBezTo>
                    <a:pt x="895" y="522"/>
                    <a:pt x="895" y="529"/>
                    <a:pt x="895" y="536"/>
                  </a:cubicBezTo>
                  <a:lnTo>
                    <a:pt x="895" y="564"/>
                  </a:lnTo>
                  <a:lnTo>
                    <a:pt x="881" y="550"/>
                  </a:lnTo>
                  <a:lnTo>
                    <a:pt x="176" y="78"/>
                  </a:lnTo>
                  <a:lnTo>
                    <a:pt x="162" y="71"/>
                  </a:lnTo>
                  <a:lnTo>
                    <a:pt x="141" y="64"/>
                  </a:lnTo>
                  <a:cubicBezTo>
                    <a:pt x="134" y="64"/>
                    <a:pt x="127" y="57"/>
                    <a:pt x="120" y="57"/>
                  </a:cubicBezTo>
                  <a:lnTo>
                    <a:pt x="92" y="57"/>
                  </a:lnTo>
                  <a:lnTo>
                    <a:pt x="92" y="64"/>
                  </a:lnTo>
                  <a:lnTo>
                    <a:pt x="56" y="64"/>
                  </a:lnTo>
                  <a:lnTo>
                    <a:pt x="35" y="71"/>
                  </a:lnTo>
                  <a:lnTo>
                    <a:pt x="21" y="78"/>
                  </a:lnTo>
                  <a:lnTo>
                    <a:pt x="21" y="57"/>
                  </a:lnTo>
                  <a:cubicBezTo>
                    <a:pt x="21" y="43"/>
                    <a:pt x="35" y="36"/>
                    <a:pt x="49" y="22"/>
                  </a:cubicBezTo>
                  <a:cubicBezTo>
                    <a:pt x="56" y="22"/>
                    <a:pt x="64" y="22"/>
                    <a:pt x="71" y="15"/>
                  </a:cubicBezTo>
                  <a:close/>
                  <a:moveTo>
                    <a:pt x="56" y="1"/>
                  </a:moveTo>
                  <a:cubicBezTo>
                    <a:pt x="49" y="1"/>
                    <a:pt x="42" y="1"/>
                    <a:pt x="35" y="8"/>
                  </a:cubicBezTo>
                  <a:cubicBezTo>
                    <a:pt x="14" y="15"/>
                    <a:pt x="0" y="29"/>
                    <a:pt x="0" y="57"/>
                  </a:cubicBezTo>
                  <a:lnTo>
                    <a:pt x="0" y="120"/>
                  </a:lnTo>
                  <a:cubicBezTo>
                    <a:pt x="0" y="127"/>
                    <a:pt x="0" y="134"/>
                    <a:pt x="7" y="134"/>
                  </a:cubicBezTo>
                  <a:cubicBezTo>
                    <a:pt x="14" y="134"/>
                    <a:pt x="21" y="127"/>
                    <a:pt x="21" y="120"/>
                  </a:cubicBezTo>
                  <a:cubicBezTo>
                    <a:pt x="21" y="106"/>
                    <a:pt x="28" y="99"/>
                    <a:pt x="42" y="92"/>
                  </a:cubicBezTo>
                  <a:cubicBezTo>
                    <a:pt x="49" y="92"/>
                    <a:pt x="56" y="85"/>
                    <a:pt x="64" y="85"/>
                  </a:cubicBezTo>
                  <a:lnTo>
                    <a:pt x="141" y="85"/>
                  </a:lnTo>
                  <a:lnTo>
                    <a:pt x="155" y="92"/>
                  </a:lnTo>
                  <a:lnTo>
                    <a:pt x="169" y="99"/>
                  </a:lnTo>
                  <a:lnTo>
                    <a:pt x="874" y="572"/>
                  </a:lnTo>
                  <a:cubicBezTo>
                    <a:pt x="881" y="579"/>
                    <a:pt x="888" y="586"/>
                    <a:pt x="895" y="593"/>
                  </a:cubicBezTo>
                  <a:cubicBezTo>
                    <a:pt x="895" y="593"/>
                    <a:pt x="895" y="600"/>
                    <a:pt x="895" y="607"/>
                  </a:cubicBezTo>
                  <a:cubicBezTo>
                    <a:pt x="895" y="614"/>
                    <a:pt x="895" y="614"/>
                    <a:pt x="902" y="614"/>
                  </a:cubicBezTo>
                  <a:cubicBezTo>
                    <a:pt x="909" y="614"/>
                    <a:pt x="916" y="614"/>
                    <a:pt x="916" y="607"/>
                  </a:cubicBezTo>
                  <a:lnTo>
                    <a:pt x="924" y="536"/>
                  </a:lnTo>
                  <a:cubicBezTo>
                    <a:pt x="924" y="536"/>
                    <a:pt x="924" y="529"/>
                    <a:pt x="924" y="529"/>
                  </a:cubicBezTo>
                  <a:cubicBezTo>
                    <a:pt x="916" y="522"/>
                    <a:pt x="916" y="515"/>
                    <a:pt x="916" y="508"/>
                  </a:cubicBezTo>
                  <a:lnTo>
                    <a:pt x="902" y="501"/>
                  </a:lnTo>
                  <a:lnTo>
                    <a:pt x="888" y="487"/>
                  </a:lnTo>
                  <a:lnTo>
                    <a:pt x="183" y="15"/>
                  </a:lnTo>
                  <a:cubicBezTo>
                    <a:pt x="183" y="15"/>
                    <a:pt x="176" y="8"/>
                    <a:pt x="169" y="8"/>
                  </a:cubicBezTo>
                  <a:lnTo>
                    <a:pt x="148"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4"/>
            <p:cNvSpPr/>
            <p:nvPr/>
          </p:nvSpPr>
          <p:spPr>
            <a:xfrm>
              <a:off x="2712425" y="2726975"/>
              <a:ext cx="23100" cy="14625"/>
            </a:xfrm>
            <a:custGeom>
              <a:avLst/>
              <a:gdLst/>
              <a:ahLst/>
              <a:cxnLst/>
              <a:rect l="l" t="t" r="r" b="b"/>
              <a:pathLst>
                <a:path w="924" h="585" extrusionOk="0">
                  <a:moveTo>
                    <a:pt x="110" y="0"/>
                  </a:moveTo>
                  <a:cubicBezTo>
                    <a:pt x="88" y="0"/>
                    <a:pt x="65" y="5"/>
                    <a:pt x="42" y="15"/>
                  </a:cubicBezTo>
                  <a:cubicBezTo>
                    <a:pt x="7" y="22"/>
                    <a:pt x="0" y="79"/>
                    <a:pt x="42" y="93"/>
                  </a:cubicBezTo>
                  <a:lnTo>
                    <a:pt x="747" y="565"/>
                  </a:lnTo>
                  <a:cubicBezTo>
                    <a:pt x="772" y="577"/>
                    <a:pt x="799" y="585"/>
                    <a:pt x="825" y="585"/>
                  </a:cubicBezTo>
                  <a:cubicBezTo>
                    <a:pt x="845" y="585"/>
                    <a:pt x="863" y="581"/>
                    <a:pt x="881" y="572"/>
                  </a:cubicBezTo>
                  <a:cubicBezTo>
                    <a:pt x="923" y="558"/>
                    <a:pt x="923" y="509"/>
                    <a:pt x="881" y="494"/>
                  </a:cubicBezTo>
                  <a:lnTo>
                    <a:pt x="183" y="22"/>
                  </a:lnTo>
                  <a:cubicBezTo>
                    <a:pt x="161" y="7"/>
                    <a:pt x="136" y="0"/>
                    <a:pt x="11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4"/>
            <p:cNvSpPr/>
            <p:nvPr/>
          </p:nvSpPr>
          <p:spPr>
            <a:xfrm>
              <a:off x="2711875" y="2726675"/>
              <a:ext cx="23475" cy="15325"/>
            </a:xfrm>
            <a:custGeom>
              <a:avLst/>
              <a:gdLst/>
              <a:ahLst/>
              <a:cxnLst/>
              <a:rect l="l" t="t" r="r" b="b"/>
              <a:pathLst>
                <a:path w="939" h="613" extrusionOk="0">
                  <a:moveTo>
                    <a:pt x="121" y="20"/>
                  </a:moveTo>
                  <a:cubicBezTo>
                    <a:pt x="149" y="20"/>
                    <a:pt x="170" y="27"/>
                    <a:pt x="198" y="41"/>
                  </a:cubicBezTo>
                  <a:lnTo>
                    <a:pt x="903" y="514"/>
                  </a:lnTo>
                  <a:cubicBezTo>
                    <a:pt x="910" y="521"/>
                    <a:pt x="924" y="535"/>
                    <a:pt x="924" y="549"/>
                  </a:cubicBezTo>
                  <a:cubicBezTo>
                    <a:pt x="917" y="563"/>
                    <a:pt x="910" y="570"/>
                    <a:pt x="896" y="577"/>
                  </a:cubicBezTo>
                  <a:cubicBezTo>
                    <a:pt x="877" y="583"/>
                    <a:pt x="857" y="587"/>
                    <a:pt x="837" y="587"/>
                  </a:cubicBezTo>
                  <a:cubicBezTo>
                    <a:pt x="812" y="587"/>
                    <a:pt x="789" y="582"/>
                    <a:pt x="769" y="570"/>
                  </a:cubicBezTo>
                  <a:lnTo>
                    <a:pt x="64" y="98"/>
                  </a:lnTo>
                  <a:cubicBezTo>
                    <a:pt x="50" y="91"/>
                    <a:pt x="43" y="76"/>
                    <a:pt x="43" y="62"/>
                  </a:cubicBezTo>
                  <a:cubicBezTo>
                    <a:pt x="43" y="48"/>
                    <a:pt x="50" y="41"/>
                    <a:pt x="64" y="34"/>
                  </a:cubicBezTo>
                  <a:cubicBezTo>
                    <a:pt x="85" y="27"/>
                    <a:pt x="100" y="20"/>
                    <a:pt x="121" y="20"/>
                  </a:cubicBezTo>
                  <a:close/>
                  <a:moveTo>
                    <a:pt x="113" y="1"/>
                  </a:moveTo>
                  <a:cubicBezTo>
                    <a:pt x="93" y="1"/>
                    <a:pt x="74" y="5"/>
                    <a:pt x="57" y="13"/>
                  </a:cubicBezTo>
                  <a:cubicBezTo>
                    <a:pt x="8" y="27"/>
                    <a:pt x="1" y="98"/>
                    <a:pt x="50" y="112"/>
                  </a:cubicBezTo>
                  <a:lnTo>
                    <a:pt x="755" y="584"/>
                  </a:lnTo>
                  <a:cubicBezTo>
                    <a:pt x="776" y="598"/>
                    <a:pt x="812" y="612"/>
                    <a:pt x="840" y="612"/>
                  </a:cubicBezTo>
                  <a:cubicBezTo>
                    <a:pt x="861" y="612"/>
                    <a:pt x="882" y="605"/>
                    <a:pt x="903" y="598"/>
                  </a:cubicBezTo>
                  <a:cubicBezTo>
                    <a:pt x="924" y="584"/>
                    <a:pt x="938" y="570"/>
                    <a:pt x="938" y="549"/>
                  </a:cubicBezTo>
                  <a:cubicBezTo>
                    <a:pt x="938" y="528"/>
                    <a:pt x="931" y="506"/>
                    <a:pt x="910" y="499"/>
                  </a:cubicBezTo>
                  <a:lnTo>
                    <a:pt x="205" y="27"/>
                  </a:lnTo>
                  <a:cubicBezTo>
                    <a:pt x="175" y="10"/>
                    <a:pt x="143" y="1"/>
                    <a:pt x="11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4"/>
            <p:cNvSpPr/>
            <p:nvPr/>
          </p:nvSpPr>
          <p:spPr>
            <a:xfrm>
              <a:off x="2474150" y="2847800"/>
              <a:ext cx="14125" cy="12525"/>
            </a:xfrm>
            <a:custGeom>
              <a:avLst/>
              <a:gdLst/>
              <a:ahLst/>
              <a:cxnLst/>
              <a:rect l="l" t="t" r="r" b="b"/>
              <a:pathLst>
                <a:path w="565" h="501" extrusionOk="0">
                  <a:moveTo>
                    <a:pt x="47" y="1"/>
                  </a:moveTo>
                  <a:cubicBezTo>
                    <a:pt x="20" y="1"/>
                    <a:pt x="0" y="24"/>
                    <a:pt x="0" y="67"/>
                  </a:cubicBezTo>
                  <a:cubicBezTo>
                    <a:pt x="0" y="131"/>
                    <a:pt x="29" y="187"/>
                    <a:pt x="78" y="229"/>
                  </a:cubicBezTo>
                  <a:lnTo>
                    <a:pt x="466" y="483"/>
                  </a:lnTo>
                  <a:cubicBezTo>
                    <a:pt x="482" y="495"/>
                    <a:pt x="499" y="500"/>
                    <a:pt x="513" y="500"/>
                  </a:cubicBezTo>
                  <a:cubicBezTo>
                    <a:pt x="542" y="500"/>
                    <a:pt x="564" y="478"/>
                    <a:pt x="564" y="441"/>
                  </a:cubicBezTo>
                  <a:cubicBezTo>
                    <a:pt x="564" y="377"/>
                    <a:pt x="536" y="314"/>
                    <a:pt x="480" y="279"/>
                  </a:cubicBezTo>
                  <a:lnTo>
                    <a:pt x="92" y="18"/>
                  </a:lnTo>
                  <a:cubicBezTo>
                    <a:pt x="76" y="6"/>
                    <a:pt x="61" y="1"/>
                    <a:pt x="4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4"/>
            <p:cNvSpPr/>
            <p:nvPr/>
          </p:nvSpPr>
          <p:spPr>
            <a:xfrm>
              <a:off x="2473800" y="2847450"/>
              <a:ext cx="14650" cy="13150"/>
            </a:xfrm>
            <a:custGeom>
              <a:avLst/>
              <a:gdLst/>
              <a:ahLst/>
              <a:cxnLst/>
              <a:rect l="l" t="t" r="r" b="b"/>
              <a:pathLst>
                <a:path w="586" h="526" extrusionOk="0">
                  <a:moveTo>
                    <a:pt x="64" y="25"/>
                  </a:moveTo>
                  <a:cubicBezTo>
                    <a:pt x="78" y="25"/>
                    <a:pt x="92" y="32"/>
                    <a:pt x="106" y="39"/>
                  </a:cubicBezTo>
                  <a:lnTo>
                    <a:pt x="494" y="300"/>
                  </a:lnTo>
                  <a:cubicBezTo>
                    <a:pt x="536" y="335"/>
                    <a:pt x="564" y="391"/>
                    <a:pt x="564" y="448"/>
                  </a:cubicBezTo>
                  <a:cubicBezTo>
                    <a:pt x="564" y="469"/>
                    <a:pt x="557" y="490"/>
                    <a:pt x="543" y="497"/>
                  </a:cubicBezTo>
                  <a:cubicBezTo>
                    <a:pt x="537" y="499"/>
                    <a:pt x="531" y="500"/>
                    <a:pt x="525" y="500"/>
                  </a:cubicBezTo>
                  <a:cubicBezTo>
                    <a:pt x="510" y="500"/>
                    <a:pt x="497" y="495"/>
                    <a:pt x="487" y="490"/>
                  </a:cubicBezTo>
                  <a:lnTo>
                    <a:pt x="99" y="229"/>
                  </a:lnTo>
                  <a:cubicBezTo>
                    <a:pt x="50" y="194"/>
                    <a:pt x="21" y="138"/>
                    <a:pt x="28" y="74"/>
                  </a:cubicBezTo>
                  <a:cubicBezTo>
                    <a:pt x="21" y="53"/>
                    <a:pt x="36" y="39"/>
                    <a:pt x="50" y="25"/>
                  </a:cubicBezTo>
                  <a:close/>
                  <a:moveTo>
                    <a:pt x="58" y="1"/>
                  </a:moveTo>
                  <a:cubicBezTo>
                    <a:pt x="51" y="1"/>
                    <a:pt x="43" y="2"/>
                    <a:pt x="36" y="4"/>
                  </a:cubicBezTo>
                  <a:cubicBezTo>
                    <a:pt x="14" y="18"/>
                    <a:pt x="0" y="46"/>
                    <a:pt x="0" y="74"/>
                  </a:cubicBezTo>
                  <a:cubicBezTo>
                    <a:pt x="0" y="145"/>
                    <a:pt x="28" y="208"/>
                    <a:pt x="92" y="250"/>
                  </a:cubicBezTo>
                  <a:lnTo>
                    <a:pt x="473" y="511"/>
                  </a:lnTo>
                  <a:cubicBezTo>
                    <a:pt x="487" y="518"/>
                    <a:pt x="508" y="525"/>
                    <a:pt x="529" y="525"/>
                  </a:cubicBezTo>
                  <a:cubicBezTo>
                    <a:pt x="536" y="525"/>
                    <a:pt x="543" y="525"/>
                    <a:pt x="550" y="518"/>
                  </a:cubicBezTo>
                  <a:cubicBezTo>
                    <a:pt x="571" y="504"/>
                    <a:pt x="585" y="483"/>
                    <a:pt x="585" y="455"/>
                  </a:cubicBezTo>
                  <a:cubicBezTo>
                    <a:pt x="585" y="384"/>
                    <a:pt x="557" y="321"/>
                    <a:pt x="501" y="279"/>
                  </a:cubicBezTo>
                  <a:lnTo>
                    <a:pt x="113" y="18"/>
                  </a:lnTo>
                  <a:cubicBezTo>
                    <a:pt x="98" y="7"/>
                    <a:pt x="78" y="1"/>
                    <a:pt x="58"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4"/>
            <p:cNvSpPr/>
            <p:nvPr/>
          </p:nvSpPr>
          <p:spPr>
            <a:xfrm>
              <a:off x="2730925" y="2798175"/>
              <a:ext cx="24150" cy="17125"/>
            </a:xfrm>
            <a:custGeom>
              <a:avLst/>
              <a:gdLst/>
              <a:ahLst/>
              <a:cxnLst/>
              <a:rect l="l" t="t" r="r" b="b"/>
              <a:pathLst>
                <a:path w="966" h="685" extrusionOk="0">
                  <a:moveTo>
                    <a:pt x="957" y="44"/>
                  </a:moveTo>
                  <a:lnTo>
                    <a:pt x="966" y="50"/>
                  </a:lnTo>
                  <a:cubicBezTo>
                    <a:pt x="963" y="47"/>
                    <a:pt x="960" y="45"/>
                    <a:pt x="957" y="44"/>
                  </a:cubicBezTo>
                  <a:close/>
                  <a:moveTo>
                    <a:pt x="825" y="1"/>
                  </a:moveTo>
                  <a:lnTo>
                    <a:pt x="804" y="15"/>
                  </a:lnTo>
                  <a:lnTo>
                    <a:pt x="155" y="332"/>
                  </a:lnTo>
                  <a:lnTo>
                    <a:pt x="134" y="339"/>
                  </a:lnTo>
                  <a:lnTo>
                    <a:pt x="120" y="353"/>
                  </a:lnTo>
                  <a:lnTo>
                    <a:pt x="106" y="367"/>
                  </a:lnTo>
                  <a:lnTo>
                    <a:pt x="85" y="382"/>
                  </a:lnTo>
                  <a:cubicBezTo>
                    <a:pt x="78" y="389"/>
                    <a:pt x="78" y="396"/>
                    <a:pt x="71" y="403"/>
                  </a:cubicBezTo>
                  <a:lnTo>
                    <a:pt x="57" y="424"/>
                  </a:lnTo>
                  <a:cubicBezTo>
                    <a:pt x="50" y="431"/>
                    <a:pt x="42" y="438"/>
                    <a:pt x="42" y="445"/>
                  </a:cubicBezTo>
                  <a:cubicBezTo>
                    <a:pt x="35" y="452"/>
                    <a:pt x="35" y="459"/>
                    <a:pt x="28" y="466"/>
                  </a:cubicBezTo>
                  <a:cubicBezTo>
                    <a:pt x="28" y="473"/>
                    <a:pt x="21" y="480"/>
                    <a:pt x="21" y="487"/>
                  </a:cubicBezTo>
                  <a:cubicBezTo>
                    <a:pt x="14" y="494"/>
                    <a:pt x="14" y="501"/>
                    <a:pt x="14" y="508"/>
                  </a:cubicBezTo>
                  <a:cubicBezTo>
                    <a:pt x="14" y="523"/>
                    <a:pt x="14" y="523"/>
                    <a:pt x="7" y="530"/>
                  </a:cubicBezTo>
                  <a:lnTo>
                    <a:pt x="7" y="558"/>
                  </a:lnTo>
                  <a:cubicBezTo>
                    <a:pt x="0" y="586"/>
                    <a:pt x="14" y="621"/>
                    <a:pt x="42" y="642"/>
                  </a:cubicBezTo>
                  <a:lnTo>
                    <a:pt x="106" y="685"/>
                  </a:lnTo>
                  <a:cubicBezTo>
                    <a:pt x="78" y="664"/>
                    <a:pt x="64" y="635"/>
                    <a:pt x="71" y="600"/>
                  </a:cubicBezTo>
                  <a:lnTo>
                    <a:pt x="71" y="579"/>
                  </a:lnTo>
                  <a:lnTo>
                    <a:pt x="71" y="558"/>
                  </a:lnTo>
                  <a:cubicBezTo>
                    <a:pt x="71" y="551"/>
                    <a:pt x="78" y="544"/>
                    <a:pt x="78" y="530"/>
                  </a:cubicBezTo>
                  <a:lnTo>
                    <a:pt x="85" y="516"/>
                  </a:lnTo>
                  <a:lnTo>
                    <a:pt x="99" y="494"/>
                  </a:lnTo>
                  <a:cubicBezTo>
                    <a:pt x="106" y="480"/>
                    <a:pt x="106" y="473"/>
                    <a:pt x="113" y="466"/>
                  </a:cubicBezTo>
                  <a:lnTo>
                    <a:pt x="127" y="452"/>
                  </a:lnTo>
                  <a:lnTo>
                    <a:pt x="141" y="431"/>
                  </a:lnTo>
                  <a:lnTo>
                    <a:pt x="162" y="417"/>
                  </a:lnTo>
                  <a:cubicBezTo>
                    <a:pt x="162" y="410"/>
                    <a:pt x="169" y="403"/>
                    <a:pt x="176" y="403"/>
                  </a:cubicBezTo>
                  <a:lnTo>
                    <a:pt x="191" y="389"/>
                  </a:lnTo>
                  <a:lnTo>
                    <a:pt x="212" y="375"/>
                  </a:lnTo>
                  <a:lnTo>
                    <a:pt x="867" y="57"/>
                  </a:lnTo>
                  <a:lnTo>
                    <a:pt x="881" y="50"/>
                  </a:lnTo>
                  <a:lnTo>
                    <a:pt x="888" y="43"/>
                  </a:lnTo>
                  <a:lnTo>
                    <a:pt x="952" y="43"/>
                  </a:lnTo>
                  <a:cubicBezTo>
                    <a:pt x="952" y="43"/>
                    <a:pt x="954" y="43"/>
                    <a:pt x="957" y="44"/>
                  </a:cubicBezTo>
                  <a:lnTo>
                    <a:pt x="957" y="44"/>
                  </a:lnTo>
                  <a:lnTo>
                    <a:pt x="903" y="8"/>
                  </a:lnTo>
                  <a:lnTo>
                    <a:pt x="888"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4"/>
            <p:cNvSpPr/>
            <p:nvPr/>
          </p:nvSpPr>
          <p:spPr>
            <a:xfrm>
              <a:off x="2730575" y="2797700"/>
              <a:ext cx="24500" cy="17950"/>
            </a:xfrm>
            <a:custGeom>
              <a:avLst/>
              <a:gdLst/>
              <a:ahLst/>
              <a:cxnLst/>
              <a:rect l="l" t="t" r="r" b="b"/>
              <a:pathLst>
                <a:path w="980" h="718" extrusionOk="0">
                  <a:moveTo>
                    <a:pt x="902" y="27"/>
                  </a:moveTo>
                  <a:lnTo>
                    <a:pt x="917" y="34"/>
                  </a:lnTo>
                  <a:lnTo>
                    <a:pt x="931" y="48"/>
                  </a:lnTo>
                  <a:lnTo>
                    <a:pt x="902" y="55"/>
                  </a:lnTo>
                  <a:lnTo>
                    <a:pt x="881" y="62"/>
                  </a:lnTo>
                  <a:lnTo>
                    <a:pt x="233" y="379"/>
                  </a:lnTo>
                  <a:cubicBezTo>
                    <a:pt x="226" y="386"/>
                    <a:pt x="219" y="386"/>
                    <a:pt x="212" y="394"/>
                  </a:cubicBezTo>
                  <a:lnTo>
                    <a:pt x="190" y="408"/>
                  </a:lnTo>
                  <a:lnTo>
                    <a:pt x="176" y="422"/>
                  </a:lnTo>
                  <a:cubicBezTo>
                    <a:pt x="169" y="429"/>
                    <a:pt x="162" y="429"/>
                    <a:pt x="162" y="436"/>
                  </a:cubicBezTo>
                  <a:cubicBezTo>
                    <a:pt x="155" y="443"/>
                    <a:pt x="148" y="450"/>
                    <a:pt x="141" y="457"/>
                  </a:cubicBezTo>
                  <a:cubicBezTo>
                    <a:pt x="134" y="464"/>
                    <a:pt x="134" y="471"/>
                    <a:pt x="127" y="478"/>
                  </a:cubicBezTo>
                  <a:cubicBezTo>
                    <a:pt x="120" y="485"/>
                    <a:pt x="120" y="492"/>
                    <a:pt x="113" y="499"/>
                  </a:cubicBezTo>
                  <a:lnTo>
                    <a:pt x="99" y="520"/>
                  </a:lnTo>
                  <a:cubicBezTo>
                    <a:pt x="99" y="527"/>
                    <a:pt x="92" y="535"/>
                    <a:pt x="92" y="542"/>
                  </a:cubicBezTo>
                  <a:cubicBezTo>
                    <a:pt x="92" y="549"/>
                    <a:pt x="92" y="563"/>
                    <a:pt x="85" y="570"/>
                  </a:cubicBezTo>
                  <a:cubicBezTo>
                    <a:pt x="78" y="577"/>
                    <a:pt x="78" y="584"/>
                    <a:pt x="78" y="591"/>
                  </a:cubicBezTo>
                  <a:lnTo>
                    <a:pt x="78" y="612"/>
                  </a:lnTo>
                  <a:cubicBezTo>
                    <a:pt x="78" y="633"/>
                    <a:pt x="78" y="647"/>
                    <a:pt x="85" y="661"/>
                  </a:cubicBezTo>
                  <a:lnTo>
                    <a:pt x="64" y="647"/>
                  </a:lnTo>
                  <a:cubicBezTo>
                    <a:pt x="42" y="633"/>
                    <a:pt x="28" y="598"/>
                    <a:pt x="35" y="570"/>
                  </a:cubicBezTo>
                  <a:lnTo>
                    <a:pt x="35" y="549"/>
                  </a:lnTo>
                  <a:cubicBezTo>
                    <a:pt x="35" y="542"/>
                    <a:pt x="28" y="535"/>
                    <a:pt x="35" y="527"/>
                  </a:cubicBezTo>
                  <a:cubicBezTo>
                    <a:pt x="42" y="520"/>
                    <a:pt x="42" y="513"/>
                    <a:pt x="42" y="506"/>
                  </a:cubicBezTo>
                  <a:lnTo>
                    <a:pt x="49" y="506"/>
                  </a:lnTo>
                  <a:cubicBezTo>
                    <a:pt x="49" y="499"/>
                    <a:pt x="56" y="492"/>
                    <a:pt x="56" y="485"/>
                  </a:cubicBezTo>
                  <a:lnTo>
                    <a:pt x="71" y="464"/>
                  </a:lnTo>
                  <a:cubicBezTo>
                    <a:pt x="71" y="457"/>
                    <a:pt x="78" y="450"/>
                    <a:pt x="85" y="443"/>
                  </a:cubicBezTo>
                  <a:lnTo>
                    <a:pt x="99" y="422"/>
                  </a:lnTo>
                  <a:cubicBezTo>
                    <a:pt x="99" y="415"/>
                    <a:pt x="106" y="415"/>
                    <a:pt x="113" y="408"/>
                  </a:cubicBezTo>
                  <a:lnTo>
                    <a:pt x="127" y="386"/>
                  </a:lnTo>
                  <a:lnTo>
                    <a:pt x="148" y="379"/>
                  </a:lnTo>
                  <a:lnTo>
                    <a:pt x="162" y="365"/>
                  </a:lnTo>
                  <a:lnTo>
                    <a:pt x="176" y="358"/>
                  </a:lnTo>
                  <a:lnTo>
                    <a:pt x="825" y="34"/>
                  </a:lnTo>
                  <a:lnTo>
                    <a:pt x="846" y="27"/>
                  </a:lnTo>
                  <a:close/>
                  <a:moveTo>
                    <a:pt x="857" y="1"/>
                  </a:moveTo>
                  <a:cubicBezTo>
                    <a:pt x="855" y="1"/>
                    <a:pt x="853" y="2"/>
                    <a:pt x="853" y="6"/>
                  </a:cubicBezTo>
                  <a:lnTo>
                    <a:pt x="825" y="6"/>
                  </a:lnTo>
                  <a:lnTo>
                    <a:pt x="804" y="20"/>
                  </a:lnTo>
                  <a:lnTo>
                    <a:pt x="155" y="337"/>
                  </a:lnTo>
                  <a:cubicBezTo>
                    <a:pt x="148" y="337"/>
                    <a:pt x="141" y="344"/>
                    <a:pt x="134" y="351"/>
                  </a:cubicBezTo>
                  <a:lnTo>
                    <a:pt x="113" y="365"/>
                  </a:lnTo>
                  <a:lnTo>
                    <a:pt x="99" y="379"/>
                  </a:lnTo>
                  <a:lnTo>
                    <a:pt x="85" y="394"/>
                  </a:lnTo>
                  <a:lnTo>
                    <a:pt x="92" y="401"/>
                  </a:lnTo>
                  <a:lnTo>
                    <a:pt x="85" y="401"/>
                  </a:lnTo>
                  <a:lnTo>
                    <a:pt x="64" y="415"/>
                  </a:lnTo>
                  <a:lnTo>
                    <a:pt x="49" y="436"/>
                  </a:lnTo>
                  <a:cubicBezTo>
                    <a:pt x="42" y="443"/>
                    <a:pt x="42" y="450"/>
                    <a:pt x="35" y="464"/>
                  </a:cubicBezTo>
                  <a:lnTo>
                    <a:pt x="21" y="485"/>
                  </a:lnTo>
                  <a:lnTo>
                    <a:pt x="14" y="506"/>
                  </a:lnTo>
                  <a:cubicBezTo>
                    <a:pt x="14" y="513"/>
                    <a:pt x="7" y="520"/>
                    <a:pt x="7" y="527"/>
                  </a:cubicBezTo>
                  <a:lnTo>
                    <a:pt x="7" y="556"/>
                  </a:lnTo>
                  <a:lnTo>
                    <a:pt x="7" y="570"/>
                  </a:lnTo>
                  <a:cubicBezTo>
                    <a:pt x="0" y="612"/>
                    <a:pt x="14" y="647"/>
                    <a:pt x="49" y="668"/>
                  </a:cubicBezTo>
                  <a:cubicBezTo>
                    <a:pt x="49" y="668"/>
                    <a:pt x="113" y="718"/>
                    <a:pt x="113" y="718"/>
                  </a:cubicBezTo>
                  <a:cubicBezTo>
                    <a:pt x="120" y="711"/>
                    <a:pt x="120" y="704"/>
                    <a:pt x="113" y="697"/>
                  </a:cubicBezTo>
                  <a:cubicBezTo>
                    <a:pt x="120" y="697"/>
                    <a:pt x="120" y="690"/>
                    <a:pt x="113" y="683"/>
                  </a:cubicBezTo>
                  <a:cubicBezTo>
                    <a:pt x="92" y="668"/>
                    <a:pt x="78" y="633"/>
                    <a:pt x="85" y="605"/>
                  </a:cubicBezTo>
                  <a:lnTo>
                    <a:pt x="85" y="584"/>
                  </a:lnTo>
                  <a:cubicBezTo>
                    <a:pt x="92" y="577"/>
                    <a:pt x="85" y="570"/>
                    <a:pt x="92" y="563"/>
                  </a:cubicBezTo>
                  <a:cubicBezTo>
                    <a:pt x="99" y="556"/>
                    <a:pt x="99" y="549"/>
                    <a:pt x="99" y="542"/>
                  </a:cubicBezTo>
                  <a:cubicBezTo>
                    <a:pt x="99" y="535"/>
                    <a:pt x="99" y="527"/>
                    <a:pt x="106" y="520"/>
                  </a:cubicBezTo>
                  <a:lnTo>
                    <a:pt x="120" y="499"/>
                  </a:lnTo>
                  <a:cubicBezTo>
                    <a:pt x="120" y="492"/>
                    <a:pt x="127" y="485"/>
                    <a:pt x="134" y="478"/>
                  </a:cubicBezTo>
                  <a:lnTo>
                    <a:pt x="148" y="457"/>
                  </a:lnTo>
                  <a:lnTo>
                    <a:pt x="162" y="443"/>
                  </a:lnTo>
                  <a:lnTo>
                    <a:pt x="176" y="429"/>
                  </a:lnTo>
                  <a:lnTo>
                    <a:pt x="197" y="415"/>
                  </a:lnTo>
                  <a:lnTo>
                    <a:pt x="212" y="401"/>
                  </a:lnTo>
                  <a:lnTo>
                    <a:pt x="226" y="394"/>
                  </a:lnTo>
                  <a:lnTo>
                    <a:pt x="874" y="76"/>
                  </a:lnTo>
                  <a:lnTo>
                    <a:pt x="895" y="62"/>
                  </a:lnTo>
                  <a:lnTo>
                    <a:pt x="917" y="62"/>
                  </a:lnTo>
                  <a:cubicBezTo>
                    <a:pt x="931" y="62"/>
                    <a:pt x="938" y="62"/>
                    <a:pt x="952" y="69"/>
                  </a:cubicBezTo>
                  <a:lnTo>
                    <a:pt x="959" y="69"/>
                  </a:lnTo>
                  <a:cubicBezTo>
                    <a:pt x="962" y="73"/>
                    <a:pt x="966" y="75"/>
                    <a:pt x="969" y="75"/>
                  </a:cubicBezTo>
                  <a:cubicBezTo>
                    <a:pt x="971" y="75"/>
                    <a:pt x="973" y="73"/>
                    <a:pt x="973" y="69"/>
                  </a:cubicBezTo>
                  <a:cubicBezTo>
                    <a:pt x="980" y="62"/>
                    <a:pt x="980" y="55"/>
                    <a:pt x="973" y="55"/>
                  </a:cubicBezTo>
                  <a:lnTo>
                    <a:pt x="909" y="13"/>
                  </a:lnTo>
                  <a:cubicBezTo>
                    <a:pt x="902" y="6"/>
                    <a:pt x="902" y="6"/>
                    <a:pt x="895" y="6"/>
                  </a:cubicBezTo>
                  <a:lnTo>
                    <a:pt x="867" y="6"/>
                  </a:lnTo>
                  <a:cubicBezTo>
                    <a:pt x="864" y="2"/>
                    <a:pt x="860" y="1"/>
                    <a:pt x="85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4"/>
            <p:cNvSpPr/>
            <p:nvPr/>
          </p:nvSpPr>
          <p:spPr>
            <a:xfrm>
              <a:off x="2732500" y="2799175"/>
              <a:ext cx="23425" cy="16550"/>
            </a:xfrm>
            <a:custGeom>
              <a:avLst/>
              <a:gdLst/>
              <a:ahLst/>
              <a:cxnLst/>
              <a:rect l="l" t="t" r="r" b="b"/>
              <a:pathLst>
                <a:path w="937" h="662" extrusionOk="0">
                  <a:moveTo>
                    <a:pt x="861" y="1"/>
                  </a:moveTo>
                  <a:cubicBezTo>
                    <a:pt x="844" y="1"/>
                    <a:pt x="825" y="6"/>
                    <a:pt x="804" y="17"/>
                  </a:cubicBezTo>
                  <a:lnTo>
                    <a:pt x="156" y="335"/>
                  </a:lnTo>
                  <a:cubicBezTo>
                    <a:pt x="71" y="384"/>
                    <a:pt x="15" y="461"/>
                    <a:pt x="1" y="560"/>
                  </a:cubicBezTo>
                  <a:cubicBezTo>
                    <a:pt x="1" y="622"/>
                    <a:pt x="31" y="661"/>
                    <a:pt x="77" y="661"/>
                  </a:cubicBezTo>
                  <a:cubicBezTo>
                    <a:pt x="95" y="661"/>
                    <a:pt x="114" y="656"/>
                    <a:pt x="135" y="645"/>
                  </a:cubicBezTo>
                  <a:lnTo>
                    <a:pt x="783" y="327"/>
                  </a:lnTo>
                  <a:cubicBezTo>
                    <a:pt x="868" y="278"/>
                    <a:pt x="917" y="201"/>
                    <a:pt x="931" y="102"/>
                  </a:cubicBezTo>
                  <a:cubicBezTo>
                    <a:pt x="936" y="40"/>
                    <a:pt x="907" y="1"/>
                    <a:pt x="86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4"/>
            <p:cNvSpPr/>
            <p:nvPr/>
          </p:nvSpPr>
          <p:spPr>
            <a:xfrm>
              <a:off x="2732150" y="2798800"/>
              <a:ext cx="24400" cy="17200"/>
            </a:xfrm>
            <a:custGeom>
              <a:avLst/>
              <a:gdLst/>
              <a:ahLst/>
              <a:cxnLst/>
              <a:rect l="l" t="t" r="r" b="b"/>
              <a:pathLst>
                <a:path w="976" h="688" extrusionOk="0">
                  <a:moveTo>
                    <a:pt x="864" y="22"/>
                  </a:moveTo>
                  <a:cubicBezTo>
                    <a:pt x="880" y="22"/>
                    <a:pt x="896" y="25"/>
                    <a:pt x="910" y="32"/>
                  </a:cubicBezTo>
                  <a:cubicBezTo>
                    <a:pt x="931" y="53"/>
                    <a:pt x="945" y="89"/>
                    <a:pt x="938" y="117"/>
                  </a:cubicBezTo>
                  <a:cubicBezTo>
                    <a:pt x="924" y="209"/>
                    <a:pt x="875" y="286"/>
                    <a:pt x="790" y="328"/>
                  </a:cubicBezTo>
                  <a:lnTo>
                    <a:pt x="142" y="646"/>
                  </a:lnTo>
                  <a:cubicBezTo>
                    <a:pt x="128" y="659"/>
                    <a:pt x="113" y="664"/>
                    <a:pt x="97" y="664"/>
                  </a:cubicBezTo>
                  <a:cubicBezTo>
                    <a:pt x="55" y="664"/>
                    <a:pt x="13" y="622"/>
                    <a:pt x="29" y="575"/>
                  </a:cubicBezTo>
                  <a:cubicBezTo>
                    <a:pt x="43" y="483"/>
                    <a:pt x="92" y="406"/>
                    <a:pt x="177" y="357"/>
                  </a:cubicBezTo>
                  <a:lnTo>
                    <a:pt x="825" y="39"/>
                  </a:lnTo>
                  <a:lnTo>
                    <a:pt x="818" y="32"/>
                  </a:lnTo>
                  <a:cubicBezTo>
                    <a:pt x="832" y="25"/>
                    <a:pt x="848" y="22"/>
                    <a:pt x="864" y="22"/>
                  </a:cubicBezTo>
                  <a:close/>
                  <a:moveTo>
                    <a:pt x="865" y="1"/>
                  </a:moveTo>
                  <a:cubicBezTo>
                    <a:pt x="847" y="1"/>
                    <a:pt x="828" y="6"/>
                    <a:pt x="811" y="18"/>
                  </a:cubicBezTo>
                  <a:lnTo>
                    <a:pt x="163" y="342"/>
                  </a:lnTo>
                  <a:cubicBezTo>
                    <a:pt x="78" y="385"/>
                    <a:pt x="22" y="476"/>
                    <a:pt x="8" y="575"/>
                  </a:cubicBezTo>
                  <a:cubicBezTo>
                    <a:pt x="1" y="610"/>
                    <a:pt x="15" y="646"/>
                    <a:pt x="50" y="674"/>
                  </a:cubicBezTo>
                  <a:cubicBezTo>
                    <a:pt x="64" y="681"/>
                    <a:pt x="78" y="688"/>
                    <a:pt x="92" y="688"/>
                  </a:cubicBezTo>
                  <a:cubicBezTo>
                    <a:pt x="113" y="681"/>
                    <a:pt x="134" y="681"/>
                    <a:pt x="156" y="667"/>
                  </a:cubicBezTo>
                  <a:lnTo>
                    <a:pt x="804" y="350"/>
                  </a:lnTo>
                  <a:cubicBezTo>
                    <a:pt x="889" y="300"/>
                    <a:pt x="945" y="216"/>
                    <a:pt x="959" y="117"/>
                  </a:cubicBezTo>
                  <a:cubicBezTo>
                    <a:pt x="975" y="53"/>
                    <a:pt x="923" y="1"/>
                    <a:pt x="86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4"/>
            <p:cNvSpPr/>
            <p:nvPr/>
          </p:nvSpPr>
          <p:spPr>
            <a:xfrm>
              <a:off x="2769700" y="2783600"/>
              <a:ext cx="6350" cy="14250"/>
            </a:xfrm>
            <a:custGeom>
              <a:avLst/>
              <a:gdLst/>
              <a:ahLst/>
              <a:cxnLst/>
              <a:rect l="l" t="t" r="r" b="b"/>
              <a:pathLst>
                <a:path w="254" h="570" extrusionOk="0">
                  <a:moveTo>
                    <a:pt x="47" y="1"/>
                  </a:moveTo>
                  <a:cubicBezTo>
                    <a:pt x="44" y="1"/>
                    <a:pt x="42" y="2"/>
                    <a:pt x="42" y="6"/>
                  </a:cubicBezTo>
                  <a:cubicBezTo>
                    <a:pt x="35" y="6"/>
                    <a:pt x="35" y="13"/>
                    <a:pt x="42" y="20"/>
                  </a:cubicBezTo>
                  <a:cubicBezTo>
                    <a:pt x="42" y="20"/>
                    <a:pt x="226" y="260"/>
                    <a:pt x="7" y="549"/>
                  </a:cubicBezTo>
                  <a:cubicBezTo>
                    <a:pt x="0" y="556"/>
                    <a:pt x="0" y="563"/>
                    <a:pt x="14" y="570"/>
                  </a:cubicBezTo>
                  <a:cubicBezTo>
                    <a:pt x="14" y="563"/>
                    <a:pt x="14" y="563"/>
                    <a:pt x="21" y="563"/>
                  </a:cubicBezTo>
                  <a:cubicBezTo>
                    <a:pt x="254" y="260"/>
                    <a:pt x="56" y="6"/>
                    <a:pt x="56" y="6"/>
                  </a:cubicBezTo>
                  <a:cubicBezTo>
                    <a:pt x="53" y="2"/>
                    <a:pt x="49" y="1"/>
                    <a:pt x="4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4"/>
            <p:cNvSpPr/>
            <p:nvPr/>
          </p:nvSpPr>
          <p:spPr>
            <a:xfrm>
              <a:off x="2573725" y="2880650"/>
              <a:ext cx="4250" cy="13775"/>
            </a:xfrm>
            <a:custGeom>
              <a:avLst/>
              <a:gdLst/>
              <a:ahLst/>
              <a:cxnLst/>
              <a:rect l="l" t="t" r="r" b="b"/>
              <a:pathLst>
                <a:path w="170" h="551" extrusionOk="0">
                  <a:moveTo>
                    <a:pt x="43" y="1"/>
                  </a:moveTo>
                  <a:cubicBezTo>
                    <a:pt x="43" y="8"/>
                    <a:pt x="43" y="15"/>
                    <a:pt x="43" y="15"/>
                  </a:cubicBezTo>
                  <a:cubicBezTo>
                    <a:pt x="148" y="177"/>
                    <a:pt x="127" y="396"/>
                    <a:pt x="0" y="537"/>
                  </a:cubicBezTo>
                  <a:cubicBezTo>
                    <a:pt x="0" y="544"/>
                    <a:pt x="0" y="544"/>
                    <a:pt x="7" y="551"/>
                  </a:cubicBezTo>
                  <a:cubicBezTo>
                    <a:pt x="14" y="551"/>
                    <a:pt x="14" y="551"/>
                    <a:pt x="14" y="544"/>
                  </a:cubicBezTo>
                  <a:cubicBezTo>
                    <a:pt x="148" y="396"/>
                    <a:pt x="169" y="177"/>
                    <a:pt x="5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4"/>
            <p:cNvSpPr/>
            <p:nvPr/>
          </p:nvSpPr>
          <p:spPr>
            <a:xfrm>
              <a:off x="2451950" y="2748025"/>
              <a:ext cx="94300" cy="58750"/>
            </a:xfrm>
            <a:custGeom>
              <a:avLst/>
              <a:gdLst/>
              <a:ahLst/>
              <a:cxnLst/>
              <a:rect l="l" t="t" r="r" b="b"/>
              <a:pathLst>
                <a:path w="3772" h="2350" extrusionOk="0">
                  <a:moveTo>
                    <a:pt x="617" y="1"/>
                  </a:moveTo>
                  <a:cubicBezTo>
                    <a:pt x="549" y="1"/>
                    <a:pt x="481" y="14"/>
                    <a:pt x="416" y="40"/>
                  </a:cubicBezTo>
                  <a:lnTo>
                    <a:pt x="120" y="188"/>
                  </a:lnTo>
                  <a:cubicBezTo>
                    <a:pt x="14" y="216"/>
                    <a:pt x="0" y="371"/>
                    <a:pt x="106" y="414"/>
                  </a:cubicBezTo>
                  <a:lnTo>
                    <a:pt x="2890" y="2275"/>
                  </a:lnTo>
                  <a:cubicBezTo>
                    <a:pt x="2973" y="2324"/>
                    <a:pt x="3067" y="2349"/>
                    <a:pt x="3162" y="2349"/>
                  </a:cubicBezTo>
                  <a:cubicBezTo>
                    <a:pt x="3230" y="2349"/>
                    <a:pt x="3298" y="2336"/>
                    <a:pt x="3363" y="2310"/>
                  </a:cubicBezTo>
                  <a:lnTo>
                    <a:pt x="3659" y="2162"/>
                  </a:lnTo>
                  <a:cubicBezTo>
                    <a:pt x="3764" y="2113"/>
                    <a:pt x="3772" y="2007"/>
                    <a:pt x="3673" y="1936"/>
                  </a:cubicBezTo>
                  <a:lnTo>
                    <a:pt x="888" y="75"/>
                  </a:lnTo>
                  <a:cubicBezTo>
                    <a:pt x="806" y="26"/>
                    <a:pt x="712" y="1"/>
                    <a:pt x="61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4"/>
            <p:cNvSpPr/>
            <p:nvPr/>
          </p:nvSpPr>
          <p:spPr>
            <a:xfrm>
              <a:off x="2451600" y="2747725"/>
              <a:ext cx="94300" cy="59325"/>
            </a:xfrm>
            <a:custGeom>
              <a:avLst/>
              <a:gdLst/>
              <a:ahLst/>
              <a:cxnLst/>
              <a:rect l="l" t="t" r="r" b="b"/>
              <a:pathLst>
                <a:path w="3772" h="2373" extrusionOk="0">
                  <a:moveTo>
                    <a:pt x="635" y="24"/>
                  </a:moveTo>
                  <a:cubicBezTo>
                    <a:pt x="726" y="24"/>
                    <a:pt x="818" y="45"/>
                    <a:pt x="895" y="94"/>
                  </a:cubicBezTo>
                  <a:lnTo>
                    <a:pt x="3680" y="1955"/>
                  </a:lnTo>
                  <a:cubicBezTo>
                    <a:pt x="3715" y="1977"/>
                    <a:pt x="3743" y="2019"/>
                    <a:pt x="3750" y="2068"/>
                  </a:cubicBezTo>
                  <a:cubicBezTo>
                    <a:pt x="3736" y="2111"/>
                    <a:pt x="3708" y="2146"/>
                    <a:pt x="3666" y="2167"/>
                  </a:cubicBezTo>
                  <a:lnTo>
                    <a:pt x="3370" y="2308"/>
                  </a:lnTo>
                  <a:cubicBezTo>
                    <a:pt x="3304" y="2336"/>
                    <a:pt x="3234" y="2350"/>
                    <a:pt x="3163" y="2350"/>
                  </a:cubicBezTo>
                  <a:cubicBezTo>
                    <a:pt x="3073" y="2350"/>
                    <a:pt x="2983" y="2327"/>
                    <a:pt x="2904" y="2280"/>
                  </a:cubicBezTo>
                  <a:lnTo>
                    <a:pt x="127" y="419"/>
                  </a:lnTo>
                  <a:cubicBezTo>
                    <a:pt x="85" y="398"/>
                    <a:pt x="64" y="355"/>
                    <a:pt x="56" y="306"/>
                  </a:cubicBezTo>
                  <a:cubicBezTo>
                    <a:pt x="64" y="264"/>
                    <a:pt x="99" y="228"/>
                    <a:pt x="141" y="207"/>
                  </a:cubicBezTo>
                  <a:lnTo>
                    <a:pt x="437" y="66"/>
                  </a:lnTo>
                  <a:cubicBezTo>
                    <a:pt x="501" y="38"/>
                    <a:pt x="564" y="24"/>
                    <a:pt x="635" y="24"/>
                  </a:cubicBezTo>
                  <a:close/>
                  <a:moveTo>
                    <a:pt x="635" y="1"/>
                  </a:moveTo>
                  <a:cubicBezTo>
                    <a:pt x="565" y="1"/>
                    <a:pt x="496" y="15"/>
                    <a:pt x="430" y="45"/>
                  </a:cubicBezTo>
                  <a:lnTo>
                    <a:pt x="134" y="193"/>
                  </a:lnTo>
                  <a:cubicBezTo>
                    <a:pt x="14" y="221"/>
                    <a:pt x="0" y="391"/>
                    <a:pt x="120" y="440"/>
                  </a:cubicBezTo>
                  <a:lnTo>
                    <a:pt x="2897" y="2301"/>
                  </a:lnTo>
                  <a:cubicBezTo>
                    <a:pt x="2973" y="2345"/>
                    <a:pt x="3055" y="2372"/>
                    <a:pt x="3142" y="2372"/>
                  </a:cubicBezTo>
                  <a:cubicBezTo>
                    <a:pt x="3152" y="2372"/>
                    <a:pt x="3162" y="2372"/>
                    <a:pt x="3172" y="2371"/>
                  </a:cubicBezTo>
                  <a:cubicBezTo>
                    <a:pt x="3243" y="2371"/>
                    <a:pt x="3313" y="2357"/>
                    <a:pt x="3377" y="2329"/>
                  </a:cubicBezTo>
                  <a:lnTo>
                    <a:pt x="3673" y="2181"/>
                  </a:lnTo>
                  <a:cubicBezTo>
                    <a:pt x="3722" y="2167"/>
                    <a:pt x="3757" y="2118"/>
                    <a:pt x="3771" y="2068"/>
                  </a:cubicBezTo>
                  <a:cubicBezTo>
                    <a:pt x="3764" y="2012"/>
                    <a:pt x="3736" y="1963"/>
                    <a:pt x="3687" y="1941"/>
                  </a:cubicBezTo>
                  <a:lnTo>
                    <a:pt x="909" y="80"/>
                  </a:lnTo>
                  <a:cubicBezTo>
                    <a:pt x="824" y="28"/>
                    <a:pt x="730" y="1"/>
                    <a:pt x="635" y="1"/>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4"/>
            <p:cNvSpPr/>
            <p:nvPr/>
          </p:nvSpPr>
          <p:spPr>
            <a:xfrm>
              <a:off x="2452825" y="2735025"/>
              <a:ext cx="94300" cy="58850"/>
            </a:xfrm>
            <a:custGeom>
              <a:avLst/>
              <a:gdLst/>
              <a:ahLst/>
              <a:cxnLst/>
              <a:rect l="l" t="t" r="r" b="b"/>
              <a:pathLst>
                <a:path w="3772" h="2354" extrusionOk="0">
                  <a:moveTo>
                    <a:pt x="625" y="0"/>
                  </a:moveTo>
                  <a:cubicBezTo>
                    <a:pt x="554" y="0"/>
                    <a:pt x="483" y="15"/>
                    <a:pt x="416" y="46"/>
                  </a:cubicBezTo>
                  <a:lnTo>
                    <a:pt x="120" y="194"/>
                  </a:lnTo>
                  <a:cubicBezTo>
                    <a:pt x="7" y="243"/>
                    <a:pt x="0" y="349"/>
                    <a:pt x="106" y="419"/>
                  </a:cubicBezTo>
                  <a:lnTo>
                    <a:pt x="2891" y="2280"/>
                  </a:lnTo>
                  <a:cubicBezTo>
                    <a:pt x="2971" y="2328"/>
                    <a:pt x="3062" y="2354"/>
                    <a:pt x="3155" y="2354"/>
                  </a:cubicBezTo>
                  <a:cubicBezTo>
                    <a:pt x="3225" y="2354"/>
                    <a:pt x="3296" y="2339"/>
                    <a:pt x="3363" y="2308"/>
                  </a:cubicBezTo>
                  <a:lnTo>
                    <a:pt x="3652" y="2167"/>
                  </a:lnTo>
                  <a:cubicBezTo>
                    <a:pt x="3765" y="2132"/>
                    <a:pt x="3772" y="1984"/>
                    <a:pt x="3666" y="1935"/>
                  </a:cubicBezTo>
                  <a:lnTo>
                    <a:pt x="889" y="74"/>
                  </a:lnTo>
                  <a:cubicBezTo>
                    <a:pt x="809" y="26"/>
                    <a:pt x="717" y="0"/>
                    <a:pt x="625" y="0"/>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4"/>
            <p:cNvSpPr/>
            <p:nvPr/>
          </p:nvSpPr>
          <p:spPr>
            <a:xfrm>
              <a:off x="2453350" y="2734850"/>
              <a:ext cx="94125" cy="59300"/>
            </a:xfrm>
            <a:custGeom>
              <a:avLst/>
              <a:gdLst/>
              <a:ahLst/>
              <a:cxnLst/>
              <a:rect l="l" t="t" r="r" b="b"/>
              <a:pathLst>
                <a:path w="3765" h="2372" extrusionOk="0">
                  <a:moveTo>
                    <a:pt x="600" y="17"/>
                  </a:moveTo>
                  <a:cubicBezTo>
                    <a:pt x="691" y="17"/>
                    <a:pt x="783" y="46"/>
                    <a:pt x="868" y="95"/>
                  </a:cubicBezTo>
                  <a:lnTo>
                    <a:pt x="3645" y="1956"/>
                  </a:lnTo>
                  <a:cubicBezTo>
                    <a:pt x="3744" y="1991"/>
                    <a:pt x="3737" y="2132"/>
                    <a:pt x="3631" y="2160"/>
                  </a:cubicBezTo>
                  <a:lnTo>
                    <a:pt x="3335" y="2308"/>
                  </a:lnTo>
                  <a:cubicBezTo>
                    <a:pt x="3272" y="2335"/>
                    <a:pt x="3205" y="2348"/>
                    <a:pt x="3138" y="2348"/>
                  </a:cubicBezTo>
                  <a:cubicBezTo>
                    <a:pt x="3048" y="2348"/>
                    <a:pt x="2958" y="2325"/>
                    <a:pt x="2877" y="2280"/>
                  </a:cubicBezTo>
                  <a:lnTo>
                    <a:pt x="99" y="419"/>
                  </a:lnTo>
                  <a:cubicBezTo>
                    <a:pt x="57" y="391"/>
                    <a:pt x="29" y="349"/>
                    <a:pt x="29" y="306"/>
                  </a:cubicBezTo>
                  <a:cubicBezTo>
                    <a:pt x="36" y="257"/>
                    <a:pt x="64" y="222"/>
                    <a:pt x="106" y="208"/>
                  </a:cubicBezTo>
                  <a:lnTo>
                    <a:pt x="402" y="60"/>
                  </a:lnTo>
                  <a:cubicBezTo>
                    <a:pt x="466" y="31"/>
                    <a:pt x="536" y="17"/>
                    <a:pt x="600" y="17"/>
                  </a:cubicBezTo>
                  <a:close/>
                  <a:moveTo>
                    <a:pt x="603" y="0"/>
                  </a:moveTo>
                  <a:cubicBezTo>
                    <a:pt x="531" y="0"/>
                    <a:pt x="458" y="15"/>
                    <a:pt x="388" y="46"/>
                  </a:cubicBezTo>
                  <a:lnTo>
                    <a:pt x="92" y="187"/>
                  </a:lnTo>
                  <a:cubicBezTo>
                    <a:pt x="43" y="208"/>
                    <a:pt x="8" y="250"/>
                    <a:pt x="1" y="306"/>
                  </a:cubicBezTo>
                  <a:cubicBezTo>
                    <a:pt x="1" y="363"/>
                    <a:pt x="36" y="412"/>
                    <a:pt x="78" y="433"/>
                  </a:cubicBezTo>
                  <a:lnTo>
                    <a:pt x="2863" y="2301"/>
                  </a:lnTo>
                  <a:cubicBezTo>
                    <a:pt x="2940" y="2351"/>
                    <a:pt x="3039" y="2372"/>
                    <a:pt x="3138" y="2372"/>
                  </a:cubicBezTo>
                  <a:cubicBezTo>
                    <a:pt x="3208" y="2372"/>
                    <a:pt x="3278" y="2358"/>
                    <a:pt x="3342" y="2322"/>
                  </a:cubicBezTo>
                  <a:lnTo>
                    <a:pt x="3638" y="2181"/>
                  </a:lnTo>
                  <a:cubicBezTo>
                    <a:pt x="3758" y="2146"/>
                    <a:pt x="3765" y="1984"/>
                    <a:pt x="3652" y="1935"/>
                  </a:cubicBezTo>
                  <a:lnTo>
                    <a:pt x="875" y="74"/>
                  </a:lnTo>
                  <a:cubicBezTo>
                    <a:pt x="791" y="26"/>
                    <a:pt x="697" y="0"/>
                    <a:pt x="60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4"/>
            <p:cNvSpPr/>
            <p:nvPr/>
          </p:nvSpPr>
          <p:spPr>
            <a:xfrm>
              <a:off x="2468725" y="2739475"/>
              <a:ext cx="54275" cy="36525"/>
            </a:xfrm>
            <a:custGeom>
              <a:avLst/>
              <a:gdLst/>
              <a:ahLst/>
              <a:cxnLst/>
              <a:rect l="l" t="t" r="r" b="b"/>
              <a:pathLst>
                <a:path w="2171" h="1461" extrusionOk="0">
                  <a:moveTo>
                    <a:pt x="21" y="0"/>
                  </a:moveTo>
                  <a:cubicBezTo>
                    <a:pt x="10" y="0"/>
                    <a:pt x="1" y="17"/>
                    <a:pt x="13" y="23"/>
                  </a:cubicBezTo>
                  <a:cubicBezTo>
                    <a:pt x="13" y="23"/>
                    <a:pt x="2156" y="1461"/>
                    <a:pt x="2163" y="1461"/>
                  </a:cubicBezTo>
                  <a:cubicBezTo>
                    <a:pt x="2163" y="1461"/>
                    <a:pt x="2170" y="1454"/>
                    <a:pt x="2170" y="1454"/>
                  </a:cubicBezTo>
                  <a:cubicBezTo>
                    <a:pt x="2170" y="1454"/>
                    <a:pt x="2170" y="1447"/>
                    <a:pt x="2170" y="1440"/>
                  </a:cubicBezTo>
                  <a:lnTo>
                    <a:pt x="27" y="2"/>
                  </a:lnTo>
                  <a:cubicBezTo>
                    <a:pt x="25" y="1"/>
                    <a:pt x="23" y="0"/>
                    <a:pt x="21"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4"/>
            <p:cNvSpPr/>
            <p:nvPr/>
          </p:nvSpPr>
          <p:spPr>
            <a:xfrm>
              <a:off x="2461800" y="2743075"/>
              <a:ext cx="38975" cy="26225"/>
            </a:xfrm>
            <a:custGeom>
              <a:avLst/>
              <a:gdLst/>
              <a:ahLst/>
              <a:cxnLst/>
              <a:rect l="l" t="t" r="r" b="b"/>
              <a:pathLst>
                <a:path w="1559" h="1049" extrusionOk="0">
                  <a:moveTo>
                    <a:pt x="12" y="0"/>
                  </a:moveTo>
                  <a:cubicBezTo>
                    <a:pt x="10" y="0"/>
                    <a:pt x="8" y="2"/>
                    <a:pt x="8" y="6"/>
                  </a:cubicBezTo>
                  <a:cubicBezTo>
                    <a:pt x="1" y="6"/>
                    <a:pt x="1" y="13"/>
                    <a:pt x="8" y="20"/>
                  </a:cubicBezTo>
                  <a:cubicBezTo>
                    <a:pt x="8" y="20"/>
                    <a:pt x="1538" y="1049"/>
                    <a:pt x="1545" y="1049"/>
                  </a:cubicBezTo>
                  <a:cubicBezTo>
                    <a:pt x="1545" y="1049"/>
                    <a:pt x="1552" y="1049"/>
                    <a:pt x="1552" y="1042"/>
                  </a:cubicBezTo>
                  <a:cubicBezTo>
                    <a:pt x="1559" y="1042"/>
                    <a:pt x="1559" y="1035"/>
                    <a:pt x="1552" y="1028"/>
                  </a:cubicBezTo>
                  <a:lnTo>
                    <a:pt x="22" y="6"/>
                  </a:lnTo>
                  <a:cubicBezTo>
                    <a:pt x="19" y="2"/>
                    <a:pt x="15" y="0"/>
                    <a:pt x="12"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4"/>
            <p:cNvSpPr/>
            <p:nvPr/>
          </p:nvSpPr>
          <p:spPr>
            <a:xfrm>
              <a:off x="2620075" y="2782275"/>
              <a:ext cx="127950" cy="73700"/>
            </a:xfrm>
            <a:custGeom>
              <a:avLst/>
              <a:gdLst/>
              <a:ahLst/>
              <a:cxnLst/>
              <a:rect l="l" t="t" r="r" b="b"/>
              <a:pathLst>
                <a:path w="5118" h="2948" extrusionOk="0">
                  <a:moveTo>
                    <a:pt x="1982" y="1"/>
                  </a:moveTo>
                  <a:cubicBezTo>
                    <a:pt x="1863" y="1"/>
                    <a:pt x="1745" y="24"/>
                    <a:pt x="1636" y="73"/>
                  </a:cubicBezTo>
                  <a:lnTo>
                    <a:pt x="169" y="799"/>
                  </a:lnTo>
                  <a:cubicBezTo>
                    <a:pt x="7" y="877"/>
                    <a:pt x="0" y="1025"/>
                    <a:pt x="148" y="1123"/>
                  </a:cubicBezTo>
                  <a:lnTo>
                    <a:pt x="2693" y="2822"/>
                  </a:lnTo>
                  <a:cubicBezTo>
                    <a:pt x="2830" y="2907"/>
                    <a:pt x="2982" y="2947"/>
                    <a:pt x="3136" y="2947"/>
                  </a:cubicBezTo>
                  <a:cubicBezTo>
                    <a:pt x="3253" y="2947"/>
                    <a:pt x="3370" y="2924"/>
                    <a:pt x="3483" y="2879"/>
                  </a:cubicBezTo>
                  <a:lnTo>
                    <a:pt x="4949" y="2153"/>
                  </a:lnTo>
                  <a:cubicBezTo>
                    <a:pt x="5111" y="2075"/>
                    <a:pt x="5118" y="1927"/>
                    <a:pt x="4970" y="1828"/>
                  </a:cubicBezTo>
                  <a:lnTo>
                    <a:pt x="2432" y="122"/>
                  </a:lnTo>
                  <a:cubicBezTo>
                    <a:pt x="2296" y="42"/>
                    <a:pt x="2139" y="1"/>
                    <a:pt x="198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4"/>
            <p:cNvSpPr/>
            <p:nvPr/>
          </p:nvSpPr>
          <p:spPr>
            <a:xfrm>
              <a:off x="2620775" y="2782125"/>
              <a:ext cx="127625" cy="74250"/>
            </a:xfrm>
            <a:custGeom>
              <a:avLst/>
              <a:gdLst/>
              <a:ahLst/>
              <a:cxnLst/>
              <a:rect l="l" t="t" r="r" b="b"/>
              <a:pathLst>
                <a:path w="5105" h="2970" extrusionOk="0">
                  <a:moveTo>
                    <a:pt x="1939" y="16"/>
                  </a:moveTo>
                  <a:cubicBezTo>
                    <a:pt x="2101" y="16"/>
                    <a:pt x="2256" y="58"/>
                    <a:pt x="2397" y="142"/>
                  </a:cubicBezTo>
                  <a:lnTo>
                    <a:pt x="4935" y="1841"/>
                  </a:lnTo>
                  <a:cubicBezTo>
                    <a:pt x="4998" y="1877"/>
                    <a:pt x="5034" y="1933"/>
                    <a:pt x="5041" y="2003"/>
                  </a:cubicBezTo>
                  <a:cubicBezTo>
                    <a:pt x="5027" y="2067"/>
                    <a:pt x="4984" y="2123"/>
                    <a:pt x="4921" y="2151"/>
                  </a:cubicBezTo>
                  <a:lnTo>
                    <a:pt x="3448" y="2878"/>
                  </a:lnTo>
                  <a:cubicBezTo>
                    <a:pt x="3341" y="2922"/>
                    <a:pt x="3227" y="2944"/>
                    <a:pt x="3114" y="2944"/>
                  </a:cubicBezTo>
                  <a:cubicBezTo>
                    <a:pt x="2959" y="2944"/>
                    <a:pt x="2804" y="2903"/>
                    <a:pt x="2665" y="2821"/>
                  </a:cubicBezTo>
                  <a:lnTo>
                    <a:pt x="120" y="1122"/>
                  </a:lnTo>
                  <a:cubicBezTo>
                    <a:pt x="64" y="1087"/>
                    <a:pt x="22" y="1024"/>
                    <a:pt x="22" y="960"/>
                  </a:cubicBezTo>
                  <a:cubicBezTo>
                    <a:pt x="29" y="890"/>
                    <a:pt x="78" y="840"/>
                    <a:pt x="141" y="812"/>
                  </a:cubicBezTo>
                  <a:lnTo>
                    <a:pt x="1608" y="86"/>
                  </a:lnTo>
                  <a:cubicBezTo>
                    <a:pt x="1713" y="37"/>
                    <a:pt x="1826" y="16"/>
                    <a:pt x="1939" y="16"/>
                  </a:cubicBezTo>
                  <a:close/>
                  <a:moveTo>
                    <a:pt x="1946" y="0"/>
                  </a:moveTo>
                  <a:cubicBezTo>
                    <a:pt x="1829" y="0"/>
                    <a:pt x="1712" y="24"/>
                    <a:pt x="1601" y="72"/>
                  </a:cubicBezTo>
                  <a:lnTo>
                    <a:pt x="127" y="798"/>
                  </a:lnTo>
                  <a:cubicBezTo>
                    <a:pt x="57" y="826"/>
                    <a:pt x="7" y="890"/>
                    <a:pt x="0" y="960"/>
                  </a:cubicBezTo>
                  <a:cubicBezTo>
                    <a:pt x="0" y="1038"/>
                    <a:pt x="43" y="1101"/>
                    <a:pt x="106" y="1136"/>
                  </a:cubicBezTo>
                  <a:lnTo>
                    <a:pt x="2651" y="2842"/>
                  </a:lnTo>
                  <a:cubicBezTo>
                    <a:pt x="2792" y="2927"/>
                    <a:pt x="2954" y="2969"/>
                    <a:pt x="3116" y="2969"/>
                  </a:cubicBezTo>
                  <a:cubicBezTo>
                    <a:pt x="3236" y="2969"/>
                    <a:pt x="3349" y="2948"/>
                    <a:pt x="3462" y="2899"/>
                  </a:cubicBezTo>
                  <a:lnTo>
                    <a:pt x="4928" y="2173"/>
                  </a:lnTo>
                  <a:cubicBezTo>
                    <a:pt x="5090" y="2123"/>
                    <a:pt x="5104" y="1898"/>
                    <a:pt x="4949" y="1827"/>
                  </a:cubicBezTo>
                  <a:lnTo>
                    <a:pt x="2404" y="128"/>
                  </a:lnTo>
                  <a:cubicBezTo>
                    <a:pt x="2263" y="43"/>
                    <a:pt x="2105" y="0"/>
                    <a:pt x="1946"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4"/>
            <p:cNvSpPr/>
            <p:nvPr/>
          </p:nvSpPr>
          <p:spPr>
            <a:xfrm>
              <a:off x="2620950" y="2768525"/>
              <a:ext cx="127975" cy="73650"/>
            </a:xfrm>
            <a:custGeom>
              <a:avLst/>
              <a:gdLst/>
              <a:ahLst/>
              <a:cxnLst/>
              <a:rect l="l" t="t" r="r" b="b"/>
              <a:pathLst>
                <a:path w="5119" h="2946" extrusionOk="0">
                  <a:moveTo>
                    <a:pt x="1983" y="1"/>
                  </a:moveTo>
                  <a:cubicBezTo>
                    <a:pt x="1866" y="1"/>
                    <a:pt x="1748" y="25"/>
                    <a:pt x="1636" y="73"/>
                  </a:cubicBezTo>
                  <a:lnTo>
                    <a:pt x="170" y="799"/>
                  </a:lnTo>
                  <a:cubicBezTo>
                    <a:pt x="7" y="877"/>
                    <a:pt x="0" y="1025"/>
                    <a:pt x="148" y="1123"/>
                  </a:cubicBezTo>
                  <a:lnTo>
                    <a:pt x="2693" y="2822"/>
                  </a:lnTo>
                  <a:cubicBezTo>
                    <a:pt x="2832" y="2904"/>
                    <a:pt x="2989" y="2945"/>
                    <a:pt x="3147" y="2945"/>
                  </a:cubicBezTo>
                  <a:cubicBezTo>
                    <a:pt x="3261" y="2945"/>
                    <a:pt x="3376" y="2923"/>
                    <a:pt x="3483" y="2879"/>
                  </a:cubicBezTo>
                  <a:lnTo>
                    <a:pt x="4949" y="2153"/>
                  </a:lnTo>
                  <a:cubicBezTo>
                    <a:pt x="5111" y="2075"/>
                    <a:pt x="5118" y="1927"/>
                    <a:pt x="4970" y="1828"/>
                  </a:cubicBezTo>
                  <a:lnTo>
                    <a:pt x="2432" y="122"/>
                  </a:lnTo>
                  <a:cubicBezTo>
                    <a:pt x="2292" y="42"/>
                    <a:pt x="2138" y="1"/>
                    <a:pt x="1983"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4"/>
            <p:cNvSpPr/>
            <p:nvPr/>
          </p:nvSpPr>
          <p:spPr>
            <a:xfrm>
              <a:off x="2621650" y="2768525"/>
              <a:ext cx="127100" cy="74100"/>
            </a:xfrm>
            <a:custGeom>
              <a:avLst/>
              <a:gdLst/>
              <a:ahLst/>
              <a:cxnLst/>
              <a:rect l="l" t="t" r="r" b="b"/>
              <a:pathLst>
                <a:path w="5084" h="2964" extrusionOk="0">
                  <a:moveTo>
                    <a:pt x="1980" y="16"/>
                  </a:moveTo>
                  <a:cubicBezTo>
                    <a:pt x="2124" y="16"/>
                    <a:pt x="2273" y="58"/>
                    <a:pt x="2397" y="137"/>
                  </a:cubicBezTo>
                  <a:lnTo>
                    <a:pt x="4942" y="1843"/>
                  </a:lnTo>
                  <a:cubicBezTo>
                    <a:pt x="5083" y="1899"/>
                    <a:pt x="5069" y="2103"/>
                    <a:pt x="4921" y="2146"/>
                  </a:cubicBezTo>
                  <a:lnTo>
                    <a:pt x="3455" y="2872"/>
                  </a:lnTo>
                  <a:cubicBezTo>
                    <a:pt x="3346" y="2917"/>
                    <a:pt x="3229" y="2941"/>
                    <a:pt x="3112" y="2941"/>
                  </a:cubicBezTo>
                  <a:cubicBezTo>
                    <a:pt x="2957" y="2941"/>
                    <a:pt x="2802" y="2900"/>
                    <a:pt x="2665" y="2815"/>
                  </a:cubicBezTo>
                  <a:lnTo>
                    <a:pt x="128" y="1116"/>
                  </a:lnTo>
                  <a:cubicBezTo>
                    <a:pt x="64" y="1081"/>
                    <a:pt x="29" y="1025"/>
                    <a:pt x="29" y="961"/>
                  </a:cubicBezTo>
                  <a:cubicBezTo>
                    <a:pt x="36" y="891"/>
                    <a:pt x="78" y="834"/>
                    <a:pt x="142" y="813"/>
                  </a:cubicBezTo>
                  <a:lnTo>
                    <a:pt x="1615" y="87"/>
                  </a:lnTo>
                  <a:cubicBezTo>
                    <a:pt x="1721" y="38"/>
                    <a:pt x="1833" y="17"/>
                    <a:pt x="1946" y="17"/>
                  </a:cubicBezTo>
                  <a:cubicBezTo>
                    <a:pt x="1957" y="16"/>
                    <a:pt x="1969" y="16"/>
                    <a:pt x="1980" y="16"/>
                  </a:cubicBezTo>
                  <a:close/>
                  <a:moveTo>
                    <a:pt x="1954" y="1"/>
                  </a:moveTo>
                  <a:cubicBezTo>
                    <a:pt x="1833" y="1"/>
                    <a:pt x="1713" y="25"/>
                    <a:pt x="1601" y="73"/>
                  </a:cubicBezTo>
                  <a:lnTo>
                    <a:pt x="135" y="799"/>
                  </a:lnTo>
                  <a:cubicBezTo>
                    <a:pt x="64" y="827"/>
                    <a:pt x="15" y="884"/>
                    <a:pt x="1" y="961"/>
                  </a:cubicBezTo>
                  <a:cubicBezTo>
                    <a:pt x="8" y="1032"/>
                    <a:pt x="50" y="1102"/>
                    <a:pt x="113" y="1138"/>
                  </a:cubicBezTo>
                  <a:lnTo>
                    <a:pt x="2658" y="2836"/>
                  </a:lnTo>
                  <a:cubicBezTo>
                    <a:pt x="2790" y="2916"/>
                    <a:pt x="2935" y="2964"/>
                    <a:pt x="3092" y="2964"/>
                  </a:cubicBezTo>
                  <a:cubicBezTo>
                    <a:pt x="3102" y="2964"/>
                    <a:pt x="3113" y="2964"/>
                    <a:pt x="3123" y="2963"/>
                  </a:cubicBezTo>
                  <a:cubicBezTo>
                    <a:pt x="3236" y="2963"/>
                    <a:pt x="3356" y="2935"/>
                    <a:pt x="3462" y="2886"/>
                  </a:cubicBezTo>
                  <a:lnTo>
                    <a:pt x="4928" y="2160"/>
                  </a:lnTo>
                  <a:cubicBezTo>
                    <a:pt x="4999" y="2132"/>
                    <a:pt x="5048" y="2068"/>
                    <a:pt x="5062" y="1998"/>
                  </a:cubicBezTo>
                  <a:cubicBezTo>
                    <a:pt x="5055" y="1920"/>
                    <a:pt x="5013" y="1857"/>
                    <a:pt x="4949" y="1821"/>
                  </a:cubicBezTo>
                  <a:lnTo>
                    <a:pt x="2412" y="122"/>
                  </a:lnTo>
                  <a:cubicBezTo>
                    <a:pt x="2271" y="42"/>
                    <a:pt x="2112" y="1"/>
                    <a:pt x="1954"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4"/>
            <p:cNvSpPr/>
            <p:nvPr/>
          </p:nvSpPr>
          <p:spPr>
            <a:xfrm>
              <a:off x="2653025" y="2784825"/>
              <a:ext cx="53950" cy="36475"/>
            </a:xfrm>
            <a:custGeom>
              <a:avLst/>
              <a:gdLst/>
              <a:ahLst/>
              <a:cxnLst/>
              <a:rect l="l" t="t" r="r" b="b"/>
              <a:pathLst>
                <a:path w="2158" h="1459" extrusionOk="0">
                  <a:moveTo>
                    <a:pt x="10" y="1"/>
                  </a:moveTo>
                  <a:cubicBezTo>
                    <a:pt x="7" y="1"/>
                    <a:pt x="4" y="3"/>
                    <a:pt x="0" y="6"/>
                  </a:cubicBezTo>
                  <a:cubicBezTo>
                    <a:pt x="0" y="6"/>
                    <a:pt x="0" y="13"/>
                    <a:pt x="0" y="20"/>
                  </a:cubicBezTo>
                  <a:cubicBezTo>
                    <a:pt x="0" y="20"/>
                    <a:pt x="2143" y="1458"/>
                    <a:pt x="2150" y="1458"/>
                  </a:cubicBezTo>
                  <a:cubicBezTo>
                    <a:pt x="2150" y="1451"/>
                    <a:pt x="2158" y="1451"/>
                    <a:pt x="2158" y="1444"/>
                  </a:cubicBezTo>
                  <a:cubicBezTo>
                    <a:pt x="2158" y="1444"/>
                    <a:pt x="2158" y="1437"/>
                    <a:pt x="2158" y="1430"/>
                  </a:cubicBezTo>
                  <a:lnTo>
                    <a:pt x="15" y="6"/>
                  </a:lnTo>
                  <a:cubicBezTo>
                    <a:pt x="15" y="3"/>
                    <a:pt x="13" y="1"/>
                    <a:pt x="10" y="1"/>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4"/>
            <p:cNvSpPr/>
            <p:nvPr/>
          </p:nvSpPr>
          <p:spPr>
            <a:xfrm>
              <a:off x="2645800" y="2788350"/>
              <a:ext cx="38800" cy="26075"/>
            </a:xfrm>
            <a:custGeom>
              <a:avLst/>
              <a:gdLst/>
              <a:ahLst/>
              <a:cxnLst/>
              <a:rect l="l" t="t" r="r" b="b"/>
              <a:pathLst>
                <a:path w="1552" h="1043" extrusionOk="0">
                  <a:moveTo>
                    <a:pt x="12" y="1"/>
                  </a:moveTo>
                  <a:cubicBezTo>
                    <a:pt x="9" y="1"/>
                    <a:pt x="7" y="3"/>
                    <a:pt x="7" y="6"/>
                  </a:cubicBezTo>
                  <a:cubicBezTo>
                    <a:pt x="0" y="6"/>
                    <a:pt x="0" y="13"/>
                    <a:pt x="7" y="20"/>
                  </a:cubicBezTo>
                  <a:cubicBezTo>
                    <a:pt x="7" y="20"/>
                    <a:pt x="1537" y="1042"/>
                    <a:pt x="1544" y="1042"/>
                  </a:cubicBezTo>
                  <a:lnTo>
                    <a:pt x="1551" y="1042"/>
                  </a:lnTo>
                  <a:cubicBezTo>
                    <a:pt x="1551" y="1035"/>
                    <a:pt x="1551" y="1028"/>
                    <a:pt x="1551" y="1028"/>
                  </a:cubicBezTo>
                  <a:lnTo>
                    <a:pt x="22" y="6"/>
                  </a:lnTo>
                  <a:cubicBezTo>
                    <a:pt x="18" y="3"/>
                    <a:pt x="14" y="1"/>
                    <a:pt x="12" y="1"/>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4"/>
            <p:cNvSpPr/>
            <p:nvPr/>
          </p:nvSpPr>
          <p:spPr>
            <a:xfrm>
              <a:off x="2592925" y="2582075"/>
              <a:ext cx="86725" cy="166475"/>
            </a:xfrm>
            <a:custGeom>
              <a:avLst/>
              <a:gdLst/>
              <a:ahLst/>
              <a:cxnLst/>
              <a:rect l="l" t="t" r="r" b="b"/>
              <a:pathLst>
                <a:path w="3469" h="6659" extrusionOk="0">
                  <a:moveTo>
                    <a:pt x="1715" y="664"/>
                  </a:moveTo>
                  <a:cubicBezTo>
                    <a:pt x="1789" y="664"/>
                    <a:pt x="1873" y="692"/>
                    <a:pt x="1960" y="750"/>
                  </a:cubicBezTo>
                  <a:cubicBezTo>
                    <a:pt x="2256" y="968"/>
                    <a:pt x="2426" y="1321"/>
                    <a:pt x="2426" y="1687"/>
                  </a:cubicBezTo>
                  <a:lnTo>
                    <a:pt x="2383" y="2279"/>
                  </a:lnTo>
                  <a:lnTo>
                    <a:pt x="1382" y="1610"/>
                  </a:lnTo>
                  <a:lnTo>
                    <a:pt x="1418" y="1018"/>
                  </a:lnTo>
                  <a:cubicBezTo>
                    <a:pt x="1437" y="792"/>
                    <a:pt x="1554" y="664"/>
                    <a:pt x="1715" y="664"/>
                  </a:cubicBezTo>
                  <a:close/>
                  <a:moveTo>
                    <a:pt x="1492" y="1"/>
                  </a:moveTo>
                  <a:cubicBezTo>
                    <a:pt x="1218" y="1"/>
                    <a:pt x="1016" y="218"/>
                    <a:pt x="988" y="602"/>
                  </a:cubicBezTo>
                  <a:lnTo>
                    <a:pt x="938" y="1314"/>
                  </a:lnTo>
                  <a:lnTo>
                    <a:pt x="854" y="1257"/>
                  </a:lnTo>
                  <a:cubicBezTo>
                    <a:pt x="742" y="1182"/>
                    <a:pt x="636" y="1147"/>
                    <a:pt x="541" y="1147"/>
                  </a:cubicBezTo>
                  <a:cubicBezTo>
                    <a:pt x="342" y="1147"/>
                    <a:pt x="196" y="1304"/>
                    <a:pt x="177" y="1582"/>
                  </a:cubicBezTo>
                  <a:lnTo>
                    <a:pt x="8" y="4028"/>
                  </a:lnTo>
                  <a:cubicBezTo>
                    <a:pt x="1" y="4479"/>
                    <a:pt x="212" y="4909"/>
                    <a:pt x="579" y="5184"/>
                  </a:cubicBezTo>
                  <a:lnTo>
                    <a:pt x="2623" y="6551"/>
                  </a:lnTo>
                  <a:cubicBezTo>
                    <a:pt x="2732" y="6624"/>
                    <a:pt x="2837" y="6658"/>
                    <a:pt x="2931" y="6658"/>
                  </a:cubicBezTo>
                  <a:cubicBezTo>
                    <a:pt x="3128" y="6658"/>
                    <a:pt x="3274" y="6504"/>
                    <a:pt x="3293" y="6227"/>
                  </a:cubicBezTo>
                  <a:lnTo>
                    <a:pt x="3462" y="3781"/>
                  </a:lnTo>
                  <a:cubicBezTo>
                    <a:pt x="3469" y="3330"/>
                    <a:pt x="3257" y="2900"/>
                    <a:pt x="2898" y="2625"/>
                  </a:cubicBezTo>
                  <a:lnTo>
                    <a:pt x="2820" y="2576"/>
                  </a:lnTo>
                  <a:lnTo>
                    <a:pt x="2870" y="1864"/>
                  </a:lnTo>
                  <a:cubicBezTo>
                    <a:pt x="2912" y="1300"/>
                    <a:pt x="2560" y="581"/>
                    <a:pt x="2087" y="263"/>
                  </a:cubicBezTo>
                  <a:lnTo>
                    <a:pt x="1918" y="151"/>
                  </a:lnTo>
                  <a:cubicBezTo>
                    <a:pt x="1767" y="49"/>
                    <a:pt x="1622" y="1"/>
                    <a:pt x="149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4"/>
            <p:cNvSpPr/>
            <p:nvPr/>
          </p:nvSpPr>
          <p:spPr>
            <a:xfrm>
              <a:off x="2592575" y="2581875"/>
              <a:ext cx="87250" cy="167000"/>
            </a:xfrm>
            <a:custGeom>
              <a:avLst/>
              <a:gdLst/>
              <a:ahLst/>
              <a:cxnLst/>
              <a:rect l="l" t="t" r="r" b="b"/>
              <a:pathLst>
                <a:path w="3490" h="6680" extrusionOk="0">
                  <a:moveTo>
                    <a:pt x="1732" y="682"/>
                  </a:moveTo>
                  <a:cubicBezTo>
                    <a:pt x="1805" y="682"/>
                    <a:pt x="1888" y="710"/>
                    <a:pt x="1974" y="765"/>
                  </a:cubicBezTo>
                  <a:cubicBezTo>
                    <a:pt x="2263" y="983"/>
                    <a:pt x="2433" y="1329"/>
                    <a:pt x="2425" y="1695"/>
                  </a:cubicBezTo>
                  <a:lnTo>
                    <a:pt x="2383" y="2273"/>
                  </a:lnTo>
                  <a:lnTo>
                    <a:pt x="1403" y="1611"/>
                  </a:lnTo>
                  <a:lnTo>
                    <a:pt x="1453" y="1026"/>
                  </a:lnTo>
                  <a:cubicBezTo>
                    <a:pt x="1460" y="871"/>
                    <a:pt x="1523" y="758"/>
                    <a:pt x="1622" y="708"/>
                  </a:cubicBezTo>
                  <a:cubicBezTo>
                    <a:pt x="1655" y="691"/>
                    <a:pt x="1692" y="682"/>
                    <a:pt x="1732" y="682"/>
                  </a:cubicBezTo>
                  <a:close/>
                  <a:moveTo>
                    <a:pt x="1725" y="661"/>
                  </a:moveTo>
                  <a:cubicBezTo>
                    <a:pt x="1682" y="661"/>
                    <a:pt x="1642" y="670"/>
                    <a:pt x="1608" y="687"/>
                  </a:cubicBezTo>
                  <a:cubicBezTo>
                    <a:pt x="1502" y="737"/>
                    <a:pt x="1439" y="856"/>
                    <a:pt x="1432" y="1019"/>
                  </a:cubicBezTo>
                  <a:lnTo>
                    <a:pt x="1389" y="1618"/>
                  </a:lnTo>
                  <a:cubicBezTo>
                    <a:pt x="1382" y="1618"/>
                    <a:pt x="1382" y="1625"/>
                    <a:pt x="1389" y="1625"/>
                  </a:cubicBezTo>
                  <a:cubicBezTo>
                    <a:pt x="1389" y="1625"/>
                    <a:pt x="2390" y="2302"/>
                    <a:pt x="2397" y="2302"/>
                  </a:cubicBezTo>
                  <a:cubicBezTo>
                    <a:pt x="2404" y="2294"/>
                    <a:pt x="2404" y="2294"/>
                    <a:pt x="2404" y="2287"/>
                  </a:cubicBezTo>
                  <a:lnTo>
                    <a:pt x="2447" y="1695"/>
                  </a:lnTo>
                  <a:cubicBezTo>
                    <a:pt x="2454" y="1322"/>
                    <a:pt x="2277" y="969"/>
                    <a:pt x="1981" y="751"/>
                  </a:cubicBezTo>
                  <a:cubicBezTo>
                    <a:pt x="1894" y="691"/>
                    <a:pt x="1804" y="661"/>
                    <a:pt x="1725" y="661"/>
                  </a:cubicBezTo>
                  <a:close/>
                  <a:moveTo>
                    <a:pt x="1508" y="29"/>
                  </a:moveTo>
                  <a:cubicBezTo>
                    <a:pt x="1637" y="29"/>
                    <a:pt x="1781" y="79"/>
                    <a:pt x="1932" y="180"/>
                  </a:cubicBezTo>
                  <a:lnTo>
                    <a:pt x="2094" y="292"/>
                  </a:lnTo>
                  <a:cubicBezTo>
                    <a:pt x="2566" y="603"/>
                    <a:pt x="2919" y="1315"/>
                    <a:pt x="2877" y="1879"/>
                  </a:cubicBezTo>
                  <a:lnTo>
                    <a:pt x="2827" y="2591"/>
                  </a:lnTo>
                  <a:cubicBezTo>
                    <a:pt x="2827" y="2591"/>
                    <a:pt x="2827" y="2598"/>
                    <a:pt x="2827" y="2598"/>
                  </a:cubicBezTo>
                  <a:lnTo>
                    <a:pt x="2905" y="2647"/>
                  </a:lnTo>
                  <a:cubicBezTo>
                    <a:pt x="3264" y="2922"/>
                    <a:pt x="3476" y="3345"/>
                    <a:pt x="3469" y="3796"/>
                  </a:cubicBezTo>
                  <a:lnTo>
                    <a:pt x="3300" y="6235"/>
                  </a:lnTo>
                  <a:cubicBezTo>
                    <a:pt x="3285" y="6432"/>
                    <a:pt x="3208" y="6566"/>
                    <a:pt x="3088" y="6630"/>
                  </a:cubicBezTo>
                  <a:cubicBezTo>
                    <a:pt x="3044" y="6652"/>
                    <a:pt x="2996" y="6663"/>
                    <a:pt x="2945" y="6663"/>
                  </a:cubicBezTo>
                  <a:cubicBezTo>
                    <a:pt x="2852" y="6663"/>
                    <a:pt x="2749" y="6625"/>
                    <a:pt x="2644" y="6552"/>
                  </a:cubicBezTo>
                  <a:lnTo>
                    <a:pt x="600" y="5178"/>
                  </a:lnTo>
                  <a:cubicBezTo>
                    <a:pt x="240" y="4910"/>
                    <a:pt x="29" y="4480"/>
                    <a:pt x="36" y="4036"/>
                  </a:cubicBezTo>
                  <a:lnTo>
                    <a:pt x="205" y="1590"/>
                  </a:lnTo>
                  <a:cubicBezTo>
                    <a:pt x="219" y="1399"/>
                    <a:pt x="290" y="1258"/>
                    <a:pt x="416" y="1202"/>
                  </a:cubicBezTo>
                  <a:cubicBezTo>
                    <a:pt x="459" y="1174"/>
                    <a:pt x="508" y="1167"/>
                    <a:pt x="557" y="1167"/>
                  </a:cubicBezTo>
                  <a:cubicBezTo>
                    <a:pt x="670" y="1174"/>
                    <a:pt x="776" y="1216"/>
                    <a:pt x="868" y="1286"/>
                  </a:cubicBezTo>
                  <a:lnTo>
                    <a:pt x="952" y="1343"/>
                  </a:lnTo>
                  <a:lnTo>
                    <a:pt x="966" y="1343"/>
                  </a:lnTo>
                  <a:cubicBezTo>
                    <a:pt x="966" y="1343"/>
                    <a:pt x="966" y="1336"/>
                    <a:pt x="966" y="1336"/>
                  </a:cubicBezTo>
                  <a:lnTo>
                    <a:pt x="1016" y="624"/>
                  </a:lnTo>
                  <a:cubicBezTo>
                    <a:pt x="1037" y="356"/>
                    <a:pt x="1142" y="159"/>
                    <a:pt x="1312" y="74"/>
                  </a:cubicBezTo>
                  <a:cubicBezTo>
                    <a:pt x="1371" y="44"/>
                    <a:pt x="1437" y="29"/>
                    <a:pt x="1508" y="29"/>
                  </a:cubicBezTo>
                  <a:close/>
                  <a:moveTo>
                    <a:pt x="1501" y="1"/>
                  </a:moveTo>
                  <a:cubicBezTo>
                    <a:pt x="1428" y="1"/>
                    <a:pt x="1360" y="16"/>
                    <a:pt x="1298" y="46"/>
                  </a:cubicBezTo>
                  <a:cubicBezTo>
                    <a:pt x="1114" y="130"/>
                    <a:pt x="1009" y="335"/>
                    <a:pt x="987" y="610"/>
                  </a:cubicBezTo>
                  <a:lnTo>
                    <a:pt x="938" y="1301"/>
                  </a:lnTo>
                  <a:lnTo>
                    <a:pt x="868" y="1258"/>
                  </a:lnTo>
                  <a:cubicBezTo>
                    <a:pt x="758" y="1185"/>
                    <a:pt x="648" y="1147"/>
                    <a:pt x="550" y="1147"/>
                  </a:cubicBezTo>
                  <a:cubicBezTo>
                    <a:pt x="497" y="1147"/>
                    <a:pt x="447" y="1158"/>
                    <a:pt x="402" y="1181"/>
                  </a:cubicBezTo>
                  <a:cubicBezTo>
                    <a:pt x="275" y="1244"/>
                    <a:pt x="191" y="1392"/>
                    <a:pt x="177" y="1590"/>
                  </a:cubicBezTo>
                  <a:lnTo>
                    <a:pt x="8" y="4036"/>
                  </a:lnTo>
                  <a:cubicBezTo>
                    <a:pt x="1" y="4487"/>
                    <a:pt x="219" y="4924"/>
                    <a:pt x="586" y="5199"/>
                  </a:cubicBezTo>
                  <a:lnTo>
                    <a:pt x="2630" y="6566"/>
                  </a:lnTo>
                  <a:cubicBezTo>
                    <a:pt x="2722" y="6637"/>
                    <a:pt x="2834" y="6672"/>
                    <a:pt x="2947" y="6679"/>
                  </a:cubicBezTo>
                  <a:cubicBezTo>
                    <a:pt x="2996" y="6679"/>
                    <a:pt x="3046" y="6665"/>
                    <a:pt x="3095" y="6644"/>
                  </a:cubicBezTo>
                  <a:cubicBezTo>
                    <a:pt x="3229" y="6580"/>
                    <a:pt x="3300" y="6432"/>
                    <a:pt x="3314" y="6235"/>
                  </a:cubicBezTo>
                  <a:lnTo>
                    <a:pt x="3490" y="3789"/>
                  </a:lnTo>
                  <a:cubicBezTo>
                    <a:pt x="3490" y="3331"/>
                    <a:pt x="3278" y="2901"/>
                    <a:pt x="2912" y="2626"/>
                  </a:cubicBezTo>
                  <a:lnTo>
                    <a:pt x="2848" y="2576"/>
                  </a:lnTo>
                  <a:lnTo>
                    <a:pt x="2898" y="1872"/>
                  </a:lnTo>
                  <a:cubicBezTo>
                    <a:pt x="2933" y="1301"/>
                    <a:pt x="2581" y="582"/>
                    <a:pt x="2101" y="264"/>
                  </a:cubicBezTo>
                  <a:lnTo>
                    <a:pt x="1932" y="152"/>
                  </a:lnTo>
                  <a:cubicBezTo>
                    <a:pt x="1781" y="51"/>
                    <a:pt x="1634" y="1"/>
                    <a:pt x="150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4"/>
            <p:cNvSpPr/>
            <p:nvPr/>
          </p:nvSpPr>
          <p:spPr>
            <a:xfrm>
              <a:off x="2595400" y="2678700"/>
              <a:ext cx="47250" cy="25225"/>
            </a:xfrm>
            <a:custGeom>
              <a:avLst/>
              <a:gdLst/>
              <a:ahLst/>
              <a:cxnLst/>
              <a:rect l="l" t="t" r="r" b="b"/>
              <a:pathLst>
                <a:path w="1890" h="1009" extrusionOk="0">
                  <a:moveTo>
                    <a:pt x="1445" y="1"/>
                  </a:moveTo>
                  <a:lnTo>
                    <a:pt x="0" y="712"/>
                  </a:lnTo>
                  <a:lnTo>
                    <a:pt x="444" y="1009"/>
                  </a:lnTo>
                  <a:lnTo>
                    <a:pt x="1890" y="297"/>
                  </a:lnTo>
                  <a:lnTo>
                    <a:pt x="144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4"/>
            <p:cNvSpPr/>
            <p:nvPr/>
          </p:nvSpPr>
          <p:spPr>
            <a:xfrm>
              <a:off x="2595225" y="2678350"/>
              <a:ext cx="47425" cy="25750"/>
            </a:xfrm>
            <a:custGeom>
              <a:avLst/>
              <a:gdLst/>
              <a:ahLst/>
              <a:cxnLst/>
              <a:rect l="l" t="t" r="r" b="b"/>
              <a:pathLst>
                <a:path w="1897" h="1030" extrusionOk="0">
                  <a:moveTo>
                    <a:pt x="1452" y="22"/>
                  </a:moveTo>
                  <a:lnTo>
                    <a:pt x="1875" y="304"/>
                  </a:lnTo>
                  <a:lnTo>
                    <a:pt x="458" y="1008"/>
                  </a:lnTo>
                  <a:lnTo>
                    <a:pt x="28" y="726"/>
                  </a:lnTo>
                  <a:lnTo>
                    <a:pt x="1452" y="22"/>
                  </a:lnTo>
                  <a:close/>
                  <a:moveTo>
                    <a:pt x="1445" y="0"/>
                  </a:moveTo>
                  <a:lnTo>
                    <a:pt x="7" y="712"/>
                  </a:lnTo>
                  <a:cubicBezTo>
                    <a:pt x="0" y="719"/>
                    <a:pt x="0" y="719"/>
                    <a:pt x="0" y="726"/>
                  </a:cubicBezTo>
                  <a:cubicBezTo>
                    <a:pt x="0" y="726"/>
                    <a:pt x="0" y="734"/>
                    <a:pt x="7" y="734"/>
                  </a:cubicBezTo>
                  <a:cubicBezTo>
                    <a:pt x="7" y="734"/>
                    <a:pt x="412" y="1004"/>
                    <a:pt x="455" y="1028"/>
                  </a:cubicBezTo>
                  <a:lnTo>
                    <a:pt x="455" y="1028"/>
                  </a:lnTo>
                  <a:lnTo>
                    <a:pt x="1889" y="318"/>
                  </a:lnTo>
                  <a:cubicBezTo>
                    <a:pt x="1897" y="318"/>
                    <a:pt x="1897" y="311"/>
                    <a:pt x="1897" y="311"/>
                  </a:cubicBezTo>
                  <a:cubicBezTo>
                    <a:pt x="1897" y="304"/>
                    <a:pt x="1897" y="304"/>
                    <a:pt x="1897" y="296"/>
                  </a:cubicBezTo>
                  <a:lnTo>
                    <a:pt x="1459" y="0"/>
                  </a:lnTo>
                  <a:close/>
                  <a:moveTo>
                    <a:pt x="455" y="1028"/>
                  </a:moveTo>
                  <a:lnTo>
                    <a:pt x="451" y="1030"/>
                  </a:lnTo>
                  <a:lnTo>
                    <a:pt x="458" y="1030"/>
                  </a:lnTo>
                  <a:cubicBezTo>
                    <a:pt x="458" y="1030"/>
                    <a:pt x="457" y="1029"/>
                    <a:pt x="455" y="1028"/>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4"/>
            <p:cNvSpPr/>
            <p:nvPr/>
          </p:nvSpPr>
          <p:spPr>
            <a:xfrm>
              <a:off x="2594350" y="2645925"/>
              <a:ext cx="39500" cy="50600"/>
            </a:xfrm>
            <a:custGeom>
              <a:avLst/>
              <a:gdLst/>
              <a:ahLst/>
              <a:cxnLst/>
              <a:rect l="l" t="t" r="r" b="b"/>
              <a:pathLst>
                <a:path w="1580" h="2024" extrusionOk="0">
                  <a:moveTo>
                    <a:pt x="1544" y="0"/>
                  </a:moveTo>
                  <a:lnTo>
                    <a:pt x="106" y="712"/>
                  </a:lnTo>
                  <a:cubicBezTo>
                    <a:pt x="99" y="719"/>
                    <a:pt x="85" y="726"/>
                    <a:pt x="78" y="733"/>
                  </a:cubicBezTo>
                  <a:lnTo>
                    <a:pt x="70" y="741"/>
                  </a:lnTo>
                  <a:cubicBezTo>
                    <a:pt x="56" y="748"/>
                    <a:pt x="49" y="755"/>
                    <a:pt x="42" y="769"/>
                  </a:cubicBezTo>
                  <a:cubicBezTo>
                    <a:pt x="35" y="776"/>
                    <a:pt x="28" y="783"/>
                    <a:pt x="28" y="790"/>
                  </a:cubicBezTo>
                  <a:lnTo>
                    <a:pt x="14" y="811"/>
                  </a:lnTo>
                  <a:cubicBezTo>
                    <a:pt x="14" y="818"/>
                    <a:pt x="14" y="818"/>
                    <a:pt x="14" y="818"/>
                  </a:cubicBezTo>
                  <a:cubicBezTo>
                    <a:pt x="7" y="839"/>
                    <a:pt x="7" y="846"/>
                    <a:pt x="7" y="846"/>
                  </a:cubicBezTo>
                  <a:cubicBezTo>
                    <a:pt x="0" y="860"/>
                    <a:pt x="0" y="874"/>
                    <a:pt x="0" y="882"/>
                  </a:cubicBezTo>
                  <a:cubicBezTo>
                    <a:pt x="0" y="889"/>
                    <a:pt x="0" y="889"/>
                    <a:pt x="0" y="896"/>
                  </a:cubicBezTo>
                  <a:cubicBezTo>
                    <a:pt x="0" y="903"/>
                    <a:pt x="0" y="910"/>
                    <a:pt x="0" y="917"/>
                  </a:cubicBezTo>
                  <a:cubicBezTo>
                    <a:pt x="0" y="924"/>
                    <a:pt x="0" y="931"/>
                    <a:pt x="0" y="938"/>
                  </a:cubicBezTo>
                  <a:cubicBezTo>
                    <a:pt x="0" y="945"/>
                    <a:pt x="0" y="945"/>
                    <a:pt x="0" y="952"/>
                  </a:cubicBezTo>
                  <a:lnTo>
                    <a:pt x="0" y="973"/>
                  </a:lnTo>
                  <a:cubicBezTo>
                    <a:pt x="0" y="980"/>
                    <a:pt x="0" y="980"/>
                    <a:pt x="0" y="987"/>
                  </a:cubicBezTo>
                  <a:lnTo>
                    <a:pt x="0" y="1023"/>
                  </a:lnTo>
                  <a:cubicBezTo>
                    <a:pt x="0" y="1030"/>
                    <a:pt x="0" y="1037"/>
                    <a:pt x="0" y="1044"/>
                  </a:cubicBezTo>
                  <a:lnTo>
                    <a:pt x="0" y="1058"/>
                  </a:lnTo>
                  <a:lnTo>
                    <a:pt x="0" y="1086"/>
                  </a:lnTo>
                  <a:lnTo>
                    <a:pt x="0" y="1107"/>
                  </a:lnTo>
                  <a:lnTo>
                    <a:pt x="0" y="1121"/>
                  </a:lnTo>
                  <a:cubicBezTo>
                    <a:pt x="0" y="1128"/>
                    <a:pt x="7" y="1149"/>
                    <a:pt x="7" y="1156"/>
                  </a:cubicBezTo>
                  <a:cubicBezTo>
                    <a:pt x="7" y="1163"/>
                    <a:pt x="14" y="1171"/>
                    <a:pt x="14" y="1185"/>
                  </a:cubicBezTo>
                  <a:cubicBezTo>
                    <a:pt x="21" y="1192"/>
                    <a:pt x="21" y="1206"/>
                    <a:pt x="28" y="1220"/>
                  </a:cubicBezTo>
                  <a:cubicBezTo>
                    <a:pt x="28" y="1227"/>
                    <a:pt x="35" y="1234"/>
                    <a:pt x="35" y="1241"/>
                  </a:cubicBezTo>
                  <a:lnTo>
                    <a:pt x="35" y="1255"/>
                  </a:lnTo>
                  <a:lnTo>
                    <a:pt x="42" y="1269"/>
                  </a:lnTo>
                  <a:cubicBezTo>
                    <a:pt x="56" y="1290"/>
                    <a:pt x="63" y="1312"/>
                    <a:pt x="78" y="1333"/>
                  </a:cubicBezTo>
                  <a:cubicBezTo>
                    <a:pt x="78" y="1340"/>
                    <a:pt x="85" y="1347"/>
                    <a:pt x="85" y="1354"/>
                  </a:cubicBezTo>
                  <a:cubicBezTo>
                    <a:pt x="99" y="1375"/>
                    <a:pt x="113" y="1396"/>
                    <a:pt x="127" y="1417"/>
                  </a:cubicBezTo>
                  <a:cubicBezTo>
                    <a:pt x="141" y="1431"/>
                    <a:pt x="49" y="1925"/>
                    <a:pt x="49" y="1925"/>
                  </a:cubicBezTo>
                  <a:lnTo>
                    <a:pt x="35" y="2023"/>
                  </a:lnTo>
                  <a:lnTo>
                    <a:pt x="35" y="2023"/>
                  </a:lnTo>
                  <a:lnTo>
                    <a:pt x="1473" y="1304"/>
                  </a:lnTo>
                  <a:lnTo>
                    <a:pt x="1487" y="1213"/>
                  </a:lnTo>
                  <a:lnTo>
                    <a:pt x="1572" y="712"/>
                  </a:lnTo>
                  <a:cubicBezTo>
                    <a:pt x="1572" y="712"/>
                    <a:pt x="1579" y="705"/>
                    <a:pt x="1579" y="705"/>
                  </a:cubicBezTo>
                  <a:cubicBezTo>
                    <a:pt x="1565" y="684"/>
                    <a:pt x="1551" y="663"/>
                    <a:pt x="1537" y="642"/>
                  </a:cubicBezTo>
                  <a:cubicBezTo>
                    <a:pt x="1537" y="635"/>
                    <a:pt x="1530" y="628"/>
                    <a:pt x="1523" y="621"/>
                  </a:cubicBezTo>
                  <a:cubicBezTo>
                    <a:pt x="1516" y="600"/>
                    <a:pt x="1502" y="578"/>
                    <a:pt x="1494" y="557"/>
                  </a:cubicBezTo>
                  <a:lnTo>
                    <a:pt x="1487" y="543"/>
                  </a:lnTo>
                  <a:cubicBezTo>
                    <a:pt x="1487" y="536"/>
                    <a:pt x="1487" y="536"/>
                    <a:pt x="1487" y="529"/>
                  </a:cubicBezTo>
                  <a:cubicBezTo>
                    <a:pt x="1480" y="508"/>
                    <a:pt x="1473" y="494"/>
                    <a:pt x="1466" y="480"/>
                  </a:cubicBezTo>
                  <a:cubicBezTo>
                    <a:pt x="1459" y="459"/>
                    <a:pt x="1452" y="437"/>
                    <a:pt x="1452" y="409"/>
                  </a:cubicBezTo>
                  <a:cubicBezTo>
                    <a:pt x="1445" y="388"/>
                    <a:pt x="1438" y="367"/>
                    <a:pt x="1438" y="346"/>
                  </a:cubicBezTo>
                  <a:cubicBezTo>
                    <a:pt x="1431" y="325"/>
                    <a:pt x="1431" y="311"/>
                    <a:pt x="1431" y="289"/>
                  </a:cubicBezTo>
                  <a:cubicBezTo>
                    <a:pt x="1431" y="268"/>
                    <a:pt x="1431" y="247"/>
                    <a:pt x="1431" y="226"/>
                  </a:cubicBezTo>
                  <a:cubicBezTo>
                    <a:pt x="1431" y="212"/>
                    <a:pt x="1431" y="198"/>
                    <a:pt x="1431" y="184"/>
                  </a:cubicBezTo>
                  <a:cubicBezTo>
                    <a:pt x="1431" y="170"/>
                    <a:pt x="1438" y="162"/>
                    <a:pt x="1438" y="148"/>
                  </a:cubicBezTo>
                  <a:cubicBezTo>
                    <a:pt x="1438" y="134"/>
                    <a:pt x="1445" y="127"/>
                    <a:pt x="1452" y="113"/>
                  </a:cubicBezTo>
                  <a:cubicBezTo>
                    <a:pt x="1452" y="99"/>
                    <a:pt x="1459" y="92"/>
                    <a:pt x="1466" y="85"/>
                  </a:cubicBezTo>
                  <a:cubicBezTo>
                    <a:pt x="1466" y="71"/>
                    <a:pt x="1473" y="64"/>
                    <a:pt x="1480" y="57"/>
                  </a:cubicBezTo>
                  <a:cubicBezTo>
                    <a:pt x="1487" y="43"/>
                    <a:pt x="1502" y="36"/>
                    <a:pt x="1509" y="29"/>
                  </a:cubicBezTo>
                  <a:cubicBezTo>
                    <a:pt x="1509" y="22"/>
                    <a:pt x="1516" y="22"/>
                    <a:pt x="1516" y="22"/>
                  </a:cubicBezTo>
                  <a:cubicBezTo>
                    <a:pt x="1523" y="14"/>
                    <a:pt x="1537" y="7"/>
                    <a:pt x="154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4"/>
            <p:cNvSpPr/>
            <p:nvPr/>
          </p:nvSpPr>
          <p:spPr>
            <a:xfrm>
              <a:off x="2594150" y="2645525"/>
              <a:ext cx="40225" cy="51175"/>
            </a:xfrm>
            <a:custGeom>
              <a:avLst/>
              <a:gdLst/>
              <a:ahLst/>
              <a:cxnLst/>
              <a:rect l="l" t="t" r="r" b="b"/>
              <a:pathLst>
                <a:path w="1609" h="2047" extrusionOk="0">
                  <a:moveTo>
                    <a:pt x="1474" y="59"/>
                  </a:moveTo>
                  <a:cubicBezTo>
                    <a:pt x="1467" y="73"/>
                    <a:pt x="1460" y="80"/>
                    <a:pt x="1460" y="94"/>
                  </a:cubicBezTo>
                  <a:cubicBezTo>
                    <a:pt x="1453" y="101"/>
                    <a:pt x="1446" y="108"/>
                    <a:pt x="1446" y="122"/>
                  </a:cubicBezTo>
                  <a:cubicBezTo>
                    <a:pt x="1439" y="136"/>
                    <a:pt x="1432" y="143"/>
                    <a:pt x="1432" y="157"/>
                  </a:cubicBezTo>
                  <a:cubicBezTo>
                    <a:pt x="1432" y="171"/>
                    <a:pt x="1425" y="178"/>
                    <a:pt x="1425" y="193"/>
                  </a:cubicBezTo>
                  <a:cubicBezTo>
                    <a:pt x="1425" y="207"/>
                    <a:pt x="1425" y="221"/>
                    <a:pt x="1425" y="235"/>
                  </a:cubicBezTo>
                  <a:cubicBezTo>
                    <a:pt x="1425" y="256"/>
                    <a:pt x="1425" y="277"/>
                    <a:pt x="1425" y="298"/>
                  </a:cubicBezTo>
                  <a:cubicBezTo>
                    <a:pt x="1425" y="319"/>
                    <a:pt x="1425" y="341"/>
                    <a:pt x="1432" y="362"/>
                  </a:cubicBezTo>
                  <a:cubicBezTo>
                    <a:pt x="1432" y="383"/>
                    <a:pt x="1439" y="404"/>
                    <a:pt x="1446" y="425"/>
                  </a:cubicBezTo>
                  <a:cubicBezTo>
                    <a:pt x="1446" y="446"/>
                    <a:pt x="1453" y="475"/>
                    <a:pt x="1460" y="496"/>
                  </a:cubicBezTo>
                  <a:cubicBezTo>
                    <a:pt x="1467" y="510"/>
                    <a:pt x="1474" y="524"/>
                    <a:pt x="1481" y="545"/>
                  </a:cubicBezTo>
                  <a:lnTo>
                    <a:pt x="1488" y="559"/>
                  </a:lnTo>
                  <a:lnTo>
                    <a:pt x="1495" y="573"/>
                  </a:lnTo>
                  <a:cubicBezTo>
                    <a:pt x="1502" y="594"/>
                    <a:pt x="1510" y="616"/>
                    <a:pt x="1524" y="637"/>
                  </a:cubicBezTo>
                  <a:lnTo>
                    <a:pt x="1538" y="658"/>
                  </a:lnTo>
                  <a:cubicBezTo>
                    <a:pt x="1552" y="679"/>
                    <a:pt x="1566" y="700"/>
                    <a:pt x="1580" y="728"/>
                  </a:cubicBezTo>
                  <a:lnTo>
                    <a:pt x="1502" y="1222"/>
                  </a:lnTo>
                  <a:lnTo>
                    <a:pt x="1481" y="1313"/>
                  </a:lnTo>
                  <a:lnTo>
                    <a:pt x="64" y="2018"/>
                  </a:lnTo>
                  <a:lnTo>
                    <a:pt x="163" y="1447"/>
                  </a:lnTo>
                  <a:cubicBezTo>
                    <a:pt x="163" y="1440"/>
                    <a:pt x="170" y="1447"/>
                    <a:pt x="156" y="1426"/>
                  </a:cubicBezTo>
                  <a:cubicBezTo>
                    <a:pt x="142" y="1405"/>
                    <a:pt x="128" y="1384"/>
                    <a:pt x="114" y="1363"/>
                  </a:cubicBezTo>
                  <a:lnTo>
                    <a:pt x="100" y="1342"/>
                  </a:lnTo>
                  <a:cubicBezTo>
                    <a:pt x="93" y="1328"/>
                    <a:pt x="86" y="1306"/>
                    <a:pt x="64" y="1271"/>
                  </a:cubicBezTo>
                  <a:lnTo>
                    <a:pt x="57" y="1250"/>
                  </a:lnTo>
                  <a:cubicBezTo>
                    <a:pt x="57" y="1243"/>
                    <a:pt x="50" y="1236"/>
                    <a:pt x="50" y="1229"/>
                  </a:cubicBezTo>
                  <a:cubicBezTo>
                    <a:pt x="50" y="1222"/>
                    <a:pt x="43" y="1215"/>
                    <a:pt x="43" y="1201"/>
                  </a:cubicBezTo>
                  <a:lnTo>
                    <a:pt x="36" y="1201"/>
                  </a:lnTo>
                  <a:lnTo>
                    <a:pt x="22" y="1172"/>
                  </a:lnTo>
                  <a:cubicBezTo>
                    <a:pt x="22" y="1158"/>
                    <a:pt x="15" y="1151"/>
                    <a:pt x="15" y="1137"/>
                  </a:cubicBezTo>
                  <a:lnTo>
                    <a:pt x="8" y="1137"/>
                  </a:lnTo>
                  <a:lnTo>
                    <a:pt x="15" y="1130"/>
                  </a:lnTo>
                  <a:lnTo>
                    <a:pt x="15" y="1116"/>
                  </a:lnTo>
                  <a:lnTo>
                    <a:pt x="15" y="1095"/>
                  </a:lnTo>
                  <a:lnTo>
                    <a:pt x="15" y="1074"/>
                  </a:lnTo>
                  <a:lnTo>
                    <a:pt x="15" y="1060"/>
                  </a:lnTo>
                  <a:cubicBezTo>
                    <a:pt x="15" y="1053"/>
                    <a:pt x="15" y="1046"/>
                    <a:pt x="15" y="1039"/>
                  </a:cubicBezTo>
                  <a:lnTo>
                    <a:pt x="15" y="1017"/>
                  </a:lnTo>
                  <a:lnTo>
                    <a:pt x="8" y="1017"/>
                  </a:lnTo>
                  <a:cubicBezTo>
                    <a:pt x="8" y="1017"/>
                    <a:pt x="15" y="1010"/>
                    <a:pt x="15" y="1003"/>
                  </a:cubicBezTo>
                  <a:lnTo>
                    <a:pt x="15" y="989"/>
                  </a:lnTo>
                  <a:cubicBezTo>
                    <a:pt x="15" y="982"/>
                    <a:pt x="15" y="975"/>
                    <a:pt x="15" y="968"/>
                  </a:cubicBezTo>
                  <a:cubicBezTo>
                    <a:pt x="15" y="961"/>
                    <a:pt x="15" y="961"/>
                    <a:pt x="15" y="954"/>
                  </a:cubicBezTo>
                  <a:cubicBezTo>
                    <a:pt x="15" y="947"/>
                    <a:pt x="15" y="940"/>
                    <a:pt x="15" y="933"/>
                  </a:cubicBezTo>
                  <a:cubicBezTo>
                    <a:pt x="15" y="926"/>
                    <a:pt x="15" y="912"/>
                    <a:pt x="15" y="905"/>
                  </a:cubicBezTo>
                  <a:lnTo>
                    <a:pt x="15" y="883"/>
                  </a:lnTo>
                  <a:lnTo>
                    <a:pt x="15" y="869"/>
                  </a:lnTo>
                  <a:lnTo>
                    <a:pt x="22" y="848"/>
                  </a:lnTo>
                  <a:lnTo>
                    <a:pt x="29" y="834"/>
                  </a:lnTo>
                  <a:lnTo>
                    <a:pt x="36" y="820"/>
                  </a:lnTo>
                  <a:lnTo>
                    <a:pt x="29" y="813"/>
                  </a:lnTo>
                  <a:lnTo>
                    <a:pt x="36" y="813"/>
                  </a:lnTo>
                  <a:cubicBezTo>
                    <a:pt x="43" y="799"/>
                    <a:pt x="50" y="792"/>
                    <a:pt x="57" y="785"/>
                  </a:cubicBezTo>
                  <a:cubicBezTo>
                    <a:pt x="64" y="778"/>
                    <a:pt x="71" y="771"/>
                    <a:pt x="78" y="757"/>
                  </a:cubicBezTo>
                  <a:lnTo>
                    <a:pt x="86" y="757"/>
                  </a:lnTo>
                  <a:cubicBezTo>
                    <a:pt x="93" y="742"/>
                    <a:pt x="107" y="735"/>
                    <a:pt x="114" y="735"/>
                  </a:cubicBezTo>
                  <a:lnTo>
                    <a:pt x="1474" y="59"/>
                  </a:lnTo>
                  <a:close/>
                  <a:moveTo>
                    <a:pt x="1564" y="1"/>
                  </a:moveTo>
                  <a:cubicBezTo>
                    <a:pt x="1563" y="1"/>
                    <a:pt x="1561" y="1"/>
                    <a:pt x="1559" y="2"/>
                  </a:cubicBezTo>
                  <a:lnTo>
                    <a:pt x="121" y="714"/>
                  </a:lnTo>
                  <a:cubicBezTo>
                    <a:pt x="107" y="721"/>
                    <a:pt x="100" y="728"/>
                    <a:pt x="86" y="735"/>
                  </a:cubicBezTo>
                  <a:lnTo>
                    <a:pt x="78" y="742"/>
                  </a:lnTo>
                  <a:cubicBezTo>
                    <a:pt x="64" y="749"/>
                    <a:pt x="57" y="764"/>
                    <a:pt x="50" y="778"/>
                  </a:cubicBezTo>
                  <a:cubicBezTo>
                    <a:pt x="43" y="785"/>
                    <a:pt x="36" y="792"/>
                    <a:pt x="29" y="806"/>
                  </a:cubicBezTo>
                  <a:lnTo>
                    <a:pt x="22" y="827"/>
                  </a:lnTo>
                  <a:lnTo>
                    <a:pt x="15" y="841"/>
                  </a:lnTo>
                  <a:cubicBezTo>
                    <a:pt x="15" y="848"/>
                    <a:pt x="8" y="855"/>
                    <a:pt x="8" y="855"/>
                  </a:cubicBezTo>
                  <a:lnTo>
                    <a:pt x="1" y="876"/>
                  </a:lnTo>
                  <a:cubicBezTo>
                    <a:pt x="1" y="883"/>
                    <a:pt x="1" y="890"/>
                    <a:pt x="1" y="905"/>
                  </a:cubicBezTo>
                  <a:lnTo>
                    <a:pt x="1" y="912"/>
                  </a:lnTo>
                  <a:cubicBezTo>
                    <a:pt x="1" y="926"/>
                    <a:pt x="1" y="940"/>
                    <a:pt x="1" y="947"/>
                  </a:cubicBezTo>
                  <a:cubicBezTo>
                    <a:pt x="1" y="954"/>
                    <a:pt x="1" y="961"/>
                    <a:pt x="1" y="968"/>
                  </a:cubicBezTo>
                  <a:cubicBezTo>
                    <a:pt x="1" y="975"/>
                    <a:pt x="1" y="975"/>
                    <a:pt x="1" y="982"/>
                  </a:cubicBezTo>
                  <a:lnTo>
                    <a:pt x="1" y="1010"/>
                  </a:lnTo>
                  <a:lnTo>
                    <a:pt x="1" y="1017"/>
                  </a:lnTo>
                  <a:cubicBezTo>
                    <a:pt x="1" y="1024"/>
                    <a:pt x="1" y="1031"/>
                    <a:pt x="1" y="1039"/>
                  </a:cubicBezTo>
                  <a:cubicBezTo>
                    <a:pt x="1" y="1046"/>
                    <a:pt x="1" y="1053"/>
                    <a:pt x="1" y="1060"/>
                  </a:cubicBezTo>
                  <a:lnTo>
                    <a:pt x="1" y="1081"/>
                  </a:lnTo>
                  <a:lnTo>
                    <a:pt x="1" y="1102"/>
                  </a:lnTo>
                  <a:cubicBezTo>
                    <a:pt x="1" y="1109"/>
                    <a:pt x="1" y="1116"/>
                    <a:pt x="1" y="1123"/>
                  </a:cubicBezTo>
                  <a:cubicBezTo>
                    <a:pt x="1" y="1123"/>
                    <a:pt x="1" y="1137"/>
                    <a:pt x="8" y="1144"/>
                  </a:cubicBezTo>
                  <a:cubicBezTo>
                    <a:pt x="8" y="1151"/>
                    <a:pt x="8" y="1158"/>
                    <a:pt x="8" y="1172"/>
                  </a:cubicBezTo>
                  <a:cubicBezTo>
                    <a:pt x="15" y="1179"/>
                    <a:pt x="22" y="1194"/>
                    <a:pt x="22" y="1201"/>
                  </a:cubicBezTo>
                  <a:lnTo>
                    <a:pt x="29" y="1201"/>
                  </a:lnTo>
                  <a:cubicBezTo>
                    <a:pt x="29" y="1201"/>
                    <a:pt x="22" y="1201"/>
                    <a:pt x="22" y="1208"/>
                  </a:cubicBezTo>
                  <a:cubicBezTo>
                    <a:pt x="22" y="1222"/>
                    <a:pt x="29" y="1229"/>
                    <a:pt x="29" y="1236"/>
                  </a:cubicBezTo>
                  <a:lnTo>
                    <a:pt x="36" y="1257"/>
                  </a:lnTo>
                  <a:cubicBezTo>
                    <a:pt x="36" y="1257"/>
                    <a:pt x="43" y="1271"/>
                    <a:pt x="57" y="1292"/>
                  </a:cubicBezTo>
                  <a:cubicBezTo>
                    <a:pt x="64" y="1313"/>
                    <a:pt x="71" y="1335"/>
                    <a:pt x="86" y="1356"/>
                  </a:cubicBezTo>
                  <a:lnTo>
                    <a:pt x="100" y="1377"/>
                  </a:lnTo>
                  <a:cubicBezTo>
                    <a:pt x="107" y="1398"/>
                    <a:pt x="121" y="1419"/>
                    <a:pt x="142" y="1447"/>
                  </a:cubicBezTo>
                  <a:lnTo>
                    <a:pt x="57" y="1941"/>
                  </a:lnTo>
                  <a:lnTo>
                    <a:pt x="43" y="2032"/>
                  </a:lnTo>
                  <a:cubicBezTo>
                    <a:pt x="43" y="2039"/>
                    <a:pt x="43" y="2047"/>
                    <a:pt x="50" y="2047"/>
                  </a:cubicBezTo>
                  <a:lnTo>
                    <a:pt x="57" y="2047"/>
                  </a:lnTo>
                  <a:lnTo>
                    <a:pt x="1495" y="1328"/>
                  </a:lnTo>
                  <a:cubicBezTo>
                    <a:pt x="1502" y="1328"/>
                    <a:pt x="1502" y="1328"/>
                    <a:pt x="1502" y="1320"/>
                  </a:cubicBezTo>
                  <a:lnTo>
                    <a:pt x="1601" y="728"/>
                  </a:lnTo>
                  <a:cubicBezTo>
                    <a:pt x="1601" y="728"/>
                    <a:pt x="1608" y="728"/>
                    <a:pt x="1594" y="707"/>
                  </a:cubicBezTo>
                  <a:cubicBezTo>
                    <a:pt x="1580" y="693"/>
                    <a:pt x="1566" y="672"/>
                    <a:pt x="1559" y="651"/>
                  </a:cubicBezTo>
                  <a:lnTo>
                    <a:pt x="1545" y="630"/>
                  </a:lnTo>
                  <a:cubicBezTo>
                    <a:pt x="1531" y="608"/>
                    <a:pt x="1524" y="587"/>
                    <a:pt x="1517" y="566"/>
                  </a:cubicBezTo>
                  <a:lnTo>
                    <a:pt x="1517" y="559"/>
                  </a:lnTo>
                  <a:cubicBezTo>
                    <a:pt x="1517" y="559"/>
                    <a:pt x="1517" y="552"/>
                    <a:pt x="1517" y="552"/>
                  </a:cubicBezTo>
                  <a:lnTo>
                    <a:pt x="1517" y="538"/>
                  </a:lnTo>
                  <a:cubicBezTo>
                    <a:pt x="1510" y="517"/>
                    <a:pt x="1502" y="503"/>
                    <a:pt x="1495" y="482"/>
                  </a:cubicBezTo>
                  <a:cubicBezTo>
                    <a:pt x="1488" y="460"/>
                    <a:pt x="1481" y="446"/>
                    <a:pt x="1474" y="425"/>
                  </a:cubicBezTo>
                  <a:lnTo>
                    <a:pt x="1467" y="425"/>
                  </a:lnTo>
                  <a:lnTo>
                    <a:pt x="1474" y="418"/>
                  </a:lnTo>
                  <a:cubicBezTo>
                    <a:pt x="1474" y="397"/>
                    <a:pt x="1467" y="376"/>
                    <a:pt x="1467" y="355"/>
                  </a:cubicBezTo>
                  <a:cubicBezTo>
                    <a:pt x="1460" y="334"/>
                    <a:pt x="1460" y="319"/>
                    <a:pt x="1460" y="291"/>
                  </a:cubicBezTo>
                  <a:cubicBezTo>
                    <a:pt x="1460" y="277"/>
                    <a:pt x="1460" y="256"/>
                    <a:pt x="1460" y="235"/>
                  </a:cubicBezTo>
                  <a:cubicBezTo>
                    <a:pt x="1460" y="221"/>
                    <a:pt x="1460" y="214"/>
                    <a:pt x="1460" y="200"/>
                  </a:cubicBezTo>
                  <a:cubicBezTo>
                    <a:pt x="1460" y="186"/>
                    <a:pt x="1460" y="171"/>
                    <a:pt x="1467" y="157"/>
                  </a:cubicBezTo>
                  <a:cubicBezTo>
                    <a:pt x="1467" y="150"/>
                    <a:pt x="1474" y="136"/>
                    <a:pt x="1481" y="129"/>
                  </a:cubicBezTo>
                  <a:cubicBezTo>
                    <a:pt x="1481" y="122"/>
                    <a:pt x="1488" y="108"/>
                    <a:pt x="1488" y="101"/>
                  </a:cubicBezTo>
                  <a:cubicBezTo>
                    <a:pt x="1495" y="87"/>
                    <a:pt x="1502" y="80"/>
                    <a:pt x="1510" y="73"/>
                  </a:cubicBezTo>
                  <a:cubicBezTo>
                    <a:pt x="1517" y="66"/>
                    <a:pt x="1524" y="52"/>
                    <a:pt x="1531" y="45"/>
                  </a:cubicBezTo>
                  <a:cubicBezTo>
                    <a:pt x="1538" y="45"/>
                    <a:pt x="1538" y="45"/>
                    <a:pt x="1538" y="38"/>
                  </a:cubicBezTo>
                  <a:cubicBezTo>
                    <a:pt x="1552" y="30"/>
                    <a:pt x="1559" y="23"/>
                    <a:pt x="1573" y="16"/>
                  </a:cubicBezTo>
                  <a:cubicBezTo>
                    <a:pt x="1579" y="16"/>
                    <a:pt x="1575" y="1"/>
                    <a:pt x="1564" y="1"/>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4"/>
            <p:cNvSpPr/>
            <p:nvPr/>
          </p:nvSpPr>
          <p:spPr>
            <a:xfrm>
              <a:off x="2569125" y="2588825"/>
              <a:ext cx="49550" cy="21875"/>
            </a:xfrm>
            <a:custGeom>
              <a:avLst/>
              <a:gdLst/>
              <a:ahLst/>
              <a:cxnLst/>
              <a:rect l="l" t="t" r="r" b="b"/>
              <a:pathLst>
                <a:path w="1982" h="875" extrusionOk="0">
                  <a:moveTo>
                    <a:pt x="2" y="740"/>
                  </a:moveTo>
                  <a:lnTo>
                    <a:pt x="2" y="740"/>
                  </a:lnTo>
                  <a:cubicBezTo>
                    <a:pt x="2" y="740"/>
                    <a:pt x="1" y="740"/>
                    <a:pt x="1" y="741"/>
                  </a:cubicBezTo>
                  <a:lnTo>
                    <a:pt x="2" y="740"/>
                  </a:lnTo>
                  <a:close/>
                  <a:moveTo>
                    <a:pt x="1531" y="0"/>
                  </a:moveTo>
                  <a:lnTo>
                    <a:pt x="1495" y="7"/>
                  </a:lnTo>
                  <a:cubicBezTo>
                    <a:pt x="1474" y="14"/>
                    <a:pt x="1460" y="14"/>
                    <a:pt x="1439" y="29"/>
                  </a:cubicBezTo>
                  <a:lnTo>
                    <a:pt x="2" y="740"/>
                  </a:lnTo>
                  <a:lnTo>
                    <a:pt x="2" y="740"/>
                  </a:lnTo>
                  <a:cubicBezTo>
                    <a:pt x="16" y="733"/>
                    <a:pt x="36" y="726"/>
                    <a:pt x="50" y="719"/>
                  </a:cubicBezTo>
                  <a:lnTo>
                    <a:pt x="93" y="712"/>
                  </a:lnTo>
                  <a:lnTo>
                    <a:pt x="205" y="712"/>
                  </a:lnTo>
                  <a:cubicBezTo>
                    <a:pt x="227" y="712"/>
                    <a:pt x="248" y="719"/>
                    <a:pt x="269" y="726"/>
                  </a:cubicBezTo>
                  <a:cubicBezTo>
                    <a:pt x="290" y="726"/>
                    <a:pt x="311" y="734"/>
                    <a:pt x="325" y="748"/>
                  </a:cubicBezTo>
                  <a:cubicBezTo>
                    <a:pt x="353" y="755"/>
                    <a:pt x="375" y="762"/>
                    <a:pt x="389" y="776"/>
                  </a:cubicBezTo>
                  <a:cubicBezTo>
                    <a:pt x="410" y="783"/>
                    <a:pt x="438" y="804"/>
                    <a:pt x="459" y="818"/>
                  </a:cubicBezTo>
                  <a:lnTo>
                    <a:pt x="544" y="875"/>
                  </a:lnTo>
                  <a:lnTo>
                    <a:pt x="1982" y="163"/>
                  </a:lnTo>
                  <a:lnTo>
                    <a:pt x="1897" y="99"/>
                  </a:lnTo>
                  <a:lnTo>
                    <a:pt x="1876" y="85"/>
                  </a:lnTo>
                  <a:lnTo>
                    <a:pt x="1855" y="71"/>
                  </a:lnTo>
                  <a:lnTo>
                    <a:pt x="1834" y="57"/>
                  </a:lnTo>
                  <a:lnTo>
                    <a:pt x="1799" y="43"/>
                  </a:lnTo>
                  <a:lnTo>
                    <a:pt x="1777" y="29"/>
                  </a:lnTo>
                  <a:lnTo>
                    <a:pt x="1749" y="22"/>
                  </a:lnTo>
                  <a:lnTo>
                    <a:pt x="1728" y="7"/>
                  </a:lnTo>
                  <a:lnTo>
                    <a:pt x="1700" y="7"/>
                  </a:lnTo>
                  <a:lnTo>
                    <a:pt x="1672"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4"/>
            <p:cNvSpPr/>
            <p:nvPr/>
          </p:nvSpPr>
          <p:spPr>
            <a:xfrm>
              <a:off x="2568775" y="2588300"/>
              <a:ext cx="50075" cy="22575"/>
            </a:xfrm>
            <a:custGeom>
              <a:avLst/>
              <a:gdLst/>
              <a:ahLst/>
              <a:cxnLst/>
              <a:rect l="l" t="t" r="r" b="b"/>
              <a:pathLst>
                <a:path w="2003" h="903" extrusionOk="0">
                  <a:moveTo>
                    <a:pt x="1686" y="21"/>
                  </a:moveTo>
                  <a:lnTo>
                    <a:pt x="1707" y="28"/>
                  </a:lnTo>
                  <a:lnTo>
                    <a:pt x="1728" y="35"/>
                  </a:lnTo>
                  <a:lnTo>
                    <a:pt x="1735" y="35"/>
                  </a:lnTo>
                  <a:lnTo>
                    <a:pt x="1763" y="43"/>
                  </a:lnTo>
                  <a:lnTo>
                    <a:pt x="1784" y="57"/>
                  </a:lnTo>
                  <a:lnTo>
                    <a:pt x="1813" y="64"/>
                  </a:lnTo>
                  <a:lnTo>
                    <a:pt x="1834" y="78"/>
                  </a:lnTo>
                  <a:lnTo>
                    <a:pt x="1848" y="85"/>
                  </a:lnTo>
                  <a:lnTo>
                    <a:pt x="1862" y="92"/>
                  </a:lnTo>
                  <a:lnTo>
                    <a:pt x="1883" y="106"/>
                  </a:lnTo>
                  <a:lnTo>
                    <a:pt x="1904" y="120"/>
                  </a:lnTo>
                  <a:lnTo>
                    <a:pt x="1975" y="169"/>
                  </a:lnTo>
                  <a:lnTo>
                    <a:pt x="558" y="874"/>
                  </a:lnTo>
                  <a:lnTo>
                    <a:pt x="480" y="818"/>
                  </a:lnTo>
                  <a:cubicBezTo>
                    <a:pt x="459" y="804"/>
                    <a:pt x="438" y="790"/>
                    <a:pt x="410" y="776"/>
                  </a:cubicBezTo>
                  <a:cubicBezTo>
                    <a:pt x="389" y="769"/>
                    <a:pt x="367" y="755"/>
                    <a:pt x="346" y="747"/>
                  </a:cubicBezTo>
                  <a:cubicBezTo>
                    <a:pt x="325" y="740"/>
                    <a:pt x="304" y="733"/>
                    <a:pt x="283" y="726"/>
                  </a:cubicBezTo>
                  <a:cubicBezTo>
                    <a:pt x="262" y="719"/>
                    <a:pt x="241" y="712"/>
                    <a:pt x="226" y="712"/>
                  </a:cubicBezTo>
                  <a:lnTo>
                    <a:pt x="128" y="712"/>
                  </a:lnTo>
                  <a:lnTo>
                    <a:pt x="1460" y="50"/>
                  </a:lnTo>
                  <a:cubicBezTo>
                    <a:pt x="1474" y="43"/>
                    <a:pt x="1495" y="35"/>
                    <a:pt x="1509" y="35"/>
                  </a:cubicBezTo>
                  <a:lnTo>
                    <a:pt x="1559" y="21"/>
                  </a:lnTo>
                  <a:close/>
                  <a:moveTo>
                    <a:pt x="1538" y="0"/>
                  </a:moveTo>
                  <a:cubicBezTo>
                    <a:pt x="1524" y="7"/>
                    <a:pt x="1516" y="7"/>
                    <a:pt x="1502" y="14"/>
                  </a:cubicBezTo>
                  <a:cubicBezTo>
                    <a:pt x="1481" y="14"/>
                    <a:pt x="1467" y="21"/>
                    <a:pt x="1446" y="35"/>
                  </a:cubicBezTo>
                  <a:lnTo>
                    <a:pt x="8" y="740"/>
                  </a:lnTo>
                  <a:cubicBezTo>
                    <a:pt x="1" y="747"/>
                    <a:pt x="1" y="755"/>
                    <a:pt x="8" y="755"/>
                  </a:cubicBezTo>
                  <a:cubicBezTo>
                    <a:pt x="8" y="762"/>
                    <a:pt x="15" y="762"/>
                    <a:pt x="22" y="762"/>
                  </a:cubicBezTo>
                  <a:cubicBezTo>
                    <a:pt x="36" y="755"/>
                    <a:pt x="50" y="747"/>
                    <a:pt x="71" y="740"/>
                  </a:cubicBezTo>
                  <a:cubicBezTo>
                    <a:pt x="85" y="740"/>
                    <a:pt x="100" y="733"/>
                    <a:pt x="114" y="733"/>
                  </a:cubicBezTo>
                  <a:lnTo>
                    <a:pt x="170" y="733"/>
                  </a:lnTo>
                  <a:lnTo>
                    <a:pt x="226" y="740"/>
                  </a:lnTo>
                  <a:cubicBezTo>
                    <a:pt x="248" y="740"/>
                    <a:pt x="262" y="747"/>
                    <a:pt x="283" y="747"/>
                  </a:cubicBezTo>
                  <a:cubicBezTo>
                    <a:pt x="304" y="755"/>
                    <a:pt x="325" y="762"/>
                    <a:pt x="339" y="769"/>
                  </a:cubicBezTo>
                  <a:cubicBezTo>
                    <a:pt x="360" y="783"/>
                    <a:pt x="382" y="790"/>
                    <a:pt x="403" y="804"/>
                  </a:cubicBezTo>
                  <a:cubicBezTo>
                    <a:pt x="424" y="811"/>
                    <a:pt x="445" y="825"/>
                    <a:pt x="466" y="839"/>
                  </a:cubicBezTo>
                  <a:cubicBezTo>
                    <a:pt x="466" y="839"/>
                    <a:pt x="551" y="903"/>
                    <a:pt x="558" y="903"/>
                  </a:cubicBezTo>
                  <a:lnTo>
                    <a:pt x="558" y="888"/>
                  </a:lnTo>
                  <a:lnTo>
                    <a:pt x="1996" y="176"/>
                  </a:lnTo>
                  <a:cubicBezTo>
                    <a:pt x="2003" y="176"/>
                    <a:pt x="2003" y="169"/>
                    <a:pt x="2003" y="162"/>
                  </a:cubicBezTo>
                  <a:cubicBezTo>
                    <a:pt x="2003" y="162"/>
                    <a:pt x="2003" y="155"/>
                    <a:pt x="2003" y="155"/>
                  </a:cubicBezTo>
                  <a:lnTo>
                    <a:pt x="1911" y="99"/>
                  </a:lnTo>
                  <a:lnTo>
                    <a:pt x="1890" y="85"/>
                  </a:lnTo>
                  <a:lnTo>
                    <a:pt x="1862" y="71"/>
                  </a:lnTo>
                  <a:lnTo>
                    <a:pt x="1848" y="64"/>
                  </a:lnTo>
                  <a:lnTo>
                    <a:pt x="1841" y="57"/>
                  </a:lnTo>
                  <a:lnTo>
                    <a:pt x="1813" y="43"/>
                  </a:lnTo>
                  <a:lnTo>
                    <a:pt x="1784" y="28"/>
                  </a:lnTo>
                  <a:lnTo>
                    <a:pt x="1763" y="21"/>
                  </a:lnTo>
                  <a:lnTo>
                    <a:pt x="1742" y="7"/>
                  </a:lnTo>
                  <a:lnTo>
                    <a:pt x="1714" y="7"/>
                  </a:lnTo>
                  <a:lnTo>
                    <a:pt x="1686"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4"/>
            <p:cNvSpPr/>
            <p:nvPr/>
          </p:nvSpPr>
          <p:spPr>
            <a:xfrm>
              <a:off x="2593800" y="2600100"/>
              <a:ext cx="61000" cy="34575"/>
            </a:xfrm>
            <a:custGeom>
              <a:avLst/>
              <a:gdLst/>
              <a:ahLst/>
              <a:cxnLst/>
              <a:rect l="l" t="t" r="r" b="b"/>
              <a:pathLst>
                <a:path w="2440" h="1383" extrusionOk="0">
                  <a:moveTo>
                    <a:pt x="1439" y="1"/>
                  </a:moveTo>
                  <a:lnTo>
                    <a:pt x="1" y="713"/>
                  </a:lnTo>
                  <a:lnTo>
                    <a:pt x="1002" y="1382"/>
                  </a:lnTo>
                  <a:lnTo>
                    <a:pt x="2440" y="670"/>
                  </a:lnTo>
                  <a:lnTo>
                    <a:pt x="1439"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4"/>
            <p:cNvSpPr/>
            <p:nvPr/>
          </p:nvSpPr>
          <p:spPr>
            <a:xfrm>
              <a:off x="2593625" y="2599750"/>
              <a:ext cx="61725" cy="35275"/>
            </a:xfrm>
            <a:custGeom>
              <a:avLst/>
              <a:gdLst/>
              <a:ahLst/>
              <a:cxnLst/>
              <a:rect l="l" t="t" r="r" b="b"/>
              <a:pathLst>
                <a:path w="2469" h="1411" extrusionOk="0">
                  <a:moveTo>
                    <a:pt x="1446" y="22"/>
                  </a:moveTo>
                  <a:lnTo>
                    <a:pt x="2426" y="684"/>
                  </a:lnTo>
                  <a:lnTo>
                    <a:pt x="1009" y="1389"/>
                  </a:lnTo>
                  <a:lnTo>
                    <a:pt x="29" y="727"/>
                  </a:lnTo>
                  <a:lnTo>
                    <a:pt x="1446" y="22"/>
                  </a:lnTo>
                  <a:close/>
                  <a:moveTo>
                    <a:pt x="1446" y="0"/>
                  </a:moveTo>
                  <a:lnTo>
                    <a:pt x="8" y="719"/>
                  </a:lnTo>
                  <a:cubicBezTo>
                    <a:pt x="1" y="719"/>
                    <a:pt x="1" y="719"/>
                    <a:pt x="1" y="727"/>
                  </a:cubicBezTo>
                  <a:cubicBezTo>
                    <a:pt x="1" y="727"/>
                    <a:pt x="1" y="734"/>
                    <a:pt x="1" y="734"/>
                  </a:cubicBezTo>
                  <a:cubicBezTo>
                    <a:pt x="1" y="734"/>
                    <a:pt x="1002" y="1410"/>
                    <a:pt x="1009" y="1410"/>
                  </a:cubicBezTo>
                  <a:lnTo>
                    <a:pt x="1016" y="1403"/>
                  </a:lnTo>
                  <a:lnTo>
                    <a:pt x="2454" y="691"/>
                  </a:lnTo>
                  <a:cubicBezTo>
                    <a:pt x="2468" y="691"/>
                    <a:pt x="2468" y="677"/>
                    <a:pt x="2454" y="677"/>
                  </a:cubicBezTo>
                  <a:lnTo>
                    <a:pt x="1453"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4"/>
            <p:cNvSpPr/>
            <p:nvPr/>
          </p:nvSpPr>
          <p:spPr>
            <a:xfrm>
              <a:off x="2593975" y="2577025"/>
              <a:ext cx="41100" cy="40900"/>
            </a:xfrm>
            <a:custGeom>
              <a:avLst/>
              <a:gdLst/>
              <a:ahLst/>
              <a:cxnLst/>
              <a:rect l="l" t="t" r="r" b="b"/>
              <a:pathLst>
                <a:path w="1644" h="1636" extrusionOk="0">
                  <a:moveTo>
                    <a:pt x="1643" y="0"/>
                  </a:moveTo>
                  <a:lnTo>
                    <a:pt x="205" y="712"/>
                  </a:lnTo>
                  <a:cubicBezTo>
                    <a:pt x="191" y="719"/>
                    <a:pt x="177" y="733"/>
                    <a:pt x="163" y="747"/>
                  </a:cubicBezTo>
                  <a:lnTo>
                    <a:pt x="149" y="754"/>
                  </a:lnTo>
                  <a:cubicBezTo>
                    <a:pt x="135" y="768"/>
                    <a:pt x="121" y="783"/>
                    <a:pt x="114" y="797"/>
                  </a:cubicBezTo>
                  <a:cubicBezTo>
                    <a:pt x="107" y="804"/>
                    <a:pt x="93" y="818"/>
                    <a:pt x="93" y="832"/>
                  </a:cubicBezTo>
                  <a:cubicBezTo>
                    <a:pt x="85" y="846"/>
                    <a:pt x="78" y="853"/>
                    <a:pt x="78" y="860"/>
                  </a:cubicBezTo>
                  <a:cubicBezTo>
                    <a:pt x="71" y="860"/>
                    <a:pt x="71" y="867"/>
                    <a:pt x="71" y="874"/>
                  </a:cubicBezTo>
                  <a:cubicBezTo>
                    <a:pt x="64" y="895"/>
                    <a:pt x="57" y="902"/>
                    <a:pt x="57" y="909"/>
                  </a:cubicBezTo>
                  <a:lnTo>
                    <a:pt x="57" y="924"/>
                  </a:lnTo>
                  <a:cubicBezTo>
                    <a:pt x="57" y="924"/>
                    <a:pt x="57" y="931"/>
                    <a:pt x="57" y="938"/>
                  </a:cubicBezTo>
                  <a:cubicBezTo>
                    <a:pt x="50" y="945"/>
                    <a:pt x="50" y="952"/>
                    <a:pt x="50" y="966"/>
                  </a:cubicBezTo>
                  <a:lnTo>
                    <a:pt x="50" y="980"/>
                  </a:lnTo>
                  <a:cubicBezTo>
                    <a:pt x="43" y="987"/>
                    <a:pt x="43" y="1001"/>
                    <a:pt x="43" y="1015"/>
                  </a:cubicBezTo>
                  <a:lnTo>
                    <a:pt x="43" y="1036"/>
                  </a:lnTo>
                  <a:lnTo>
                    <a:pt x="1" y="1636"/>
                  </a:lnTo>
                  <a:lnTo>
                    <a:pt x="1439" y="924"/>
                  </a:lnTo>
                  <a:lnTo>
                    <a:pt x="1481" y="324"/>
                  </a:lnTo>
                  <a:cubicBezTo>
                    <a:pt x="1481" y="303"/>
                    <a:pt x="1481" y="289"/>
                    <a:pt x="1488" y="268"/>
                  </a:cubicBezTo>
                  <a:lnTo>
                    <a:pt x="1481" y="261"/>
                  </a:lnTo>
                  <a:cubicBezTo>
                    <a:pt x="1481" y="247"/>
                    <a:pt x="1488" y="233"/>
                    <a:pt x="1488" y="219"/>
                  </a:cubicBezTo>
                  <a:cubicBezTo>
                    <a:pt x="1495" y="197"/>
                    <a:pt x="1502" y="183"/>
                    <a:pt x="1509" y="169"/>
                  </a:cubicBezTo>
                  <a:cubicBezTo>
                    <a:pt x="1509" y="148"/>
                    <a:pt x="1517" y="134"/>
                    <a:pt x="1524" y="120"/>
                  </a:cubicBezTo>
                  <a:cubicBezTo>
                    <a:pt x="1531" y="106"/>
                    <a:pt x="1545" y="99"/>
                    <a:pt x="1552" y="85"/>
                  </a:cubicBezTo>
                  <a:cubicBezTo>
                    <a:pt x="1566" y="71"/>
                    <a:pt x="1573" y="56"/>
                    <a:pt x="1594" y="42"/>
                  </a:cubicBezTo>
                  <a:cubicBezTo>
                    <a:pt x="1594" y="35"/>
                    <a:pt x="1594" y="35"/>
                    <a:pt x="1601" y="28"/>
                  </a:cubicBezTo>
                  <a:cubicBezTo>
                    <a:pt x="1615" y="21"/>
                    <a:pt x="1629" y="7"/>
                    <a:pt x="164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4"/>
            <p:cNvSpPr/>
            <p:nvPr/>
          </p:nvSpPr>
          <p:spPr>
            <a:xfrm>
              <a:off x="2593450" y="2576775"/>
              <a:ext cx="41625" cy="41325"/>
            </a:xfrm>
            <a:custGeom>
              <a:avLst/>
              <a:gdLst/>
              <a:ahLst/>
              <a:cxnLst/>
              <a:rect l="l" t="t" r="r" b="b"/>
              <a:pathLst>
                <a:path w="1665" h="1653" extrusionOk="0">
                  <a:moveTo>
                    <a:pt x="1580" y="88"/>
                  </a:moveTo>
                  <a:cubicBezTo>
                    <a:pt x="1575" y="92"/>
                    <a:pt x="1570" y="97"/>
                    <a:pt x="1566" y="102"/>
                  </a:cubicBezTo>
                  <a:cubicBezTo>
                    <a:pt x="1559" y="109"/>
                    <a:pt x="1552" y="123"/>
                    <a:pt x="1545" y="137"/>
                  </a:cubicBezTo>
                  <a:cubicBezTo>
                    <a:pt x="1538" y="144"/>
                    <a:pt x="1530" y="158"/>
                    <a:pt x="1523" y="172"/>
                  </a:cubicBezTo>
                  <a:cubicBezTo>
                    <a:pt x="1516" y="186"/>
                    <a:pt x="1516" y="207"/>
                    <a:pt x="1509" y="222"/>
                  </a:cubicBezTo>
                  <a:cubicBezTo>
                    <a:pt x="1502" y="236"/>
                    <a:pt x="1502" y="257"/>
                    <a:pt x="1495" y="278"/>
                  </a:cubicBezTo>
                  <a:cubicBezTo>
                    <a:pt x="1495" y="299"/>
                    <a:pt x="1488" y="320"/>
                    <a:pt x="1488" y="334"/>
                  </a:cubicBezTo>
                  <a:lnTo>
                    <a:pt x="1446" y="930"/>
                  </a:lnTo>
                  <a:lnTo>
                    <a:pt x="1446" y="930"/>
                  </a:lnTo>
                  <a:lnTo>
                    <a:pt x="1453" y="927"/>
                  </a:lnTo>
                  <a:lnTo>
                    <a:pt x="1495" y="334"/>
                  </a:lnTo>
                  <a:cubicBezTo>
                    <a:pt x="1495" y="313"/>
                    <a:pt x="1495" y="299"/>
                    <a:pt x="1502" y="278"/>
                  </a:cubicBezTo>
                  <a:lnTo>
                    <a:pt x="1516" y="222"/>
                  </a:lnTo>
                  <a:cubicBezTo>
                    <a:pt x="1523" y="200"/>
                    <a:pt x="1523" y="186"/>
                    <a:pt x="1530" y="172"/>
                  </a:cubicBezTo>
                  <a:cubicBezTo>
                    <a:pt x="1538" y="158"/>
                    <a:pt x="1545" y="144"/>
                    <a:pt x="1552" y="130"/>
                  </a:cubicBezTo>
                  <a:cubicBezTo>
                    <a:pt x="1559" y="116"/>
                    <a:pt x="1566" y="102"/>
                    <a:pt x="1580" y="88"/>
                  </a:cubicBezTo>
                  <a:close/>
                  <a:moveTo>
                    <a:pt x="1655" y="0"/>
                  </a:moveTo>
                  <a:cubicBezTo>
                    <a:pt x="1654" y="0"/>
                    <a:pt x="1652" y="1"/>
                    <a:pt x="1650" y="3"/>
                  </a:cubicBezTo>
                  <a:lnTo>
                    <a:pt x="212" y="715"/>
                  </a:lnTo>
                  <a:cubicBezTo>
                    <a:pt x="191" y="722"/>
                    <a:pt x="177" y="736"/>
                    <a:pt x="163" y="750"/>
                  </a:cubicBezTo>
                  <a:lnTo>
                    <a:pt x="149" y="757"/>
                  </a:lnTo>
                  <a:cubicBezTo>
                    <a:pt x="135" y="771"/>
                    <a:pt x="121" y="786"/>
                    <a:pt x="106" y="800"/>
                  </a:cubicBezTo>
                  <a:cubicBezTo>
                    <a:pt x="99" y="814"/>
                    <a:pt x="92" y="828"/>
                    <a:pt x="85" y="842"/>
                  </a:cubicBezTo>
                  <a:lnTo>
                    <a:pt x="71" y="863"/>
                  </a:lnTo>
                  <a:cubicBezTo>
                    <a:pt x="71" y="870"/>
                    <a:pt x="71" y="870"/>
                    <a:pt x="71" y="877"/>
                  </a:cubicBezTo>
                  <a:lnTo>
                    <a:pt x="64" y="891"/>
                  </a:lnTo>
                  <a:cubicBezTo>
                    <a:pt x="64" y="898"/>
                    <a:pt x="57" y="912"/>
                    <a:pt x="57" y="919"/>
                  </a:cubicBezTo>
                  <a:lnTo>
                    <a:pt x="50" y="948"/>
                  </a:lnTo>
                  <a:cubicBezTo>
                    <a:pt x="43" y="955"/>
                    <a:pt x="43" y="962"/>
                    <a:pt x="43" y="969"/>
                  </a:cubicBezTo>
                  <a:lnTo>
                    <a:pt x="43" y="983"/>
                  </a:lnTo>
                  <a:lnTo>
                    <a:pt x="43" y="997"/>
                  </a:lnTo>
                  <a:cubicBezTo>
                    <a:pt x="43" y="1004"/>
                    <a:pt x="43" y="1011"/>
                    <a:pt x="43" y="1018"/>
                  </a:cubicBezTo>
                  <a:lnTo>
                    <a:pt x="43" y="1046"/>
                  </a:lnTo>
                  <a:lnTo>
                    <a:pt x="1" y="1646"/>
                  </a:lnTo>
                  <a:cubicBezTo>
                    <a:pt x="1" y="1646"/>
                    <a:pt x="1" y="1653"/>
                    <a:pt x="15" y="1653"/>
                  </a:cubicBezTo>
                  <a:lnTo>
                    <a:pt x="22" y="1653"/>
                  </a:lnTo>
                  <a:lnTo>
                    <a:pt x="1446" y="941"/>
                  </a:lnTo>
                  <a:cubicBezTo>
                    <a:pt x="1446" y="941"/>
                    <a:pt x="1446" y="934"/>
                    <a:pt x="1446" y="934"/>
                  </a:cubicBezTo>
                  <a:lnTo>
                    <a:pt x="1446" y="930"/>
                  </a:lnTo>
                  <a:lnTo>
                    <a:pt x="1446" y="930"/>
                  </a:lnTo>
                  <a:lnTo>
                    <a:pt x="36" y="1631"/>
                  </a:lnTo>
                  <a:lnTo>
                    <a:pt x="78" y="1053"/>
                  </a:lnTo>
                  <a:lnTo>
                    <a:pt x="78" y="1025"/>
                  </a:lnTo>
                  <a:cubicBezTo>
                    <a:pt x="78" y="1018"/>
                    <a:pt x="78" y="1011"/>
                    <a:pt x="78" y="1004"/>
                  </a:cubicBezTo>
                  <a:lnTo>
                    <a:pt x="78" y="990"/>
                  </a:lnTo>
                  <a:cubicBezTo>
                    <a:pt x="78" y="983"/>
                    <a:pt x="78" y="983"/>
                    <a:pt x="78" y="976"/>
                  </a:cubicBezTo>
                  <a:lnTo>
                    <a:pt x="85" y="955"/>
                  </a:lnTo>
                  <a:lnTo>
                    <a:pt x="92" y="927"/>
                  </a:lnTo>
                  <a:lnTo>
                    <a:pt x="99" y="905"/>
                  </a:lnTo>
                  <a:lnTo>
                    <a:pt x="106" y="884"/>
                  </a:lnTo>
                  <a:cubicBezTo>
                    <a:pt x="106" y="884"/>
                    <a:pt x="106" y="877"/>
                    <a:pt x="106" y="877"/>
                  </a:cubicBezTo>
                  <a:cubicBezTo>
                    <a:pt x="106" y="870"/>
                    <a:pt x="114" y="863"/>
                    <a:pt x="121" y="849"/>
                  </a:cubicBezTo>
                  <a:cubicBezTo>
                    <a:pt x="135" y="821"/>
                    <a:pt x="156" y="793"/>
                    <a:pt x="177" y="771"/>
                  </a:cubicBezTo>
                  <a:lnTo>
                    <a:pt x="191" y="764"/>
                  </a:lnTo>
                  <a:cubicBezTo>
                    <a:pt x="205" y="757"/>
                    <a:pt x="219" y="743"/>
                    <a:pt x="233" y="736"/>
                  </a:cubicBezTo>
                  <a:lnTo>
                    <a:pt x="1580" y="66"/>
                  </a:lnTo>
                  <a:cubicBezTo>
                    <a:pt x="1580" y="74"/>
                    <a:pt x="1580" y="81"/>
                    <a:pt x="1580" y="88"/>
                  </a:cubicBezTo>
                  <a:cubicBezTo>
                    <a:pt x="1589" y="78"/>
                    <a:pt x="1599" y="69"/>
                    <a:pt x="1608" y="59"/>
                  </a:cubicBezTo>
                  <a:cubicBezTo>
                    <a:pt x="1608" y="52"/>
                    <a:pt x="1608" y="52"/>
                    <a:pt x="1615" y="52"/>
                  </a:cubicBezTo>
                  <a:cubicBezTo>
                    <a:pt x="1629" y="38"/>
                    <a:pt x="1643" y="31"/>
                    <a:pt x="1657" y="24"/>
                  </a:cubicBezTo>
                  <a:cubicBezTo>
                    <a:pt x="1664" y="17"/>
                    <a:pt x="1664" y="10"/>
                    <a:pt x="1664" y="10"/>
                  </a:cubicBezTo>
                  <a:cubicBezTo>
                    <a:pt x="1659" y="5"/>
                    <a:pt x="1658" y="0"/>
                    <a:pt x="165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4"/>
            <p:cNvSpPr/>
            <p:nvPr/>
          </p:nvSpPr>
          <p:spPr>
            <a:xfrm>
              <a:off x="2630650" y="2624250"/>
              <a:ext cx="51300" cy="119150"/>
            </a:xfrm>
            <a:custGeom>
              <a:avLst/>
              <a:gdLst/>
              <a:ahLst/>
              <a:cxnLst/>
              <a:rect l="l" t="t" r="r" b="b"/>
              <a:pathLst>
                <a:path w="2052" h="4766" extrusionOk="0">
                  <a:moveTo>
                    <a:pt x="1438" y="0"/>
                  </a:moveTo>
                  <a:lnTo>
                    <a:pt x="0" y="712"/>
                  </a:lnTo>
                  <a:lnTo>
                    <a:pt x="78" y="762"/>
                  </a:lnTo>
                  <a:cubicBezTo>
                    <a:pt x="99" y="776"/>
                    <a:pt x="113" y="790"/>
                    <a:pt x="134" y="804"/>
                  </a:cubicBezTo>
                  <a:cubicBezTo>
                    <a:pt x="162" y="825"/>
                    <a:pt x="176" y="839"/>
                    <a:pt x="198" y="860"/>
                  </a:cubicBezTo>
                  <a:lnTo>
                    <a:pt x="205" y="867"/>
                  </a:lnTo>
                  <a:cubicBezTo>
                    <a:pt x="219" y="881"/>
                    <a:pt x="240" y="896"/>
                    <a:pt x="254" y="917"/>
                  </a:cubicBezTo>
                  <a:lnTo>
                    <a:pt x="261" y="924"/>
                  </a:lnTo>
                  <a:lnTo>
                    <a:pt x="303" y="973"/>
                  </a:lnTo>
                  <a:lnTo>
                    <a:pt x="317" y="987"/>
                  </a:lnTo>
                  <a:cubicBezTo>
                    <a:pt x="324" y="1001"/>
                    <a:pt x="339" y="1015"/>
                    <a:pt x="346" y="1022"/>
                  </a:cubicBezTo>
                  <a:lnTo>
                    <a:pt x="367" y="1051"/>
                  </a:lnTo>
                  <a:cubicBezTo>
                    <a:pt x="381" y="1065"/>
                    <a:pt x="388" y="1086"/>
                    <a:pt x="395" y="1100"/>
                  </a:cubicBezTo>
                  <a:cubicBezTo>
                    <a:pt x="409" y="1114"/>
                    <a:pt x="409" y="1114"/>
                    <a:pt x="416" y="1121"/>
                  </a:cubicBezTo>
                  <a:cubicBezTo>
                    <a:pt x="423" y="1135"/>
                    <a:pt x="437" y="1163"/>
                    <a:pt x="451" y="1185"/>
                  </a:cubicBezTo>
                  <a:lnTo>
                    <a:pt x="458" y="1199"/>
                  </a:lnTo>
                  <a:cubicBezTo>
                    <a:pt x="472" y="1220"/>
                    <a:pt x="487" y="1248"/>
                    <a:pt x="501" y="1269"/>
                  </a:cubicBezTo>
                  <a:lnTo>
                    <a:pt x="508" y="1290"/>
                  </a:lnTo>
                  <a:cubicBezTo>
                    <a:pt x="515" y="1311"/>
                    <a:pt x="522" y="1333"/>
                    <a:pt x="536" y="1347"/>
                  </a:cubicBezTo>
                  <a:lnTo>
                    <a:pt x="543" y="1382"/>
                  </a:lnTo>
                  <a:cubicBezTo>
                    <a:pt x="550" y="1396"/>
                    <a:pt x="557" y="1410"/>
                    <a:pt x="564" y="1431"/>
                  </a:cubicBezTo>
                  <a:cubicBezTo>
                    <a:pt x="564" y="1431"/>
                    <a:pt x="571" y="1438"/>
                    <a:pt x="571" y="1445"/>
                  </a:cubicBezTo>
                  <a:cubicBezTo>
                    <a:pt x="578" y="1467"/>
                    <a:pt x="585" y="1488"/>
                    <a:pt x="592" y="1509"/>
                  </a:cubicBezTo>
                  <a:cubicBezTo>
                    <a:pt x="592" y="1509"/>
                    <a:pt x="592" y="1516"/>
                    <a:pt x="592" y="1523"/>
                  </a:cubicBezTo>
                  <a:cubicBezTo>
                    <a:pt x="599" y="1544"/>
                    <a:pt x="606" y="1565"/>
                    <a:pt x="606" y="1593"/>
                  </a:cubicBezTo>
                  <a:lnTo>
                    <a:pt x="606" y="1600"/>
                  </a:lnTo>
                  <a:cubicBezTo>
                    <a:pt x="613" y="1629"/>
                    <a:pt x="620" y="1650"/>
                    <a:pt x="620" y="1678"/>
                  </a:cubicBezTo>
                  <a:cubicBezTo>
                    <a:pt x="628" y="1699"/>
                    <a:pt x="635" y="1734"/>
                    <a:pt x="635" y="1763"/>
                  </a:cubicBezTo>
                  <a:cubicBezTo>
                    <a:pt x="635" y="1791"/>
                    <a:pt x="635" y="1819"/>
                    <a:pt x="635" y="1840"/>
                  </a:cubicBezTo>
                  <a:cubicBezTo>
                    <a:pt x="635" y="1868"/>
                    <a:pt x="635" y="1897"/>
                    <a:pt x="635" y="1925"/>
                  </a:cubicBezTo>
                  <a:lnTo>
                    <a:pt x="465" y="4364"/>
                  </a:lnTo>
                  <a:cubicBezTo>
                    <a:pt x="465" y="4385"/>
                    <a:pt x="458" y="4413"/>
                    <a:pt x="458" y="4434"/>
                  </a:cubicBezTo>
                  <a:cubicBezTo>
                    <a:pt x="458" y="4462"/>
                    <a:pt x="451" y="4484"/>
                    <a:pt x="444" y="4498"/>
                  </a:cubicBezTo>
                  <a:cubicBezTo>
                    <a:pt x="437" y="4519"/>
                    <a:pt x="430" y="4540"/>
                    <a:pt x="423" y="4561"/>
                  </a:cubicBezTo>
                  <a:lnTo>
                    <a:pt x="423" y="4568"/>
                  </a:lnTo>
                  <a:cubicBezTo>
                    <a:pt x="416" y="4582"/>
                    <a:pt x="409" y="4596"/>
                    <a:pt x="402" y="4618"/>
                  </a:cubicBezTo>
                  <a:cubicBezTo>
                    <a:pt x="395" y="4632"/>
                    <a:pt x="381" y="4646"/>
                    <a:pt x="374" y="4667"/>
                  </a:cubicBezTo>
                  <a:cubicBezTo>
                    <a:pt x="360" y="4674"/>
                    <a:pt x="353" y="4688"/>
                    <a:pt x="339" y="4702"/>
                  </a:cubicBezTo>
                  <a:lnTo>
                    <a:pt x="331" y="4709"/>
                  </a:lnTo>
                  <a:lnTo>
                    <a:pt x="303" y="4730"/>
                  </a:lnTo>
                  <a:lnTo>
                    <a:pt x="296" y="4744"/>
                  </a:lnTo>
                  <a:cubicBezTo>
                    <a:pt x="282" y="4752"/>
                    <a:pt x="268" y="4759"/>
                    <a:pt x="254" y="4766"/>
                  </a:cubicBezTo>
                  <a:lnTo>
                    <a:pt x="1692" y="4054"/>
                  </a:lnTo>
                  <a:cubicBezTo>
                    <a:pt x="1706" y="4047"/>
                    <a:pt x="1720" y="4040"/>
                    <a:pt x="1734" y="4025"/>
                  </a:cubicBezTo>
                  <a:lnTo>
                    <a:pt x="1741" y="4018"/>
                  </a:lnTo>
                  <a:lnTo>
                    <a:pt x="1770" y="3997"/>
                  </a:lnTo>
                  <a:lnTo>
                    <a:pt x="1784" y="3990"/>
                  </a:lnTo>
                  <a:cubicBezTo>
                    <a:pt x="1791" y="3976"/>
                    <a:pt x="1798" y="3969"/>
                    <a:pt x="1805" y="3955"/>
                  </a:cubicBezTo>
                  <a:cubicBezTo>
                    <a:pt x="1819" y="3941"/>
                    <a:pt x="1833" y="3927"/>
                    <a:pt x="1840" y="3906"/>
                  </a:cubicBezTo>
                  <a:lnTo>
                    <a:pt x="1861" y="3870"/>
                  </a:lnTo>
                  <a:lnTo>
                    <a:pt x="1861" y="3856"/>
                  </a:lnTo>
                  <a:cubicBezTo>
                    <a:pt x="1861" y="3856"/>
                    <a:pt x="1861" y="3849"/>
                    <a:pt x="1861" y="3849"/>
                  </a:cubicBezTo>
                  <a:lnTo>
                    <a:pt x="1861" y="3842"/>
                  </a:lnTo>
                  <a:cubicBezTo>
                    <a:pt x="1868" y="3828"/>
                    <a:pt x="1875" y="3814"/>
                    <a:pt x="1875" y="3807"/>
                  </a:cubicBezTo>
                  <a:cubicBezTo>
                    <a:pt x="1875" y="3800"/>
                    <a:pt x="1875" y="3800"/>
                    <a:pt x="1875" y="3793"/>
                  </a:cubicBezTo>
                  <a:cubicBezTo>
                    <a:pt x="1875" y="3786"/>
                    <a:pt x="1875" y="3779"/>
                    <a:pt x="1882" y="3779"/>
                  </a:cubicBezTo>
                  <a:cubicBezTo>
                    <a:pt x="1882" y="3765"/>
                    <a:pt x="1882" y="3758"/>
                    <a:pt x="1889" y="3743"/>
                  </a:cubicBezTo>
                  <a:lnTo>
                    <a:pt x="1889" y="3729"/>
                  </a:lnTo>
                  <a:cubicBezTo>
                    <a:pt x="1889" y="3701"/>
                    <a:pt x="1889" y="3694"/>
                    <a:pt x="1896" y="3687"/>
                  </a:cubicBezTo>
                  <a:lnTo>
                    <a:pt x="1896" y="3652"/>
                  </a:lnTo>
                  <a:lnTo>
                    <a:pt x="1882" y="3645"/>
                  </a:lnTo>
                  <a:lnTo>
                    <a:pt x="2052" y="1206"/>
                  </a:lnTo>
                  <a:lnTo>
                    <a:pt x="2052" y="1178"/>
                  </a:lnTo>
                  <a:lnTo>
                    <a:pt x="2052" y="1114"/>
                  </a:lnTo>
                  <a:lnTo>
                    <a:pt x="2052" y="1079"/>
                  </a:lnTo>
                  <a:cubicBezTo>
                    <a:pt x="2052" y="1072"/>
                    <a:pt x="2052" y="1058"/>
                    <a:pt x="2052" y="1051"/>
                  </a:cubicBezTo>
                  <a:lnTo>
                    <a:pt x="2052" y="1015"/>
                  </a:lnTo>
                  <a:lnTo>
                    <a:pt x="2052" y="980"/>
                  </a:lnTo>
                  <a:lnTo>
                    <a:pt x="2052" y="966"/>
                  </a:lnTo>
                  <a:lnTo>
                    <a:pt x="2052" y="945"/>
                  </a:lnTo>
                  <a:cubicBezTo>
                    <a:pt x="2052" y="938"/>
                    <a:pt x="2052" y="917"/>
                    <a:pt x="2044" y="903"/>
                  </a:cubicBezTo>
                  <a:cubicBezTo>
                    <a:pt x="2044" y="903"/>
                    <a:pt x="2044" y="896"/>
                    <a:pt x="2044" y="889"/>
                  </a:cubicBezTo>
                  <a:lnTo>
                    <a:pt x="2044" y="881"/>
                  </a:lnTo>
                  <a:cubicBezTo>
                    <a:pt x="2044" y="874"/>
                    <a:pt x="2044" y="867"/>
                    <a:pt x="2044" y="860"/>
                  </a:cubicBezTo>
                  <a:lnTo>
                    <a:pt x="2030" y="818"/>
                  </a:lnTo>
                  <a:cubicBezTo>
                    <a:pt x="2030" y="818"/>
                    <a:pt x="2030" y="811"/>
                    <a:pt x="2030" y="811"/>
                  </a:cubicBezTo>
                  <a:cubicBezTo>
                    <a:pt x="2030" y="804"/>
                    <a:pt x="2030" y="797"/>
                    <a:pt x="2030" y="790"/>
                  </a:cubicBezTo>
                  <a:cubicBezTo>
                    <a:pt x="2030" y="783"/>
                    <a:pt x="2030" y="776"/>
                    <a:pt x="2023" y="769"/>
                  </a:cubicBezTo>
                  <a:cubicBezTo>
                    <a:pt x="2016" y="762"/>
                    <a:pt x="2016" y="748"/>
                    <a:pt x="2009" y="733"/>
                  </a:cubicBezTo>
                  <a:cubicBezTo>
                    <a:pt x="2002" y="719"/>
                    <a:pt x="2009" y="719"/>
                    <a:pt x="2002" y="712"/>
                  </a:cubicBezTo>
                  <a:cubicBezTo>
                    <a:pt x="1995" y="691"/>
                    <a:pt x="1988" y="677"/>
                    <a:pt x="1988" y="663"/>
                  </a:cubicBezTo>
                  <a:lnTo>
                    <a:pt x="1974" y="635"/>
                  </a:lnTo>
                  <a:cubicBezTo>
                    <a:pt x="1967" y="614"/>
                    <a:pt x="1953" y="599"/>
                    <a:pt x="1946" y="578"/>
                  </a:cubicBezTo>
                  <a:lnTo>
                    <a:pt x="1939" y="557"/>
                  </a:lnTo>
                  <a:cubicBezTo>
                    <a:pt x="1925" y="536"/>
                    <a:pt x="1911" y="508"/>
                    <a:pt x="1896" y="480"/>
                  </a:cubicBezTo>
                  <a:lnTo>
                    <a:pt x="1889" y="473"/>
                  </a:lnTo>
                  <a:cubicBezTo>
                    <a:pt x="1875" y="451"/>
                    <a:pt x="1868" y="430"/>
                    <a:pt x="1854" y="409"/>
                  </a:cubicBezTo>
                  <a:lnTo>
                    <a:pt x="1840" y="388"/>
                  </a:lnTo>
                  <a:lnTo>
                    <a:pt x="1812" y="346"/>
                  </a:lnTo>
                  <a:lnTo>
                    <a:pt x="1784" y="310"/>
                  </a:lnTo>
                  <a:lnTo>
                    <a:pt x="1762" y="282"/>
                  </a:lnTo>
                  <a:lnTo>
                    <a:pt x="1755" y="275"/>
                  </a:lnTo>
                  <a:lnTo>
                    <a:pt x="1741" y="261"/>
                  </a:lnTo>
                  <a:lnTo>
                    <a:pt x="1720" y="233"/>
                  </a:lnTo>
                  <a:lnTo>
                    <a:pt x="1699" y="212"/>
                  </a:lnTo>
                  <a:lnTo>
                    <a:pt x="1692" y="205"/>
                  </a:lnTo>
                  <a:lnTo>
                    <a:pt x="1657" y="162"/>
                  </a:lnTo>
                  <a:cubicBezTo>
                    <a:pt x="1650" y="162"/>
                    <a:pt x="1650" y="155"/>
                    <a:pt x="1643" y="148"/>
                  </a:cubicBezTo>
                  <a:lnTo>
                    <a:pt x="1636" y="141"/>
                  </a:lnTo>
                  <a:lnTo>
                    <a:pt x="1629" y="141"/>
                  </a:lnTo>
                  <a:cubicBezTo>
                    <a:pt x="1621" y="127"/>
                    <a:pt x="1607" y="120"/>
                    <a:pt x="1600" y="113"/>
                  </a:cubicBezTo>
                  <a:cubicBezTo>
                    <a:pt x="1593" y="106"/>
                    <a:pt x="1586" y="99"/>
                    <a:pt x="1579" y="99"/>
                  </a:cubicBezTo>
                  <a:lnTo>
                    <a:pt x="1544" y="71"/>
                  </a:lnTo>
                  <a:cubicBezTo>
                    <a:pt x="1537" y="64"/>
                    <a:pt x="1530" y="57"/>
                    <a:pt x="1523" y="50"/>
                  </a:cubicBezTo>
                  <a:lnTo>
                    <a:pt x="1438"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4"/>
            <p:cNvSpPr/>
            <p:nvPr/>
          </p:nvSpPr>
          <p:spPr>
            <a:xfrm>
              <a:off x="2629750" y="2623900"/>
              <a:ext cx="52375" cy="119675"/>
            </a:xfrm>
            <a:custGeom>
              <a:avLst/>
              <a:gdLst/>
              <a:ahLst/>
              <a:cxnLst/>
              <a:rect l="l" t="t" r="r" b="b"/>
              <a:pathLst>
                <a:path w="2095" h="4787" extrusionOk="0">
                  <a:moveTo>
                    <a:pt x="1446" y="35"/>
                  </a:moveTo>
                  <a:lnTo>
                    <a:pt x="1517" y="85"/>
                  </a:lnTo>
                  <a:cubicBezTo>
                    <a:pt x="1524" y="92"/>
                    <a:pt x="1538" y="99"/>
                    <a:pt x="1545" y="99"/>
                  </a:cubicBezTo>
                  <a:lnTo>
                    <a:pt x="1580" y="127"/>
                  </a:lnTo>
                  <a:lnTo>
                    <a:pt x="1594" y="141"/>
                  </a:lnTo>
                  <a:lnTo>
                    <a:pt x="1622" y="169"/>
                  </a:lnTo>
                  <a:lnTo>
                    <a:pt x="1643" y="183"/>
                  </a:lnTo>
                  <a:lnTo>
                    <a:pt x="1650" y="198"/>
                  </a:lnTo>
                  <a:lnTo>
                    <a:pt x="1686" y="226"/>
                  </a:lnTo>
                  <a:lnTo>
                    <a:pt x="1700" y="247"/>
                  </a:lnTo>
                  <a:lnTo>
                    <a:pt x="1721" y="261"/>
                  </a:lnTo>
                  <a:lnTo>
                    <a:pt x="1735" y="282"/>
                  </a:lnTo>
                  <a:lnTo>
                    <a:pt x="1742" y="296"/>
                  </a:lnTo>
                  <a:lnTo>
                    <a:pt x="1749" y="303"/>
                  </a:lnTo>
                  <a:lnTo>
                    <a:pt x="1756" y="310"/>
                  </a:lnTo>
                  <a:cubicBezTo>
                    <a:pt x="1763" y="317"/>
                    <a:pt x="1763" y="324"/>
                    <a:pt x="1770" y="332"/>
                  </a:cubicBezTo>
                  <a:lnTo>
                    <a:pt x="1784" y="353"/>
                  </a:lnTo>
                  <a:lnTo>
                    <a:pt x="1806" y="374"/>
                  </a:lnTo>
                  <a:lnTo>
                    <a:pt x="1827" y="402"/>
                  </a:lnTo>
                  <a:lnTo>
                    <a:pt x="1841" y="423"/>
                  </a:lnTo>
                  <a:lnTo>
                    <a:pt x="1848" y="437"/>
                  </a:lnTo>
                  <a:cubicBezTo>
                    <a:pt x="1862" y="458"/>
                    <a:pt x="1876" y="487"/>
                    <a:pt x="1890" y="508"/>
                  </a:cubicBezTo>
                  <a:cubicBezTo>
                    <a:pt x="1904" y="536"/>
                    <a:pt x="1918" y="557"/>
                    <a:pt x="1932" y="585"/>
                  </a:cubicBezTo>
                  <a:lnTo>
                    <a:pt x="1939" y="599"/>
                  </a:lnTo>
                  <a:lnTo>
                    <a:pt x="1947" y="613"/>
                  </a:lnTo>
                  <a:cubicBezTo>
                    <a:pt x="1954" y="628"/>
                    <a:pt x="1961" y="642"/>
                    <a:pt x="1968" y="663"/>
                  </a:cubicBezTo>
                  <a:lnTo>
                    <a:pt x="1975" y="684"/>
                  </a:lnTo>
                  <a:lnTo>
                    <a:pt x="1982" y="705"/>
                  </a:lnTo>
                  <a:cubicBezTo>
                    <a:pt x="1989" y="712"/>
                    <a:pt x="1989" y="726"/>
                    <a:pt x="1996" y="740"/>
                  </a:cubicBezTo>
                  <a:cubicBezTo>
                    <a:pt x="1996" y="747"/>
                    <a:pt x="1996" y="747"/>
                    <a:pt x="1996" y="754"/>
                  </a:cubicBezTo>
                  <a:lnTo>
                    <a:pt x="2003" y="769"/>
                  </a:lnTo>
                  <a:cubicBezTo>
                    <a:pt x="2010" y="776"/>
                    <a:pt x="2010" y="783"/>
                    <a:pt x="2010" y="797"/>
                  </a:cubicBezTo>
                  <a:lnTo>
                    <a:pt x="2017" y="811"/>
                  </a:lnTo>
                  <a:lnTo>
                    <a:pt x="2031" y="846"/>
                  </a:lnTo>
                  <a:cubicBezTo>
                    <a:pt x="2031" y="860"/>
                    <a:pt x="2038" y="874"/>
                    <a:pt x="2038" y="888"/>
                  </a:cubicBezTo>
                  <a:lnTo>
                    <a:pt x="2052" y="931"/>
                  </a:lnTo>
                  <a:cubicBezTo>
                    <a:pt x="2059" y="945"/>
                    <a:pt x="2059" y="959"/>
                    <a:pt x="2059" y="966"/>
                  </a:cubicBezTo>
                  <a:lnTo>
                    <a:pt x="2059" y="980"/>
                  </a:lnTo>
                  <a:lnTo>
                    <a:pt x="2059" y="1001"/>
                  </a:lnTo>
                  <a:lnTo>
                    <a:pt x="2059" y="1036"/>
                  </a:lnTo>
                  <a:lnTo>
                    <a:pt x="2059" y="1072"/>
                  </a:lnTo>
                  <a:cubicBezTo>
                    <a:pt x="2059" y="1086"/>
                    <a:pt x="2059" y="1093"/>
                    <a:pt x="2059" y="1107"/>
                  </a:cubicBezTo>
                  <a:lnTo>
                    <a:pt x="2059" y="1135"/>
                  </a:lnTo>
                  <a:lnTo>
                    <a:pt x="2059" y="1199"/>
                  </a:lnTo>
                  <a:lnTo>
                    <a:pt x="2059" y="1227"/>
                  </a:lnTo>
                  <a:lnTo>
                    <a:pt x="1883" y="3673"/>
                  </a:lnTo>
                  <a:lnTo>
                    <a:pt x="1883" y="3701"/>
                  </a:lnTo>
                  <a:lnTo>
                    <a:pt x="1883" y="3729"/>
                  </a:lnTo>
                  <a:lnTo>
                    <a:pt x="1883" y="3750"/>
                  </a:lnTo>
                  <a:cubicBezTo>
                    <a:pt x="1883" y="3750"/>
                    <a:pt x="1890" y="3750"/>
                    <a:pt x="1883" y="3757"/>
                  </a:cubicBezTo>
                  <a:cubicBezTo>
                    <a:pt x="1883" y="3772"/>
                    <a:pt x="1876" y="3779"/>
                    <a:pt x="1876" y="3800"/>
                  </a:cubicBezTo>
                  <a:lnTo>
                    <a:pt x="1869" y="3821"/>
                  </a:lnTo>
                  <a:lnTo>
                    <a:pt x="1862" y="3856"/>
                  </a:lnTo>
                  <a:lnTo>
                    <a:pt x="1848" y="3877"/>
                  </a:lnTo>
                  <a:cubicBezTo>
                    <a:pt x="1848" y="3877"/>
                    <a:pt x="1855" y="3877"/>
                    <a:pt x="1848" y="3884"/>
                  </a:cubicBezTo>
                  <a:cubicBezTo>
                    <a:pt x="1848" y="3898"/>
                    <a:pt x="1841" y="3905"/>
                    <a:pt x="1834" y="3920"/>
                  </a:cubicBezTo>
                  <a:cubicBezTo>
                    <a:pt x="1827" y="3934"/>
                    <a:pt x="1813" y="3955"/>
                    <a:pt x="1798" y="3969"/>
                  </a:cubicBezTo>
                  <a:cubicBezTo>
                    <a:pt x="1791" y="3976"/>
                    <a:pt x="1784" y="3990"/>
                    <a:pt x="1777" y="3997"/>
                  </a:cubicBezTo>
                  <a:lnTo>
                    <a:pt x="1763" y="4011"/>
                  </a:lnTo>
                  <a:cubicBezTo>
                    <a:pt x="1756" y="4018"/>
                    <a:pt x="1749" y="4025"/>
                    <a:pt x="1735" y="4032"/>
                  </a:cubicBezTo>
                  <a:lnTo>
                    <a:pt x="1728" y="4039"/>
                  </a:lnTo>
                  <a:cubicBezTo>
                    <a:pt x="1714" y="4046"/>
                    <a:pt x="1707" y="4054"/>
                    <a:pt x="1693" y="4061"/>
                  </a:cubicBezTo>
                  <a:lnTo>
                    <a:pt x="353" y="4723"/>
                  </a:lnTo>
                  <a:cubicBezTo>
                    <a:pt x="367" y="4709"/>
                    <a:pt x="375" y="4702"/>
                    <a:pt x="382" y="4688"/>
                  </a:cubicBezTo>
                  <a:cubicBezTo>
                    <a:pt x="396" y="4674"/>
                    <a:pt x="403" y="4653"/>
                    <a:pt x="417" y="4639"/>
                  </a:cubicBezTo>
                  <a:cubicBezTo>
                    <a:pt x="424" y="4625"/>
                    <a:pt x="431" y="4603"/>
                    <a:pt x="438" y="4589"/>
                  </a:cubicBezTo>
                  <a:lnTo>
                    <a:pt x="438" y="4582"/>
                  </a:lnTo>
                  <a:cubicBezTo>
                    <a:pt x="445" y="4568"/>
                    <a:pt x="452" y="4547"/>
                    <a:pt x="459" y="4519"/>
                  </a:cubicBezTo>
                  <a:cubicBezTo>
                    <a:pt x="459" y="4498"/>
                    <a:pt x="466" y="4476"/>
                    <a:pt x="473" y="4455"/>
                  </a:cubicBezTo>
                  <a:cubicBezTo>
                    <a:pt x="473" y="4427"/>
                    <a:pt x="480" y="4406"/>
                    <a:pt x="480" y="4385"/>
                  </a:cubicBezTo>
                  <a:lnTo>
                    <a:pt x="649" y="1939"/>
                  </a:lnTo>
                  <a:cubicBezTo>
                    <a:pt x="649" y="1911"/>
                    <a:pt x="649" y="1882"/>
                    <a:pt x="649" y="1861"/>
                  </a:cubicBezTo>
                  <a:cubicBezTo>
                    <a:pt x="649" y="1833"/>
                    <a:pt x="649" y="1805"/>
                    <a:pt x="649" y="1784"/>
                  </a:cubicBezTo>
                  <a:cubicBezTo>
                    <a:pt x="649" y="1755"/>
                    <a:pt x="642" y="1713"/>
                    <a:pt x="635" y="1692"/>
                  </a:cubicBezTo>
                  <a:cubicBezTo>
                    <a:pt x="635" y="1671"/>
                    <a:pt x="628" y="1643"/>
                    <a:pt x="621" y="1622"/>
                  </a:cubicBezTo>
                  <a:lnTo>
                    <a:pt x="621" y="1607"/>
                  </a:lnTo>
                  <a:cubicBezTo>
                    <a:pt x="614" y="1586"/>
                    <a:pt x="607" y="1558"/>
                    <a:pt x="600" y="1537"/>
                  </a:cubicBezTo>
                  <a:lnTo>
                    <a:pt x="600" y="1523"/>
                  </a:lnTo>
                  <a:cubicBezTo>
                    <a:pt x="593" y="1502"/>
                    <a:pt x="586" y="1481"/>
                    <a:pt x="579" y="1459"/>
                  </a:cubicBezTo>
                  <a:lnTo>
                    <a:pt x="572" y="1445"/>
                  </a:lnTo>
                  <a:cubicBezTo>
                    <a:pt x="565" y="1431"/>
                    <a:pt x="565" y="1417"/>
                    <a:pt x="558" y="1396"/>
                  </a:cubicBezTo>
                  <a:lnTo>
                    <a:pt x="551" y="1382"/>
                  </a:lnTo>
                  <a:lnTo>
                    <a:pt x="544" y="1361"/>
                  </a:lnTo>
                  <a:cubicBezTo>
                    <a:pt x="530" y="1347"/>
                    <a:pt x="523" y="1325"/>
                    <a:pt x="516" y="1304"/>
                  </a:cubicBezTo>
                  <a:lnTo>
                    <a:pt x="516" y="1297"/>
                  </a:lnTo>
                  <a:lnTo>
                    <a:pt x="508" y="1283"/>
                  </a:lnTo>
                  <a:cubicBezTo>
                    <a:pt x="494" y="1262"/>
                    <a:pt x="480" y="1234"/>
                    <a:pt x="466" y="1206"/>
                  </a:cubicBezTo>
                  <a:cubicBezTo>
                    <a:pt x="466" y="1206"/>
                    <a:pt x="466" y="1199"/>
                    <a:pt x="459" y="1199"/>
                  </a:cubicBezTo>
                  <a:lnTo>
                    <a:pt x="424" y="1135"/>
                  </a:lnTo>
                  <a:lnTo>
                    <a:pt x="417" y="1121"/>
                  </a:lnTo>
                  <a:lnTo>
                    <a:pt x="403" y="1107"/>
                  </a:lnTo>
                  <a:cubicBezTo>
                    <a:pt x="396" y="1093"/>
                    <a:pt x="382" y="1072"/>
                    <a:pt x="375" y="1065"/>
                  </a:cubicBezTo>
                  <a:cubicBezTo>
                    <a:pt x="375" y="1058"/>
                    <a:pt x="360" y="1051"/>
                    <a:pt x="360" y="1043"/>
                  </a:cubicBezTo>
                  <a:lnTo>
                    <a:pt x="353" y="1029"/>
                  </a:lnTo>
                  <a:cubicBezTo>
                    <a:pt x="339" y="1022"/>
                    <a:pt x="332" y="1008"/>
                    <a:pt x="325" y="1001"/>
                  </a:cubicBezTo>
                  <a:lnTo>
                    <a:pt x="311" y="987"/>
                  </a:lnTo>
                  <a:lnTo>
                    <a:pt x="269" y="938"/>
                  </a:lnTo>
                  <a:lnTo>
                    <a:pt x="262" y="924"/>
                  </a:lnTo>
                  <a:cubicBezTo>
                    <a:pt x="248" y="910"/>
                    <a:pt x="226" y="888"/>
                    <a:pt x="205" y="867"/>
                  </a:cubicBezTo>
                  <a:cubicBezTo>
                    <a:pt x="184" y="853"/>
                    <a:pt x="163" y="832"/>
                    <a:pt x="142" y="818"/>
                  </a:cubicBezTo>
                  <a:cubicBezTo>
                    <a:pt x="121" y="797"/>
                    <a:pt x="100" y="783"/>
                    <a:pt x="86" y="769"/>
                  </a:cubicBezTo>
                  <a:lnTo>
                    <a:pt x="22" y="733"/>
                  </a:lnTo>
                  <a:lnTo>
                    <a:pt x="1446" y="35"/>
                  </a:lnTo>
                  <a:close/>
                  <a:moveTo>
                    <a:pt x="1446" y="0"/>
                  </a:moveTo>
                  <a:lnTo>
                    <a:pt x="8" y="712"/>
                  </a:lnTo>
                  <a:cubicBezTo>
                    <a:pt x="1" y="719"/>
                    <a:pt x="1" y="719"/>
                    <a:pt x="1" y="726"/>
                  </a:cubicBezTo>
                  <a:cubicBezTo>
                    <a:pt x="1" y="726"/>
                    <a:pt x="1" y="733"/>
                    <a:pt x="1" y="733"/>
                  </a:cubicBezTo>
                  <a:lnTo>
                    <a:pt x="78" y="783"/>
                  </a:lnTo>
                  <a:lnTo>
                    <a:pt x="142" y="832"/>
                  </a:lnTo>
                  <a:cubicBezTo>
                    <a:pt x="156" y="846"/>
                    <a:pt x="177" y="860"/>
                    <a:pt x="198" y="881"/>
                  </a:cubicBezTo>
                  <a:lnTo>
                    <a:pt x="205" y="881"/>
                  </a:lnTo>
                  <a:cubicBezTo>
                    <a:pt x="219" y="903"/>
                    <a:pt x="234" y="917"/>
                    <a:pt x="255" y="938"/>
                  </a:cubicBezTo>
                  <a:lnTo>
                    <a:pt x="262" y="945"/>
                  </a:lnTo>
                  <a:lnTo>
                    <a:pt x="311" y="994"/>
                  </a:lnTo>
                  <a:lnTo>
                    <a:pt x="311" y="1008"/>
                  </a:lnTo>
                  <a:cubicBezTo>
                    <a:pt x="325" y="1015"/>
                    <a:pt x="332" y="1022"/>
                    <a:pt x="339" y="1036"/>
                  </a:cubicBezTo>
                  <a:lnTo>
                    <a:pt x="353" y="1058"/>
                  </a:lnTo>
                  <a:lnTo>
                    <a:pt x="367" y="1072"/>
                  </a:lnTo>
                  <a:lnTo>
                    <a:pt x="396" y="1114"/>
                  </a:lnTo>
                  <a:lnTo>
                    <a:pt x="403" y="1128"/>
                  </a:lnTo>
                  <a:lnTo>
                    <a:pt x="410" y="1142"/>
                  </a:lnTo>
                  <a:cubicBezTo>
                    <a:pt x="424" y="1156"/>
                    <a:pt x="445" y="1192"/>
                    <a:pt x="459" y="1213"/>
                  </a:cubicBezTo>
                  <a:cubicBezTo>
                    <a:pt x="466" y="1241"/>
                    <a:pt x="480" y="1262"/>
                    <a:pt x="494" y="1290"/>
                  </a:cubicBezTo>
                  <a:lnTo>
                    <a:pt x="501" y="1304"/>
                  </a:lnTo>
                  <a:lnTo>
                    <a:pt x="501" y="1311"/>
                  </a:lnTo>
                  <a:cubicBezTo>
                    <a:pt x="508" y="1325"/>
                    <a:pt x="516" y="1361"/>
                    <a:pt x="523" y="1368"/>
                  </a:cubicBezTo>
                  <a:cubicBezTo>
                    <a:pt x="537" y="1375"/>
                    <a:pt x="537" y="1382"/>
                    <a:pt x="537" y="1382"/>
                  </a:cubicBezTo>
                  <a:lnTo>
                    <a:pt x="544" y="1403"/>
                  </a:lnTo>
                  <a:cubicBezTo>
                    <a:pt x="544" y="1417"/>
                    <a:pt x="551" y="1431"/>
                    <a:pt x="558" y="1445"/>
                  </a:cubicBezTo>
                  <a:lnTo>
                    <a:pt x="565" y="1459"/>
                  </a:lnTo>
                  <a:cubicBezTo>
                    <a:pt x="572" y="1481"/>
                    <a:pt x="579" y="1502"/>
                    <a:pt x="586" y="1523"/>
                  </a:cubicBezTo>
                  <a:lnTo>
                    <a:pt x="586" y="1537"/>
                  </a:lnTo>
                  <a:cubicBezTo>
                    <a:pt x="593" y="1558"/>
                    <a:pt x="600" y="1586"/>
                    <a:pt x="607" y="1607"/>
                  </a:cubicBezTo>
                  <a:lnTo>
                    <a:pt x="607" y="1622"/>
                  </a:lnTo>
                  <a:cubicBezTo>
                    <a:pt x="614" y="1643"/>
                    <a:pt x="614" y="1671"/>
                    <a:pt x="621" y="1699"/>
                  </a:cubicBezTo>
                  <a:cubicBezTo>
                    <a:pt x="628" y="1727"/>
                    <a:pt x="628" y="1748"/>
                    <a:pt x="628" y="1777"/>
                  </a:cubicBezTo>
                  <a:lnTo>
                    <a:pt x="628" y="1854"/>
                  </a:lnTo>
                  <a:cubicBezTo>
                    <a:pt x="635" y="1882"/>
                    <a:pt x="635" y="1904"/>
                    <a:pt x="628" y="1932"/>
                  </a:cubicBezTo>
                  <a:lnTo>
                    <a:pt x="459" y="4371"/>
                  </a:lnTo>
                  <a:cubicBezTo>
                    <a:pt x="459" y="4399"/>
                    <a:pt x="459" y="4420"/>
                    <a:pt x="452" y="4448"/>
                  </a:cubicBezTo>
                  <a:cubicBezTo>
                    <a:pt x="452" y="4469"/>
                    <a:pt x="445" y="4491"/>
                    <a:pt x="438" y="4512"/>
                  </a:cubicBezTo>
                  <a:cubicBezTo>
                    <a:pt x="431" y="4533"/>
                    <a:pt x="424" y="4547"/>
                    <a:pt x="417" y="4568"/>
                  </a:cubicBezTo>
                  <a:lnTo>
                    <a:pt x="417" y="4575"/>
                  </a:lnTo>
                  <a:cubicBezTo>
                    <a:pt x="417" y="4589"/>
                    <a:pt x="403" y="4610"/>
                    <a:pt x="396" y="4625"/>
                  </a:cubicBezTo>
                  <a:cubicBezTo>
                    <a:pt x="389" y="4639"/>
                    <a:pt x="375" y="4660"/>
                    <a:pt x="367" y="4674"/>
                  </a:cubicBezTo>
                  <a:cubicBezTo>
                    <a:pt x="360" y="4681"/>
                    <a:pt x="346" y="4695"/>
                    <a:pt x="339" y="4702"/>
                  </a:cubicBezTo>
                  <a:lnTo>
                    <a:pt x="332" y="4716"/>
                  </a:lnTo>
                  <a:lnTo>
                    <a:pt x="304" y="4737"/>
                  </a:lnTo>
                  <a:lnTo>
                    <a:pt x="290" y="4744"/>
                  </a:lnTo>
                  <a:cubicBezTo>
                    <a:pt x="283" y="4751"/>
                    <a:pt x="269" y="4758"/>
                    <a:pt x="255" y="4766"/>
                  </a:cubicBezTo>
                  <a:cubicBezTo>
                    <a:pt x="248" y="4766"/>
                    <a:pt x="248" y="4773"/>
                    <a:pt x="248" y="4780"/>
                  </a:cubicBezTo>
                  <a:cubicBezTo>
                    <a:pt x="255" y="4787"/>
                    <a:pt x="255" y="4787"/>
                    <a:pt x="262" y="4787"/>
                  </a:cubicBezTo>
                  <a:lnTo>
                    <a:pt x="1721" y="4068"/>
                  </a:lnTo>
                  <a:cubicBezTo>
                    <a:pt x="1735" y="4061"/>
                    <a:pt x="1749" y="4054"/>
                    <a:pt x="1756" y="4046"/>
                  </a:cubicBezTo>
                  <a:lnTo>
                    <a:pt x="1770" y="4039"/>
                  </a:lnTo>
                  <a:cubicBezTo>
                    <a:pt x="1777" y="4032"/>
                    <a:pt x="1791" y="4018"/>
                    <a:pt x="1798" y="4011"/>
                  </a:cubicBezTo>
                  <a:lnTo>
                    <a:pt x="1806" y="4004"/>
                  </a:lnTo>
                  <a:cubicBezTo>
                    <a:pt x="1820" y="3990"/>
                    <a:pt x="1834" y="3976"/>
                    <a:pt x="1841" y="3969"/>
                  </a:cubicBezTo>
                  <a:cubicBezTo>
                    <a:pt x="1855" y="3948"/>
                    <a:pt x="1862" y="3934"/>
                    <a:pt x="1869" y="3913"/>
                  </a:cubicBezTo>
                  <a:cubicBezTo>
                    <a:pt x="1876" y="3905"/>
                    <a:pt x="1883" y="3898"/>
                    <a:pt x="1890" y="3884"/>
                  </a:cubicBezTo>
                  <a:lnTo>
                    <a:pt x="1890" y="3877"/>
                  </a:lnTo>
                  <a:lnTo>
                    <a:pt x="1897" y="3849"/>
                  </a:lnTo>
                  <a:cubicBezTo>
                    <a:pt x="1897" y="3842"/>
                    <a:pt x="1904" y="3828"/>
                    <a:pt x="1911" y="3814"/>
                  </a:cubicBezTo>
                  <a:cubicBezTo>
                    <a:pt x="1911" y="3814"/>
                    <a:pt x="1911" y="3800"/>
                    <a:pt x="1918" y="3786"/>
                  </a:cubicBezTo>
                  <a:cubicBezTo>
                    <a:pt x="1925" y="3779"/>
                    <a:pt x="1925" y="3765"/>
                    <a:pt x="1925" y="3757"/>
                  </a:cubicBezTo>
                  <a:lnTo>
                    <a:pt x="1925" y="3743"/>
                  </a:lnTo>
                  <a:lnTo>
                    <a:pt x="1925" y="3722"/>
                  </a:lnTo>
                  <a:lnTo>
                    <a:pt x="1925" y="3694"/>
                  </a:lnTo>
                  <a:lnTo>
                    <a:pt x="1925" y="3659"/>
                  </a:lnTo>
                  <a:lnTo>
                    <a:pt x="2095" y="1220"/>
                  </a:lnTo>
                  <a:lnTo>
                    <a:pt x="2095" y="1192"/>
                  </a:lnTo>
                  <a:lnTo>
                    <a:pt x="2095" y="1128"/>
                  </a:lnTo>
                  <a:lnTo>
                    <a:pt x="2095" y="1093"/>
                  </a:lnTo>
                  <a:cubicBezTo>
                    <a:pt x="2095" y="1079"/>
                    <a:pt x="2095" y="1072"/>
                    <a:pt x="2095" y="1058"/>
                  </a:cubicBezTo>
                  <a:lnTo>
                    <a:pt x="2095" y="1029"/>
                  </a:lnTo>
                  <a:lnTo>
                    <a:pt x="2095" y="994"/>
                  </a:lnTo>
                  <a:lnTo>
                    <a:pt x="2088" y="966"/>
                  </a:lnTo>
                  <a:cubicBezTo>
                    <a:pt x="2088" y="959"/>
                    <a:pt x="2088" y="959"/>
                    <a:pt x="2088" y="952"/>
                  </a:cubicBezTo>
                  <a:lnTo>
                    <a:pt x="2080" y="917"/>
                  </a:lnTo>
                  <a:lnTo>
                    <a:pt x="2073" y="874"/>
                  </a:lnTo>
                  <a:cubicBezTo>
                    <a:pt x="2066" y="860"/>
                    <a:pt x="2059" y="846"/>
                    <a:pt x="2059" y="832"/>
                  </a:cubicBezTo>
                  <a:lnTo>
                    <a:pt x="2045" y="797"/>
                  </a:lnTo>
                  <a:lnTo>
                    <a:pt x="2045" y="776"/>
                  </a:lnTo>
                  <a:lnTo>
                    <a:pt x="2031" y="747"/>
                  </a:lnTo>
                  <a:lnTo>
                    <a:pt x="2031" y="733"/>
                  </a:lnTo>
                  <a:cubicBezTo>
                    <a:pt x="2024" y="726"/>
                    <a:pt x="2024" y="719"/>
                    <a:pt x="2024" y="719"/>
                  </a:cubicBezTo>
                  <a:cubicBezTo>
                    <a:pt x="2017" y="705"/>
                    <a:pt x="2010" y="698"/>
                    <a:pt x="2010" y="684"/>
                  </a:cubicBezTo>
                  <a:lnTo>
                    <a:pt x="2003" y="663"/>
                  </a:lnTo>
                  <a:cubicBezTo>
                    <a:pt x="1996" y="656"/>
                    <a:pt x="1996" y="649"/>
                    <a:pt x="1996" y="642"/>
                  </a:cubicBezTo>
                  <a:cubicBezTo>
                    <a:pt x="1989" y="621"/>
                    <a:pt x="1975" y="606"/>
                    <a:pt x="1968" y="592"/>
                  </a:cubicBezTo>
                  <a:lnTo>
                    <a:pt x="1968" y="578"/>
                  </a:lnTo>
                  <a:cubicBezTo>
                    <a:pt x="1961" y="571"/>
                    <a:pt x="1961" y="571"/>
                    <a:pt x="1961" y="564"/>
                  </a:cubicBezTo>
                  <a:lnTo>
                    <a:pt x="1918" y="487"/>
                  </a:lnTo>
                  <a:lnTo>
                    <a:pt x="1911" y="480"/>
                  </a:lnTo>
                  <a:cubicBezTo>
                    <a:pt x="1897" y="451"/>
                    <a:pt x="1883" y="437"/>
                    <a:pt x="1876" y="416"/>
                  </a:cubicBezTo>
                  <a:lnTo>
                    <a:pt x="1862" y="402"/>
                  </a:lnTo>
                  <a:lnTo>
                    <a:pt x="1848" y="381"/>
                  </a:lnTo>
                  <a:cubicBezTo>
                    <a:pt x="1841" y="374"/>
                    <a:pt x="1834" y="353"/>
                    <a:pt x="1827" y="346"/>
                  </a:cubicBezTo>
                  <a:cubicBezTo>
                    <a:pt x="1820" y="339"/>
                    <a:pt x="1820" y="332"/>
                    <a:pt x="1813" y="324"/>
                  </a:cubicBezTo>
                  <a:lnTo>
                    <a:pt x="1798" y="310"/>
                  </a:lnTo>
                  <a:cubicBezTo>
                    <a:pt x="1791" y="296"/>
                    <a:pt x="1784" y="289"/>
                    <a:pt x="1777" y="282"/>
                  </a:cubicBezTo>
                  <a:lnTo>
                    <a:pt x="1777" y="275"/>
                  </a:lnTo>
                  <a:lnTo>
                    <a:pt x="1770" y="268"/>
                  </a:lnTo>
                  <a:lnTo>
                    <a:pt x="1756" y="254"/>
                  </a:lnTo>
                  <a:cubicBezTo>
                    <a:pt x="1749" y="247"/>
                    <a:pt x="1749" y="247"/>
                    <a:pt x="1742" y="240"/>
                  </a:cubicBezTo>
                  <a:lnTo>
                    <a:pt x="1728" y="219"/>
                  </a:lnTo>
                  <a:lnTo>
                    <a:pt x="1707" y="205"/>
                  </a:lnTo>
                  <a:lnTo>
                    <a:pt x="1679" y="169"/>
                  </a:lnTo>
                  <a:lnTo>
                    <a:pt x="1665" y="162"/>
                  </a:lnTo>
                  <a:lnTo>
                    <a:pt x="1643" y="141"/>
                  </a:lnTo>
                  <a:cubicBezTo>
                    <a:pt x="1636" y="134"/>
                    <a:pt x="1629" y="127"/>
                    <a:pt x="1615" y="120"/>
                  </a:cubicBezTo>
                  <a:lnTo>
                    <a:pt x="1594" y="92"/>
                  </a:lnTo>
                  <a:lnTo>
                    <a:pt x="1566" y="71"/>
                  </a:lnTo>
                  <a:lnTo>
                    <a:pt x="1538" y="57"/>
                  </a:lnTo>
                  <a:lnTo>
                    <a:pt x="1460"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4"/>
            <p:cNvSpPr/>
            <p:nvPr/>
          </p:nvSpPr>
          <p:spPr>
            <a:xfrm>
              <a:off x="2559275" y="2577675"/>
              <a:ext cx="86725" cy="166400"/>
            </a:xfrm>
            <a:custGeom>
              <a:avLst/>
              <a:gdLst/>
              <a:ahLst/>
              <a:cxnLst/>
              <a:rect l="l" t="t" r="r" b="b"/>
              <a:pathLst>
                <a:path w="3469" h="6656" extrusionOk="0">
                  <a:moveTo>
                    <a:pt x="1717" y="664"/>
                  </a:moveTo>
                  <a:cubicBezTo>
                    <a:pt x="1792" y="664"/>
                    <a:pt x="1877" y="691"/>
                    <a:pt x="1967" y="750"/>
                  </a:cubicBezTo>
                  <a:cubicBezTo>
                    <a:pt x="2256" y="968"/>
                    <a:pt x="2425" y="1321"/>
                    <a:pt x="2425" y="1687"/>
                  </a:cubicBezTo>
                  <a:lnTo>
                    <a:pt x="2383" y="2279"/>
                  </a:lnTo>
                  <a:lnTo>
                    <a:pt x="1382" y="1610"/>
                  </a:lnTo>
                  <a:lnTo>
                    <a:pt x="1424" y="1017"/>
                  </a:lnTo>
                  <a:cubicBezTo>
                    <a:pt x="1439" y="791"/>
                    <a:pt x="1555" y="664"/>
                    <a:pt x="1717" y="664"/>
                  </a:cubicBezTo>
                  <a:close/>
                  <a:moveTo>
                    <a:pt x="1598" y="3424"/>
                  </a:moveTo>
                  <a:cubicBezTo>
                    <a:pt x="1652" y="3424"/>
                    <a:pt x="1713" y="3444"/>
                    <a:pt x="1777" y="3485"/>
                  </a:cubicBezTo>
                  <a:cubicBezTo>
                    <a:pt x="1819" y="3520"/>
                    <a:pt x="1868" y="3562"/>
                    <a:pt x="1904" y="3604"/>
                  </a:cubicBezTo>
                  <a:cubicBezTo>
                    <a:pt x="2030" y="3753"/>
                    <a:pt x="2094" y="3943"/>
                    <a:pt x="2094" y="4133"/>
                  </a:cubicBezTo>
                  <a:cubicBezTo>
                    <a:pt x="2080" y="4295"/>
                    <a:pt x="1995" y="4380"/>
                    <a:pt x="1882" y="4380"/>
                  </a:cubicBezTo>
                  <a:lnTo>
                    <a:pt x="1896" y="5050"/>
                  </a:lnTo>
                  <a:lnTo>
                    <a:pt x="1452" y="4753"/>
                  </a:lnTo>
                  <a:lnTo>
                    <a:pt x="1466" y="4655"/>
                  </a:lnTo>
                  <a:lnTo>
                    <a:pt x="1551" y="4154"/>
                  </a:lnTo>
                  <a:cubicBezTo>
                    <a:pt x="1445" y="4013"/>
                    <a:pt x="1389" y="3844"/>
                    <a:pt x="1396" y="3668"/>
                  </a:cubicBezTo>
                  <a:cubicBezTo>
                    <a:pt x="1406" y="3510"/>
                    <a:pt x="1486" y="3424"/>
                    <a:pt x="1598" y="3424"/>
                  </a:cubicBezTo>
                  <a:close/>
                  <a:moveTo>
                    <a:pt x="1492" y="1"/>
                  </a:moveTo>
                  <a:cubicBezTo>
                    <a:pt x="1217" y="1"/>
                    <a:pt x="1016" y="218"/>
                    <a:pt x="987" y="601"/>
                  </a:cubicBezTo>
                  <a:lnTo>
                    <a:pt x="938" y="1313"/>
                  </a:lnTo>
                  <a:lnTo>
                    <a:pt x="853" y="1257"/>
                  </a:lnTo>
                  <a:cubicBezTo>
                    <a:pt x="741" y="1181"/>
                    <a:pt x="634" y="1145"/>
                    <a:pt x="539" y="1145"/>
                  </a:cubicBezTo>
                  <a:cubicBezTo>
                    <a:pt x="343" y="1145"/>
                    <a:pt x="200" y="1301"/>
                    <a:pt x="176" y="1581"/>
                  </a:cubicBezTo>
                  <a:lnTo>
                    <a:pt x="7" y="4020"/>
                  </a:lnTo>
                  <a:cubicBezTo>
                    <a:pt x="0" y="4479"/>
                    <a:pt x="212" y="4909"/>
                    <a:pt x="578" y="5184"/>
                  </a:cubicBezTo>
                  <a:lnTo>
                    <a:pt x="2623" y="6544"/>
                  </a:lnTo>
                  <a:cubicBezTo>
                    <a:pt x="2733" y="6620"/>
                    <a:pt x="2839" y="6656"/>
                    <a:pt x="2933" y="6656"/>
                  </a:cubicBezTo>
                  <a:cubicBezTo>
                    <a:pt x="3129" y="6656"/>
                    <a:pt x="3273" y="6500"/>
                    <a:pt x="3292" y="6220"/>
                  </a:cubicBezTo>
                  <a:lnTo>
                    <a:pt x="3461" y="3781"/>
                  </a:lnTo>
                  <a:cubicBezTo>
                    <a:pt x="3468" y="3322"/>
                    <a:pt x="3257" y="2900"/>
                    <a:pt x="2897" y="2625"/>
                  </a:cubicBezTo>
                  <a:lnTo>
                    <a:pt x="2820" y="2575"/>
                  </a:lnTo>
                  <a:lnTo>
                    <a:pt x="2869" y="1863"/>
                  </a:lnTo>
                  <a:cubicBezTo>
                    <a:pt x="2912" y="1299"/>
                    <a:pt x="2559" y="580"/>
                    <a:pt x="2087" y="263"/>
                  </a:cubicBezTo>
                  <a:lnTo>
                    <a:pt x="1918" y="150"/>
                  </a:lnTo>
                  <a:cubicBezTo>
                    <a:pt x="1766" y="49"/>
                    <a:pt x="1621" y="1"/>
                    <a:pt x="1492" y="1"/>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4"/>
            <p:cNvSpPr/>
            <p:nvPr/>
          </p:nvSpPr>
          <p:spPr>
            <a:xfrm>
              <a:off x="2559100" y="2577475"/>
              <a:ext cx="87250" cy="166975"/>
            </a:xfrm>
            <a:custGeom>
              <a:avLst/>
              <a:gdLst/>
              <a:ahLst/>
              <a:cxnLst/>
              <a:rect l="l" t="t" r="r" b="b"/>
              <a:pathLst>
                <a:path w="3490" h="6679" extrusionOk="0">
                  <a:moveTo>
                    <a:pt x="1725" y="682"/>
                  </a:moveTo>
                  <a:cubicBezTo>
                    <a:pt x="1797" y="682"/>
                    <a:pt x="1881" y="710"/>
                    <a:pt x="1967" y="765"/>
                  </a:cubicBezTo>
                  <a:cubicBezTo>
                    <a:pt x="2256" y="983"/>
                    <a:pt x="2425" y="1329"/>
                    <a:pt x="2418" y="1688"/>
                  </a:cubicBezTo>
                  <a:lnTo>
                    <a:pt x="2383" y="2266"/>
                  </a:lnTo>
                  <a:lnTo>
                    <a:pt x="1396" y="1610"/>
                  </a:lnTo>
                  <a:lnTo>
                    <a:pt x="1445" y="1018"/>
                  </a:lnTo>
                  <a:cubicBezTo>
                    <a:pt x="1452" y="863"/>
                    <a:pt x="1516" y="758"/>
                    <a:pt x="1614" y="708"/>
                  </a:cubicBezTo>
                  <a:cubicBezTo>
                    <a:pt x="1647" y="691"/>
                    <a:pt x="1684" y="682"/>
                    <a:pt x="1725" y="682"/>
                  </a:cubicBezTo>
                  <a:close/>
                  <a:moveTo>
                    <a:pt x="1723" y="661"/>
                  </a:moveTo>
                  <a:cubicBezTo>
                    <a:pt x="1679" y="661"/>
                    <a:pt x="1637" y="670"/>
                    <a:pt x="1600" y="687"/>
                  </a:cubicBezTo>
                  <a:cubicBezTo>
                    <a:pt x="1495" y="736"/>
                    <a:pt x="1431" y="856"/>
                    <a:pt x="1424" y="1018"/>
                  </a:cubicBezTo>
                  <a:lnTo>
                    <a:pt x="1382" y="1618"/>
                  </a:lnTo>
                  <a:cubicBezTo>
                    <a:pt x="1382" y="1618"/>
                    <a:pt x="1382" y="1625"/>
                    <a:pt x="1382" y="1625"/>
                  </a:cubicBezTo>
                  <a:cubicBezTo>
                    <a:pt x="1382" y="1625"/>
                    <a:pt x="2383" y="2301"/>
                    <a:pt x="2390" y="2301"/>
                  </a:cubicBezTo>
                  <a:lnTo>
                    <a:pt x="2397" y="2301"/>
                  </a:lnTo>
                  <a:cubicBezTo>
                    <a:pt x="2404" y="2294"/>
                    <a:pt x="2404" y="2294"/>
                    <a:pt x="2404" y="2287"/>
                  </a:cubicBezTo>
                  <a:lnTo>
                    <a:pt x="2446" y="1695"/>
                  </a:lnTo>
                  <a:cubicBezTo>
                    <a:pt x="2446" y="1321"/>
                    <a:pt x="2277" y="969"/>
                    <a:pt x="1981" y="750"/>
                  </a:cubicBezTo>
                  <a:cubicBezTo>
                    <a:pt x="1894" y="691"/>
                    <a:pt x="1804" y="661"/>
                    <a:pt x="1723" y="661"/>
                  </a:cubicBezTo>
                  <a:close/>
                  <a:moveTo>
                    <a:pt x="1609" y="3447"/>
                  </a:moveTo>
                  <a:cubicBezTo>
                    <a:pt x="1666" y="3447"/>
                    <a:pt x="1723" y="3469"/>
                    <a:pt x="1770" y="3507"/>
                  </a:cubicBezTo>
                  <a:cubicBezTo>
                    <a:pt x="1819" y="3535"/>
                    <a:pt x="1861" y="3577"/>
                    <a:pt x="1896" y="3627"/>
                  </a:cubicBezTo>
                  <a:cubicBezTo>
                    <a:pt x="2023" y="3768"/>
                    <a:pt x="2087" y="3958"/>
                    <a:pt x="2087" y="4148"/>
                  </a:cubicBezTo>
                  <a:cubicBezTo>
                    <a:pt x="2073" y="4296"/>
                    <a:pt x="2002" y="4381"/>
                    <a:pt x="1889" y="4381"/>
                  </a:cubicBezTo>
                  <a:lnTo>
                    <a:pt x="1875" y="4381"/>
                  </a:lnTo>
                  <a:cubicBezTo>
                    <a:pt x="1875" y="4381"/>
                    <a:pt x="1875" y="4388"/>
                    <a:pt x="1875" y="4388"/>
                  </a:cubicBezTo>
                  <a:lnTo>
                    <a:pt x="1889" y="5036"/>
                  </a:lnTo>
                  <a:lnTo>
                    <a:pt x="1466" y="4754"/>
                  </a:lnTo>
                  <a:lnTo>
                    <a:pt x="1558" y="4169"/>
                  </a:lnTo>
                  <a:cubicBezTo>
                    <a:pt x="1558" y="4169"/>
                    <a:pt x="1558" y="4162"/>
                    <a:pt x="1558" y="4162"/>
                  </a:cubicBezTo>
                  <a:cubicBezTo>
                    <a:pt x="1459" y="4021"/>
                    <a:pt x="1403" y="3852"/>
                    <a:pt x="1403" y="3683"/>
                  </a:cubicBezTo>
                  <a:cubicBezTo>
                    <a:pt x="1403" y="3591"/>
                    <a:pt x="1445" y="3507"/>
                    <a:pt x="1523" y="3464"/>
                  </a:cubicBezTo>
                  <a:cubicBezTo>
                    <a:pt x="1551" y="3453"/>
                    <a:pt x="1580" y="3447"/>
                    <a:pt x="1609" y="3447"/>
                  </a:cubicBezTo>
                  <a:close/>
                  <a:moveTo>
                    <a:pt x="1615" y="3424"/>
                  </a:moveTo>
                  <a:cubicBezTo>
                    <a:pt x="1582" y="3424"/>
                    <a:pt x="1548" y="3431"/>
                    <a:pt x="1516" y="3443"/>
                  </a:cubicBezTo>
                  <a:cubicBezTo>
                    <a:pt x="1431" y="3486"/>
                    <a:pt x="1382" y="3577"/>
                    <a:pt x="1389" y="3676"/>
                  </a:cubicBezTo>
                  <a:cubicBezTo>
                    <a:pt x="1382" y="3852"/>
                    <a:pt x="1438" y="4021"/>
                    <a:pt x="1544" y="4169"/>
                  </a:cubicBezTo>
                  <a:lnTo>
                    <a:pt x="1459" y="4663"/>
                  </a:lnTo>
                  <a:lnTo>
                    <a:pt x="1445" y="4754"/>
                  </a:lnTo>
                  <a:cubicBezTo>
                    <a:pt x="1445" y="4761"/>
                    <a:pt x="1445" y="4769"/>
                    <a:pt x="1452" y="4769"/>
                  </a:cubicBezTo>
                  <a:cubicBezTo>
                    <a:pt x="1452" y="4769"/>
                    <a:pt x="1896" y="5065"/>
                    <a:pt x="1903" y="5065"/>
                  </a:cubicBezTo>
                  <a:cubicBezTo>
                    <a:pt x="1903" y="5065"/>
                    <a:pt x="1911" y="5058"/>
                    <a:pt x="1911" y="5058"/>
                  </a:cubicBezTo>
                  <a:lnTo>
                    <a:pt x="1896" y="4402"/>
                  </a:lnTo>
                  <a:cubicBezTo>
                    <a:pt x="2016" y="4395"/>
                    <a:pt x="2094" y="4296"/>
                    <a:pt x="2108" y="4141"/>
                  </a:cubicBezTo>
                  <a:cubicBezTo>
                    <a:pt x="2108" y="3951"/>
                    <a:pt x="2037" y="3753"/>
                    <a:pt x="1911" y="3605"/>
                  </a:cubicBezTo>
                  <a:cubicBezTo>
                    <a:pt x="1875" y="3556"/>
                    <a:pt x="1826" y="3521"/>
                    <a:pt x="1777" y="3486"/>
                  </a:cubicBezTo>
                  <a:cubicBezTo>
                    <a:pt x="1731" y="3445"/>
                    <a:pt x="1674" y="3424"/>
                    <a:pt x="1615" y="3424"/>
                  </a:cubicBezTo>
                  <a:close/>
                  <a:moveTo>
                    <a:pt x="1499" y="24"/>
                  </a:moveTo>
                  <a:cubicBezTo>
                    <a:pt x="1631" y="24"/>
                    <a:pt x="1776" y="75"/>
                    <a:pt x="1925" y="172"/>
                  </a:cubicBezTo>
                  <a:lnTo>
                    <a:pt x="2094" y="285"/>
                  </a:lnTo>
                  <a:cubicBezTo>
                    <a:pt x="2559" y="595"/>
                    <a:pt x="2912" y="1307"/>
                    <a:pt x="2869" y="1871"/>
                  </a:cubicBezTo>
                  <a:lnTo>
                    <a:pt x="2820" y="2583"/>
                  </a:lnTo>
                  <a:cubicBezTo>
                    <a:pt x="2820" y="2583"/>
                    <a:pt x="2820" y="2590"/>
                    <a:pt x="2820" y="2590"/>
                  </a:cubicBezTo>
                  <a:lnTo>
                    <a:pt x="2897" y="2640"/>
                  </a:lnTo>
                  <a:cubicBezTo>
                    <a:pt x="3257" y="2915"/>
                    <a:pt x="3468" y="3338"/>
                    <a:pt x="3461" y="3789"/>
                  </a:cubicBezTo>
                  <a:lnTo>
                    <a:pt x="3292" y="6228"/>
                  </a:lnTo>
                  <a:cubicBezTo>
                    <a:pt x="3278" y="6425"/>
                    <a:pt x="3201" y="6559"/>
                    <a:pt x="3081" y="6623"/>
                  </a:cubicBezTo>
                  <a:cubicBezTo>
                    <a:pt x="3036" y="6645"/>
                    <a:pt x="2988" y="6656"/>
                    <a:pt x="2938" y="6656"/>
                  </a:cubicBezTo>
                  <a:cubicBezTo>
                    <a:pt x="2844" y="6656"/>
                    <a:pt x="2742" y="6618"/>
                    <a:pt x="2637" y="6545"/>
                  </a:cubicBezTo>
                  <a:lnTo>
                    <a:pt x="592" y="5177"/>
                  </a:lnTo>
                  <a:cubicBezTo>
                    <a:pt x="233" y="4910"/>
                    <a:pt x="21" y="4480"/>
                    <a:pt x="28" y="4035"/>
                  </a:cubicBezTo>
                  <a:lnTo>
                    <a:pt x="198" y="1589"/>
                  </a:lnTo>
                  <a:cubicBezTo>
                    <a:pt x="212" y="1399"/>
                    <a:pt x="289" y="1258"/>
                    <a:pt x="409" y="1195"/>
                  </a:cubicBezTo>
                  <a:cubicBezTo>
                    <a:pt x="451" y="1173"/>
                    <a:pt x="501" y="1166"/>
                    <a:pt x="550" y="1166"/>
                  </a:cubicBezTo>
                  <a:cubicBezTo>
                    <a:pt x="663" y="1173"/>
                    <a:pt x="769" y="1209"/>
                    <a:pt x="860" y="1279"/>
                  </a:cubicBezTo>
                  <a:lnTo>
                    <a:pt x="945" y="1336"/>
                  </a:lnTo>
                  <a:lnTo>
                    <a:pt x="959" y="1336"/>
                  </a:lnTo>
                  <a:cubicBezTo>
                    <a:pt x="959" y="1336"/>
                    <a:pt x="959" y="1329"/>
                    <a:pt x="966" y="1329"/>
                  </a:cubicBezTo>
                  <a:lnTo>
                    <a:pt x="1015" y="617"/>
                  </a:lnTo>
                  <a:cubicBezTo>
                    <a:pt x="1029" y="349"/>
                    <a:pt x="1135" y="151"/>
                    <a:pt x="1304" y="67"/>
                  </a:cubicBezTo>
                  <a:cubicBezTo>
                    <a:pt x="1365" y="38"/>
                    <a:pt x="1430" y="24"/>
                    <a:pt x="1499" y="24"/>
                  </a:cubicBezTo>
                  <a:close/>
                  <a:moveTo>
                    <a:pt x="1495" y="1"/>
                  </a:moveTo>
                  <a:cubicBezTo>
                    <a:pt x="1422" y="1"/>
                    <a:pt x="1352" y="16"/>
                    <a:pt x="1290" y="46"/>
                  </a:cubicBezTo>
                  <a:cubicBezTo>
                    <a:pt x="1114" y="130"/>
                    <a:pt x="1008" y="335"/>
                    <a:pt x="987" y="609"/>
                  </a:cubicBezTo>
                  <a:lnTo>
                    <a:pt x="938" y="1300"/>
                  </a:lnTo>
                  <a:lnTo>
                    <a:pt x="867" y="1258"/>
                  </a:lnTo>
                  <a:cubicBezTo>
                    <a:pt x="760" y="1182"/>
                    <a:pt x="652" y="1145"/>
                    <a:pt x="555" y="1145"/>
                  </a:cubicBezTo>
                  <a:cubicBezTo>
                    <a:pt x="500" y="1145"/>
                    <a:pt x="448" y="1157"/>
                    <a:pt x="402" y="1180"/>
                  </a:cubicBezTo>
                  <a:cubicBezTo>
                    <a:pt x="268" y="1244"/>
                    <a:pt x="190" y="1385"/>
                    <a:pt x="176" y="1589"/>
                  </a:cubicBezTo>
                  <a:lnTo>
                    <a:pt x="7" y="4028"/>
                  </a:lnTo>
                  <a:cubicBezTo>
                    <a:pt x="0" y="4487"/>
                    <a:pt x="212" y="4924"/>
                    <a:pt x="578" y="5199"/>
                  </a:cubicBezTo>
                  <a:lnTo>
                    <a:pt x="2622" y="6566"/>
                  </a:lnTo>
                  <a:cubicBezTo>
                    <a:pt x="2714" y="6630"/>
                    <a:pt x="2827" y="6672"/>
                    <a:pt x="2940" y="6679"/>
                  </a:cubicBezTo>
                  <a:cubicBezTo>
                    <a:pt x="2989" y="6679"/>
                    <a:pt x="3045" y="6665"/>
                    <a:pt x="3095" y="6644"/>
                  </a:cubicBezTo>
                  <a:cubicBezTo>
                    <a:pt x="3222" y="6580"/>
                    <a:pt x="3299" y="6432"/>
                    <a:pt x="3313" y="6235"/>
                  </a:cubicBezTo>
                  <a:lnTo>
                    <a:pt x="3482" y="3789"/>
                  </a:lnTo>
                  <a:cubicBezTo>
                    <a:pt x="3490" y="3330"/>
                    <a:pt x="3278" y="2900"/>
                    <a:pt x="2912" y="2626"/>
                  </a:cubicBezTo>
                  <a:lnTo>
                    <a:pt x="2841" y="2576"/>
                  </a:lnTo>
                  <a:lnTo>
                    <a:pt x="2890" y="1871"/>
                  </a:lnTo>
                  <a:cubicBezTo>
                    <a:pt x="2926" y="1300"/>
                    <a:pt x="2573" y="581"/>
                    <a:pt x="2101" y="264"/>
                  </a:cubicBezTo>
                  <a:lnTo>
                    <a:pt x="1932" y="151"/>
                  </a:lnTo>
                  <a:cubicBezTo>
                    <a:pt x="1781" y="51"/>
                    <a:pt x="1631" y="1"/>
                    <a:pt x="149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4"/>
            <p:cNvSpPr/>
            <p:nvPr/>
          </p:nvSpPr>
          <p:spPr>
            <a:xfrm>
              <a:off x="2591875" y="2560100"/>
              <a:ext cx="75800" cy="82150"/>
            </a:xfrm>
            <a:custGeom>
              <a:avLst/>
              <a:gdLst/>
              <a:ahLst/>
              <a:cxnLst/>
              <a:rect l="l" t="t" r="r" b="b"/>
              <a:pathLst>
                <a:path w="3032" h="3286" extrusionOk="0">
                  <a:moveTo>
                    <a:pt x="1565" y="0"/>
                  </a:moveTo>
                  <a:cubicBezTo>
                    <a:pt x="1551" y="0"/>
                    <a:pt x="1537" y="0"/>
                    <a:pt x="1516" y="7"/>
                  </a:cubicBezTo>
                  <a:cubicBezTo>
                    <a:pt x="1488" y="14"/>
                    <a:pt x="1467" y="22"/>
                    <a:pt x="1445" y="36"/>
                  </a:cubicBezTo>
                  <a:lnTo>
                    <a:pt x="0" y="748"/>
                  </a:lnTo>
                  <a:cubicBezTo>
                    <a:pt x="21" y="741"/>
                    <a:pt x="50" y="726"/>
                    <a:pt x="71" y="719"/>
                  </a:cubicBezTo>
                  <a:cubicBezTo>
                    <a:pt x="92" y="719"/>
                    <a:pt x="113" y="712"/>
                    <a:pt x="127" y="712"/>
                  </a:cubicBezTo>
                  <a:lnTo>
                    <a:pt x="141" y="712"/>
                  </a:lnTo>
                  <a:cubicBezTo>
                    <a:pt x="152" y="709"/>
                    <a:pt x="162" y="707"/>
                    <a:pt x="173" y="707"/>
                  </a:cubicBezTo>
                  <a:cubicBezTo>
                    <a:pt x="184" y="707"/>
                    <a:pt x="194" y="709"/>
                    <a:pt x="205" y="712"/>
                  </a:cubicBezTo>
                  <a:lnTo>
                    <a:pt x="219" y="712"/>
                  </a:lnTo>
                  <a:cubicBezTo>
                    <a:pt x="240" y="712"/>
                    <a:pt x="268" y="712"/>
                    <a:pt x="289" y="719"/>
                  </a:cubicBezTo>
                  <a:lnTo>
                    <a:pt x="296" y="719"/>
                  </a:lnTo>
                  <a:cubicBezTo>
                    <a:pt x="325" y="719"/>
                    <a:pt x="346" y="726"/>
                    <a:pt x="367" y="733"/>
                  </a:cubicBezTo>
                  <a:cubicBezTo>
                    <a:pt x="402" y="741"/>
                    <a:pt x="430" y="748"/>
                    <a:pt x="459" y="762"/>
                  </a:cubicBezTo>
                  <a:cubicBezTo>
                    <a:pt x="487" y="769"/>
                    <a:pt x="515" y="790"/>
                    <a:pt x="543" y="804"/>
                  </a:cubicBezTo>
                  <a:cubicBezTo>
                    <a:pt x="578" y="818"/>
                    <a:pt x="607" y="839"/>
                    <a:pt x="635" y="860"/>
                  </a:cubicBezTo>
                  <a:lnTo>
                    <a:pt x="804" y="973"/>
                  </a:lnTo>
                  <a:cubicBezTo>
                    <a:pt x="832" y="987"/>
                    <a:pt x="860" y="1008"/>
                    <a:pt x="889" y="1037"/>
                  </a:cubicBezTo>
                  <a:cubicBezTo>
                    <a:pt x="924" y="1058"/>
                    <a:pt x="945" y="1079"/>
                    <a:pt x="973" y="1107"/>
                  </a:cubicBezTo>
                  <a:lnTo>
                    <a:pt x="980" y="1114"/>
                  </a:lnTo>
                  <a:cubicBezTo>
                    <a:pt x="1008" y="1135"/>
                    <a:pt x="1030" y="1156"/>
                    <a:pt x="1051" y="1185"/>
                  </a:cubicBezTo>
                  <a:lnTo>
                    <a:pt x="1065" y="1199"/>
                  </a:lnTo>
                  <a:lnTo>
                    <a:pt x="1121" y="1262"/>
                  </a:lnTo>
                  <a:lnTo>
                    <a:pt x="1135" y="1283"/>
                  </a:lnTo>
                  <a:cubicBezTo>
                    <a:pt x="1149" y="1297"/>
                    <a:pt x="1163" y="1319"/>
                    <a:pt x="1178" y="1333"/>
                  </a:cubicBezTo>
                  <a:cubicBezTo>
                    <a:pt x="1192" y="1354"/>
                    <a:pt x="1199" y="1361"/>
                    <a:pt x="1213" y="1375"/>
                  </a:cubicBezTo>
                  <a:cubicBezTo>
                    <a:pt x="1220" y="1389"/>
                    <a:pt x="1241" y="1417"/>
                    <a:pt x="1248" y="1438"/>
                  </a:cubicBezTo>
                  <a:lnTo>
                    <a:pt x="1276" y="1474"/>
                  </a:lnTo>
                  <a:cubicBezTo>
                    <a:pt x="1290" y="1495"/>
                    <a:pt x="1304" y="1523"/>
                    <a:pt x="1326" y="1551"/>
                  </a:cubicBezTo>
                  <a:lnTo>
                    <a:pt x="1333" y="1572"/>
                  </a:lnTo>
                  <a:cubicBezTo>
                    <a:pt x="1354" y="1608"/>
                    <a:pt x="1375" y="1643"/>
                    <a:pt x="1389" y="1671"/>
                  </a:cubicBezTo>
                  <a:cubicBezTo>
                    <a:pt x="1396" y="1685"/>
                    <a:pt x="1396" y="1692"/>
                    <a:pt x="1403" y="1706"/>
                  </a:cubicBezTo>
                  <a:cubicBezTo>
                    <a:pt x="1417" y="1727"/>
                    <a:pt x="1424" y="1756"/>
                    <a:pt x="1438" y="1784"/>
                  </a:cubicBezTo>
                  <a:cubicBezTo>
                    <a:pt x="1452" y="1805"/>
                    <a:pt x="1452" y="1812"/>
                    <a:pt x="1452" y="1826"/>
                  </a:cubicBezTo>
                  <a:cubicBezTo>
                    <a:pt x="1460" y="1840"/>
                    <a:pt x="1474" y="1868"/>
                    <a:pt x="1481" y="1890"/>
                  </a:cubicBezTo>
                  <a:lnTo>
                    <a:pt x="1488" y="1918"/>
                  </a:lnTo>
                  <a:cubicBezTo>
                    <a:pt x="1502" y="1946"/>
                    <a:pt x="1509" y="1974"/>
                    <a:pt x="1516" y="2002"/>
                  </a:cubicBezTo>
                  <a:lnTo>
                    <a:pt x="1523" y="2024"/>
                  </a:lnTo>
                  <a:cubicBezTo>
                    <a:pt x="1530" y="2059"/>
                    <a:pt x="1544" y="2087"/>
                    <a:pt x="1551" y="2122"/>
                  </a:cubicBezTo>
                  <a:cubicBezTo>
                    <a:pt x="1551" y="2129"/>
                    <a:pt x="1551" y="2129"/>
                    <a:pt x="1551" y="2136"/>
                  </a:cubicBezTo>
                  <a:cubicBezTo>
                    <a:pt x="1558" y="2172"/>
                    <a:pt x="1565" y="2207"/>
                    <a:pt x="1572" y="2235"/>
                  </a:cubicBezTo>
                  <a:lnTo>
                    <a:pt x="1572" y="2249"/>
                  </a:lnTo>
                  <a:cubicBezTo>
                    <a:pt x="1572" y="2284"/>
                    <a:pt x="1579" y="2320"/>
                    <a:pt x="1586" y="2355"/>
                  </a:cubicBezTo>
                  <a:cubicBezTo>
                    <a:pt x="1586" y="2390"/>
                    <a:pt x="1586" y="2425"/>
                    <a:pt x="1586" y="2461"/>
                  </a:cubicBezTo>
                  <a:lnTo>
                    <a:pt x="1586" y="2468"/>
                  </a:lnTo>
                  <a:cubicBezTo>
                    <a:pt x="1586" y="2503"/>
                    <a:pt x="1586" y="2538"/>
                    <a:pt x="1586" y="2573"/>
                  </a:cubicBezTo>
                  <a:lnTo>
                    <a:pt x="1537" y="3285"/>
                  </a:lnTo>
                  <a:lnTo>
                    <a:pt x="2982" y="2573"/>
                  </a:lnTo>
                  <a:lnTo>
                    <a:pt x="3032" y="1861"/>
                  </a:lnTo>
                  <a:cubicBezTo>
                    <a:pt x="3010" y="1840"/>
                    <a:pt x="3010" y="1826"/>
                    <a:pt x="3010" y="1812"/>
                  </a:cubicBezTo>
                  <a:lnTo>
                    <a:pt x="3010" y="1770"/>
                  </a:lnTo>
                  <a:lnTo>
                    <a:pt x="3010" y="1727"/>
                  </a:lnTo>
                  <a:lnTo>
                    <a:pt x="3010" y="1678"/>
                  </a:lnTo>
                  <a:lnTo>
                    <a:pt x="3010" y="1636"/>
                  </a:lnTo>
                  <a:cubicBezTo>
                    <a:pt x="3010" y="1622"/>
                    <a:pt x="3010" y="1601"/>
                    <a:pt x="3003" y="1586"/>
                  </a:cubicBezTo>
                  <a:cubicBezTo>
                    <a:pt x="3003" y="1572"/>
                    <a:pt x="3003" y="1558"/>
                    <a:pt x="2996" y="1537"/>
                  </a:cubicBezTo>
                  <a:cubicBezTo>
                    <a:pt x="2996" y="1537"/>
                    <a:pt x="2996" y="1530"/>
                    <a:pt x="2996" y="1530"/>
                  </a:cubicBezTo>
                  <a:cubicBezTo>
                    <a:pt x="2996" y="1523"/>
                    <a:pt x="2996" y="1516"/>
                    <a:pt x="2996" y="1516"/>
                  </a:cubicBezTo>
                  <a:lnTo>
                    <a:pt x="2996" y="1488"/>
                  </a:lnTo>
                  <a:lnTo>
                    <a:pt x="2989" y="1438"/>
                  </a:lnTo>
                  <a:lnTo>
                    <a:pt x="2982" y="1417"/>
                  </a:lnTo>
                  <a:lnTo>
                    <a:pt x="2982" y="1403"/>
                  </a:lnTo>
                  <a:lnTo>
                    <a:pt x="2975" y="1382"/>
                  </a:lnTo>
                  <a:lnTo>
                    <a:pt x="2961" y="1319"/>
                  </a:lnTo>
                  <a:lnTo>
                    <a:pt x="2954" y="1304"/>
                  </a:lnTo>
                  <a:cubicBezTo>
                    <a:pt x="2954" y="1297"/>
                    <a:pt x="2954" y="1290"/>
                    <a:pt x="2947" y="1283"/>
                  </a:cubicBezTo>
                  <a:cubicBezTo>
                    <a:pt x="2947" y="1269"/>
                    <a:pt x="2940" y="1262"/>
                    <a:pt x="2940" y="1248"/>
                  </a:cubicBezTo>
                  <a:cubicBezTo>
                    <a:pt x="2933" y="1234"/>
                    <a:pt x="2926" y="1213"/>
                    <a:pt x="2919" y="1199"/>
                  </a:cubicBezTo>
                  <a:lnTo>
                    <a:pt x="2912" y="1178"/>
                  </a:lnTo>
                  <a:lnTo>
                    <a:pt x="2912" y="1163"/>
                  </a:lnTo>
                  <a:cubicBezTo>
                    <a:pt x="2905" y="1142"/>
                    <a:pt x="2898" y="1128"/>
                    <a:pt x="2891" y="1107"/>
                  </a:cubicBezTo>
                  <a:cubicBezTo>
                    <a:pt x="2883" y="1086"/>
                    <a:pt x="2876" y="1079"/>
                    <a:pt x="2876" y="1065"/>
                  </a:cubicBezTo>
                  <a:cubicBezTo>
                    <a:pt x="2862" y="1037"/>
                    <a:pt x="2848" y="1015"/>
                    <a:pt x="2841" y="987"/>
                  </a:cubicBezTo>
                  <a:lnTo>
                    <a:pt x="2827" y="959"/>
                  </a:lnTo>
                  <a:cubicBezTo>
                    <a:pt x="2806" y="924"/>
                    <a:pt x="2792" y="889"/>
                    <a:pt x="2771" y="853"/>
                  </a:cubicBezTo>
                  <a:cubicBezTo>
                    <a:pt x="2764" y="846"/>
                    <a:pt x="2764" y="839"/>
                    <a:pt x="2757" y="832"/>
                  </a:cubicBezTo>
                  <a:cubicBezTo>
                    <a:pt x="2742" y="804"/>
                    <a:pt x="2728" y="783"/>
                    <a:pt x="2707" y="755"/>
                  </a:cubicBezTo>
                  <a:cubicBezTo>
                    <a:pt x="2700" y="741"/>
                    <a:pt x="2693" y="733"/>
                    <a:pt x="2686" y="719"/>
                  </a:cubicBezTo>
                  <a:lnTo>
                    <a:pt x="2651" y="663"/>
                  </a:lnTo>
                  <a:lnTo>
                    <a:pt x="2616" y="621"/>
                  </a:lnTo>
                  <a:lnTo>
                    <a:pt x="2580" y="571"/>
                  </a:lnTo>
                  <a:cubicBezTo>
                    <a:pt x="2580" y="571"/>
                    <a:pt x="2573" y="564"/>
                    <a:pt x="2573" y="564"/>
                  </a:cubicBezTo>
                  <a:lnTo>
                    <a:pt x="2559" y="543"/>
                  </a:lnTo>
                  <a:cubicBezTo>
                    <a:pt x="2545" y="536"/>
                    <a:pt x="2538" y="522"/>
                    <a:pt x="2531" y="508"/>
                  </a:cubicBezTo>
                  <a:lnTo>
                    <a:pt x="2503" y="480"/>
                  </a:lnTo>
                  <a:lnTo>
                    <a:pt x="2489" y="466"/>
                  </a:lnTo>
                  <a:lnTo>
                    <a:pt x="2482" y="459"/>
                  </a:lnTo>
                  <a:lnTo>
                    <a:pt x="2439" y="416"/>
                  </a:lnTo>
                  <a:lnTo>
                    <a:pt x="2418" y="395"/>
                  </a:lnTo>
                  <a:lnTo>
                    <a:pt x="2411" y="388"/>
                  </a:lnTo>
                  <a:lnTo>
                    <a:pt x="2397" y="381"/>
                  </a:lnTo>
                  <a:lnTo>
                    <a:pt x="2362" y="346"/>
                  </a:lnTo>
                  <a:lnTo>
                    <a:pt x="2334" y="318"/>
                  </a:lnTo>
                  <a:lnTo>
                    <a:pt x="2284" y="282"/>
                  </a:lnTo>
                  <a:lnTo>
                    <a:pt x="2249" y="261"/>
                  </a:lnTo>
                  <a:lnTo>
                    <a:pt x="2242" y="254"/>
                  </a:lnTo>
                  <a:lnTo>
                    <a:pt x="2073" y="141"/>
                  </a:lnTo>
                  <a:lnTo>
                    <a:pt x="2045" y="120"/>
                  </a:lnTo>
                  <a:lnTo>
                    <a:pt x="2009" y="99"/>
                  </a:lnTo>
                  <a:lnTo>
                    <a:pt x="1988" y="92"/>
                  </a:lnTo>
                  <a:lnTo>
                    <a:pt x="1939" y="64"/>
                  </a:lnTo>
                  <a:lnTo>
                    <a:pt x="1904" y="50"/>
                  </a:lnTo>
                  <a:lnTo>
                    <a:pt x="1868" y="36"/>
                  </a:lnTo>
                  <a:lnTo>
                    <a:pt x="1833" y="22"/>
                  </a:lnTo>
                  <a:lnTo>
                    <a:pt x="1819" y="14"/>
                  </a:lnTo>
                  <a:lnTo>
                    <a:pt x="1798" y="14"/>
                  </a:lnTo>
                  <a:lnTo>
                    <a:pt x="1763"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4"/>
            <p:cNvSpPr/>
            <p:nvPr/>
          </p:nvSpPr>
          <p:spPr>
            <a:xfrm>
              <a:off x="2591000" y="2559575"/>
              <a:ext cx="75625" cy="82850"/>
            </a:xfrm>
            <a:custGeom>
              <a:avLst/>
              <a:gdLst/>
              <a:ahLst/>
              <a:cxnLst/>
              <a:rect l="l" t="t" r="r" b="b"/>
              <a:pathLst>
                <a:path w="3025" h="3314" extrusionOk="0">
                  <a:moveTo>
                    <a:pt x="2905" y="1101"/>
                  </a:moveTo>
                  <a:lnTo>
                    <a:pt x="2911" y="1114"/>
                  </a:lnTo>
                  <a:cubicBezTo>
                    <a:pt x="2911" y="1110"/>
                    <a:pt x="2909" y="1105"/>
                    <a:pt x="2905" y="1101"/>
                  </a:cubicBezTo>
                  <a:close/>
                  <a:moveTo>
                    <a:pt x="2911" y="1114"/>
                  </a:moveTo>
                  <a:lnTo>
                    <a:pt x="2918" y="1149"/>
                  </a:lnTo>
                  <a:lnTo>
                    <a:pt x="2933" y="1177"/>
                  </a:lnTo>
                  <a:lnTo>
                    <a:pt x="2933" y="1170"/>
                  </a:lnTo>
                  <a:cubicBezTo>
                    <a:pt x="2933" y="1156"/>
                    <a:pt x="2926" y="1142"/>
                    <a:pt x="2918" y="1128"/>
                  </a:cubicBezTo>
                  <a:lnTo>
                    <a:pt x="2911" y="1114"/>
                  </a:lnTo>
                  <a:close/>
                  <a:moveTo>
                    <a:pt x="2933" y="1177"/>
                  </a:moveTo>
                  <a:lnTo>
                    <a:pt x="2933" y="1184"/>
                  </a:lnTo>
                  <a:lnTo>
                    <a:pt x="2940" y="1199"/>
                  </a:lnTo>
                  <a:lnTo>
                    <a:pt x="2940" y="1192"/>
                  </a:lnTo>
                  <a:lnTo>
                    <a:pt x="2933" y="1177"/>
                  </a:lnTo>
                  <a:close/>
                  <a:moveTo>
                    <a:pt x="2940" y="1199"/>
                  </a:moveTo>
                  <a:cubicBezTo>
                    <a:pt x="2940" y="1206"/>
                    <a:pt x="2940" y="1213"/>
                    <a:pt x="2940" y="1213"/>
                  </a:cubicBezTo>
                  <a:lnTo>
                    <a:pt x="2947" y="1234"/>
                  </a:lnTo>
                  <a:lnTo>
                    <a:pt x="2961" y="1269"/>
                  </a:lnTo>
                  <a:cubicBezTo>
                    <a:pt x="2968" y="1276"/>
                    <a:pt x="2968" y="1290"/>
                    <a:pt x="2968" y="1297"/>
                  </a:cubicBezTo>
                  <a:lnTo>
                    <a:pt x="2975" y="1311"/>
                  </a:lnTo>
                  <a:lnTo>
                    <a:pt x="2975" y="1297"/>
                  </a:lnTo>
                  <a:lnTo>
                    <a:pt x="2968" y="1276"/>
                  </a:lnTo>
                  <a:cubicBezTo>
                    <a:pt x="2968" y="1269"/>
                    <a:pt x="2968" y="1262"/>
                    <a:pt x="2961" y="1255"/>
                  </a:cubicBezTo>
                  <a:cubicBezTo>
                    <a:pt x="2954" y="1241"/>
                    <a:pt x="2947" y="1227"/>
                    <a:pt x="2947" y="1220"/>
                  </a:cubicBezTo>
                  <a:lnTo>
                    <a:pt x="2940" y="1199"/>
                  </a:lnTo>
                  <a:close/>
                  <a:moveTo>
                    <a:pt x="2975" y="1311"/>
                  </a:moveTo>
                  <a:lnTo>
                    <a:pt x="2975" y="1325"/>
                  </a:lnTo>
                  <a:cubicBezTo>
                    <a:pt x="2982" y="1347"/>
                    <a:pt x="2982" y="1368"/>
                    <a:pt x="2989" y="1389"/>
                  </a:cubicBezTo>
                  <a:lnTo>
                    <a:pt x="2989" y="1403"/>
                  </a:lnTo>
                  <a:lnTo>
                    <a:pt x="2996" y="1431"/>
                  </a:lnTo>
                  <a:lnTo>
                    <a:pt x="2996" y="1445"/>
                  </a:lnTo>
                  <a:lnTo>
                    <a:pt x="3007" y="1488"/>
                  </a:lnTo>
                  <a:lnTo>
                    <a:pt x="3003" y="1459"/>
                  </a:lnTo>
                  <a:lnTo>
                    <a:pt x="3003" y="1445"/>
                  </a:lnTo>
                  <a:lnTo>
                    <a:pt x="2996" y="1417"/>
                  </a:lnTo>
                  <a:cubicBezTo>
                    <a:pt x="2996" y="1410"/>
                    <a:pt x="2996" y="1410"/>
                    <a:pt x="2996" y="1403"/>
                  </a:cubicBezTo>
                  <a:cubicBezTo>
                    <a:pt x="2996" y="1382"/>
                    <a:pt x="2989" y="1361"/>
                    <a:pt x="2982" y="1340"/>
                  </a:cubicBezTo>
                  <a:lnTo>
                    <a:pt x="2982" y="1333"/>
                  </a:lnTo>
                  <a:cubicBezTo>
                    <a:pt x="2982" y="1325"/>
                    <a:pt x="2982" y="1318"/>
                    <a:pt x="2975" y="1311"/>
                  </a:cubicBezTo>
                  <a:close/>
                  <a:moveTo>
                    <a:pt x="3007" y="1488"/>
                  </a:moveTo>
                  <a:lnTo>
                    <a:pt x="3010" y="1516"/>
                  </a:lnTo>
                  <a:lnTo>
                    <a:pt x="3010" y="1502"/>
                  </a:lnTo>
                  <a:lnTo>
                    <a:pt x="3007" y="1488"/>
                  </a:lnTo>
                  <a:close/>
                  <a:moveTo>
                    <a:pt x="3010" y="1530"/>
                  </a:moveTo>
                  <a:lnTo>
                    <a:pt x="3010" y="1551"/>
                  </a:lnTo>
                  <a:cubicBezTo>
                    <a:pt x="3010" y="1565"/>
                    <a:pt x="3017" y="1579"/>
                    <a:pt x="3017" y="1600"/>
                  </a:cubicBezTo>
                  <a:cubicBezTo>
                    <a:pt x="3024" y="1615"/>
                    <a:pt x="3017" y="1629"/>
                    <a:pt x="3017" y="1643"/>
                  </a:cubicBezTo>
                  <a:lnTo>
                    <a:pt x="3017" y="1692"/>
                  </a:lnTo>
                  <a:lnTo>
                    <a:pt x="3017" y="1734"/>
                  </a:lnTo>
                  <a:lnTo>
                    <a:pt x="3017" y="1777"/>
                  </a:lnTo>
                  <a:lnTo>
                    <a:pt x="3017" y="1819"/>
                  </a:lnTo>
                  <a:lnTo>
                    <a:pt x="3017" y="1861"/>
                  </a:lnTo>
                  <a:lnTo>
                    <a:pt x="2968" y="2573"/>
                  </a:lnTo>
                  <a:cubicBezTo>
                    <a:pt x="2968" y="2579"/>
                    <a:pt x="2968" y="2580"/>
                    <a:pt x="2968" y="2584"/>
                  </a:cubicBezTo>
                  <a:lnTo>
                    <a:pt x="2968" y="2584"/>
                  </a:lnTo>
                  <a:lnTo>
                    <a:pt x="2975" y="2580"/>
                  </a:lnTo>
                  <a:lnTo>
                    <a:pt x="3024" y="1875"/>
                  </a:lnTo>
                  <a:lnTo>
                    <a:pt x="3024" y="1833"/>
                  </a:lnTo>
                  <a:lnTo>
                    <a:pt x="3024" y="1791"/>
                  </a:lnTo>
                  <a:lnTo>
                    <a:pt x="3024" y="1748"/>
                  </a:lnTo>
                  <a:lnTo>
                    <a:pt x="3024" y="1706"/>
                  </a:lnTo>
                  <a:lnTo>
                    <a:pt x="3024" y="1657"/>
                  </a:lnTo>
                  <a:lnTo>
                    <a:pt x="3024" y="1615"/>
                  </a:lnTo>
                  <a:cubicBezTo>
                    <a:pt x="3024" y="1600"/>
                    <a:pt x="3024" y="1579"/>
                    <a:pt x="3017" y="1565"/>
                  </a:cubicBezTo>
                  <a:lnTo>
                    <a:pt x="3010" y="1530"/>
                  </a:lnTo>
                  <a:close/>
                  <a:moveTo>
                    <a:pt x="1643" y="0"/>
                  </a:moveTo>
                  <a:cubicBezTo>
                    <a:pt x="1621" y="0"/>
                    <a:pt x="1600" y="7"/>
                    <a:pt x="1579" y="7"/>
                  </a:cubicBezTo>
                  <a:cubicBezTo>
                    <a:pt x="1558" y="14"/>
                    <a:pt x="1544" y="14"/>
                    <a:pt x="1523" y="21"/>
                  </a:cubicBezTo>
                  <a:cubicBezTo>
                    <a:pt x="1495" y="28"/>
                    <a:pt x="1473" y="35"/>
                    <a:pt x="1452" y="50"/>
                  </a:cubicBezTo>
                  <a:lnTo>
                    <a:pt x="7" y="762"/>
                  </a:lnTo>
                  <a:cubicBezTo>
                    <a:pt x="0" y="769"/>
                    <a:pt x="7" y="783"/>
                    <a:pt x="21" y="783"/>
                  </a:cubicBezTo>
                  <a:cubicBezTo>
                    <a:pt x="42" y="769"/>
                    <a:pt x="64" y="762"/>
                    <a:pt x="92" y="754"/>
                  </a:cubicBezTo>
                  <a:cubicBezTo>
                    <a:pt x="106" y="747"/>
                    <a:pt x="134" y="740"/>
                    <a:pt x="155" y="740"/>
                  </a:cubicBezTo>
                  <a:lnTo>
                    <a:pt x="233" y="740"/>
                  </a:lnTo>
                  <a:cubicBezTo>
                    <a:pt x="254" y="740"/>
                    <a:pt x="282" y="740"/>
                    <a:pt x="310" y="747"/>
                  </a:cubicBezTo>
                  <a:cubicBezTo>
                    <a:pt x="331" y="754"/>
                    <a:pt x="360" y="754"/>
                    <a:pt x="388" y="769"/>
                  </a:cubicBezTo>
                  <a:cubicBezTo>
                    <a:pt x="409" y="776"/>
                    <a:pt x="437" y="783"/>
                    <a:pt x="465" y="797"/>
                  </a:cubicBezTo>
                  <a:cubicBezTo>
                    <a:pt x="501" y="811"/>
                    <a:pt x="529" y="825"/>
                    <a:pt x="557" y="839"/>
                  </a:cubicBezTo>
                  <a:cubicBezTo>
                    <a:pt x="585" y="853"/>
                    <a:pt x="613" y="867"/>
                    <a:pt x="642" y="888"/>
                  </a:cubicBezTo>
                  <a:lnTo>
                    <a:pt x="811" y="1001"/>
                  </a:lnTo>
                  <a:cubicBezTo>
                    <a:pt x="839" y="1022"/>
                    <a:pt x="867" y="1044"/>
                    <a:pt x="902" y="1065"/>
                  </a:cubicBezTo>
                  <a:lnTo>
                    <a:pt x="973" y="1135"/>
                  </a:lnTo>
                  <a:lnTo>
                    <a:pt x="987" y="1142"/>
                  </a:lnTo>
                  <a:cubicBezTo>
                    <a:pt x="1008" y="1163"/>
                    <a:pt x="1036" y="1192"/>
                    <a:pt x="1057" y="1213"/>
                  </a:cubicBezTo>
                  <a:lnTo>
                    <a:pt x="1065" y="1227"/>
                  </a:lnTo>
                  <a:cubicBezTo>
                    <a:pt x="1086" y="1248"/>
                    <a:pt x="1107" y="1269"/>
                    <a:pt x="1121" y="1290"/>
                  </a:cubicBezTo>
                  <a:lnTo>
                    <a:pt x="1128" y="1297"/>
                  </a:lnTo>
                  <a:cubicBezTo>
                    <a:pt x="1135" y="1304"/>
                    <a:pt x="1135" y="1304"/>
                    <a:pt x="1142" y="1311"/>
                  </a:cubicBezTo>
                  <a:cubicBezTo>
                    <a:pt x="1149" y="1325"/>
                    <a:pt x="1163" y="1340"/>
                    <a:pt x="1177" y="1354"/>
                  </a:cubicBezTo>
                  <a:lnTo>
                    <a:pt x="1191" y="1375"/>
                  </a:lnTo>
                  <a:lnTo>
                    <a:pt x="1213" y="1403"/>
                  </a:lnTo>
                  <a:cubicBezTo>
                    <a:pt x="1227" y="1417"/>
                    <a:pt x="1234" y="1438"/>
                    <a:pt x="1255" y="1466"/>
                  </a:cubicBezTo>
                  <a:lnTo>
                    <a:pt x="1262" y="1481"/>
                  </a:lnTo>
                  <a:lnTo>
                    <a:pt x="1276" y="1495"/>
                  </a:lnTo>
                  <a:cubicBezTo>
                    <a:pt x="1290" y="1523"/>
                    <a:pt x="1304" y="1544"/>
                    <a:pt x="1325" y="1579"/>
                  </a:cubicBezTo>
                  <a:lnTo>
                    <a:pt x="1332" y="1586"/>
                  </a:lnTo>
                  <a:lnTo>
                    <a:pt x="1332" y="1600"/>
                  </a:lnTo>
                  <a:cubicBezTo>
                    <a:pt x="1354" y="1629"/>
                    <a:pt x="1375" y="1664"/>
                    <a:pt x="1389" y="1699"/>
                  </a:cubicBezTo>
                  <a:lnTo>
                    <a:pt x="1396" y="1720"/>
                  </a:lnTo>
                  <a:lnTo>
                    <a:pt x="1403" y="1734"/>
                  </a:lnTo>
                  <a:cubicBezTo>
                    <a:pt x="1417" y="1755"/>
                    <a:pt x="1431" y="1784"/>
                    <a:pt x="1438" y="1805"/>
                  </a:cubicBezTo>
                  <a:lnTo>
                    <a:pt x="1459" y="1826"/>
                  </a:lnTo>
                  <a:lnTo>
                    <a:pt x="1473" y="1854"/>
                  </a:lnTo>
                  <a:cubicBezTo>
                    <a:pt x="1480" y="1875"/>
                    <a:pt x="1487" y="1889"/>
                    <a:pt x="1495" y="1911"/>
                  </a:cubicBezTo>
                  <a:cubicBezTo>
                    <a:pt x="1495" y="1918"/>
                    <a:pt x="1495" y="1925"/>
                    <a:pt x="1495" y="1925"/>
                  </a:cubicBezTo>
                  <a:lnTo>
                    <a:pt x="1495" y="1939"/>
                  </a:lnTo>
                  <a:cubicBezTo>
                    <a:pt x="1502" y="1967"/>
                    <a:pt x="1516" y="1995"/>
                    <a:pt x="1523" y="2016"/>
                  </a:cubicBezTo>
                  <a:lnTo>
                    <a:pt x="1530" y="2037"/>
                  </a:lnTo>
                  <a:cubicBezTo>
                    <a:pt x="1537" y="2073"/>
                    <a:pt x="1544" y="2108"/>
                    <a:pt x="1551" y="2136"/>
                  </a:cubicBezTo>
                  <a:lnTo>
                    <a:pt x="1551" y="2150"/>
                  </a:lnTo>
                  <a:cubicBezTo>
                    <a:pt x="1558" y="2185"/>
                    <a:pt x="1565" y="2221"/>
                    <a:pt x="1572" y="2249"/>
                  </a:cubicBezTo>
                  <a:lnTo>
                    <a:pt x="1572" y="2263"/>
                  </a:lnTo>
                  <a:cubicBezTo>
                    <a:pt x="1579" y="2298"/>
                    <a:pt x="1579" y="2334"/>
                    <a:pt x="1586" y="2369"/>
                  </a:cubicBezTo>
                  <a:cubicBezTo>
                    <a:pt x="1593" y="2404"/>
                    <a:pt x="1593" y="2439"/>
                    <a:pt x="1593" y="2475"/>
                  </a:cubicBezTo>
                  <a:lnTo>
                    <a:pt x="1593" y="2482"/>
                  </a:lnTo>
                  <a:cubicBezTo>
                    <a:pt x="1593" y="2517"/>
                    <a:pt x="1593" y="2552"/>
                    <a:pt x="1593" y="2587"/>
                  </a:cubicBezTo>
                  <a:lnTo>
                    <a:pt x="1544" y="3299"/>
                  </a:lnTo>
                  <a:cubicBezTo>
                    <a:pt x="1544" y="3299"/>
                    <a:pt x="1544" y="3313"/>
                    <a:pt x="1551" y="3313"/>
                  </a:cubicBezTo>
                  <a:lnTo>
                    <a:pt x="1558" y="3306"/>
                  </a:lnTo>
                  <a:lnTo>
                    <a:pt x="2968" y="2587"/>
                  </a:lnTo>
                  <a:cubicBezTo>
                    <a:pt x="2968" y="2586"/>
                    <a:pt x="2968" y="2585"/>
                    <a:pt x="2968" y="2584"/>
                  </a:cubicBezTo>
                  <a:lnTo>
                    <a:pt x="2968" y="2584"/>
                  </a:lnTo>
                  <a:lnTo>
                    <a:pt x="1558" y="3285"/>
                  </a:lnTo>
                  <a:lnTo>
                    <a:pt x="1607" y="2587"/>
                  </a:lnTo>
                  <a:cubicBezTo>
                    <a:pt x="1607" y="2552"/>
                    <a:pt x="1607" y="2517"/>
                    <a:pt x="1607" y="2482"/>
                  </a:cubicBezTo>
                  <a:lnTo>
                    <a:pt x="1607" y="2475"/>
                  </a:lnTo>
                  <a:cubicBezTo>
                    <a:pt x="1600" y="2439"/>
                    <a:pt x="1607" y="2404"/>
                    <a:pt x="1600" y="2369"/>
                  </a:cubicBezTo>
                  <a:cubicBezTo>
                    <a:pt x="1600" y="2334"/>
                    <a:pt x="1593" y="2298"/>
                    <a:pt x="1586" y="2263"/>
                  </a:cubicBezTo>
                  <a:lnTo>
                    <a:pt x="1586" y="2249"/>
                  </a:lnTo>
                  <a:cubicBezTo>
                    <a:pt x="1579" y="2221"/>
                    <a:pt x="1572" y="2185"/>
                    <a:pt x="1565" y="2150"/>
                  </a:cubicBezTo>
                  <a:lnTo>
                    <a:pt x="1565" y="2136"/>
                  </a:lnTo>
                  <a:cubicBezTo>
                    <a:pt x="1558" y="2101"/>
                    <a:pt x="1551" y="2066"/>
                    <a:pt x="1544" y="2037"/>
                  </a:cubicBezTo>
                  <a:lnTo>
                    <a:pt x="1537" y="2016"/>
                  </a:lnTo>
                  <a:cubicBezTo>
                    <a:pt x="1530" y="1981"/>
                    <a:pt x="1516" y="1953"/>
                    <a:pt x="1509" y="1925"/>
                  </a:cubicBezTo>
                  <a:lnTo>
                    <a:pt x="1509" y="1918"/>
                  </a:lnTo>
                  <a:lnTo>
                    <a:pt x="1502" y="1904"/>
                  </a:lnTo>
                  <a:cubicBezTo>
                    <a:pt x="1495" y="1882"/>
                    <a:pt x="1487" y="1861"/>
                    <a:pt x="1480" y="1840"/>
                  </a:cubicBezTo>
                  <a:lnTo>
                    <a:pt x="1473" y="1819"/>
                  </a:lnTo>
                  <a:lnTo>
                    <a:pt x="1459" y="1791"/>
                  </a:lnTo>
                  <a:cubicBezTo>
                    <a:pt x="1445" y="1763"/>
                    <a:pt x="1438" y="1741"/>
                    <a:pt x="1424" y="1713"/>
                  </a:cubicBezTo>
                  <a:lnTo>
                    <a:pt x="1417" y="1706"/>
                  </a:lnTo>
                  <a:cubicBezTo>
                    <a:pt x="1417" y="1699"/>
                    <a:pt x="1410" y="1692"/>
                    <a:pt x="1410" y="1685"/>
                  </a:cubicBezTo>
                  <a:cubicBezTo>
                    <a:pt x="1396" y="1650"/>
                    <a:pt x="1375" y="1615"/>
                    <a:pt x="1354" y="1579"/>
                  </a:cubicBezTo>
                  <a:cubicBezTo>
                    <a:pt x="1354" y="1579"/>
                    <a:pt x="1354" y="1572"/>
                    <a:pt x="1346" y="1572"/>
                  </a:cubicBezTo>
                  <a:lnTo>
                    <a:pt x="1346" y="1558"/>
                  </a:lnTo>
                  <a:cubicBezTo>
                    <a:pt x="1325" y="1530"/>
                    <a:pt x="1311" y="1502"/>
                    <a:pt x="1297" y="1481"/>
                  </a:cubicBezTo>
                  <a:lnTo>
                    <a:pt x="1283" y="1459"/>
                  </a:lnTo>
                  <a:lnTo>
                    <a:pt x="1269" y="1438"/>
                  </a:lnTo>
                  <a:cubicBezTo>
                    <a:pt x="1255" y="1417"/>
                    <a:pt x="1234" y="1389"/>
                    <a:pt x="1227" y="1382"/>
                  </a:cubicBezTo>
                  <a:cubicBezTo>
                    <a:pt x="1220" y="1375"/>
                    <a:pt x="1213" y="1368"/>
                    <a:pt x="1213" y="1361"/>
                  </a:cubicBezTo>
                  <a:lnTo>
                    <a:pt x="1191" y="1333"/>
                  </a:lnTo>
                  <a:cubicBezTo>
                    <a:pt x="1177" y="1318"/>
                    <a:pt x="1170" y="1304"/>
                    <a:pt x="1156" y="1290"/>
                  </a:cubicBezTo>
                  <a:lnTo>
                    <a:pt x="1149" y="1276"/>
                  </a:lnTo>
                  <a:lnTo>
                    <a:pt x="1142" y="1269"/>
                  </a:lnTo>
                  <a:cubicBezTo>
                    <a:pt x="1121" y="1248"/>
                    <a:pt x="1100" y="1227"/>
                    <a:pt x="1079" y="1199"/>
                  </a:cubicBezTo>
                  <a:lnTo>
                    <a:pt x="1072" y="1192"/>
                  </a:lnTo>
                  <a:cubicBezTo>
                    <a:pt x="1050" y="1163"/>
                    <a:pt x="1022" y="1142"/>
                    <a:pt x="1001" y="1121"/>
                  </a:cubicBezTo>
                  <a:lnTo>
                    <a:pt x="994" y="1114"/>
                  </a:lnTo>
                  <a:cubicBezTo>
                    <a:pt x="966" y="1086"/>
                    <a:pt x="938" y="1065"/>
                    <a:pt x="909" y="1036"/>
                  </a:cubicBezTo>
                  <a:cubicBezTo>
                    <a:pt x="881" y="1015"/>
                    <a:pt x="846" y="994"/>
                    <a:pt x="818" y="973"/>
                  </a:cubicBezTo>
                  <a:lnTo>
                    <a:pt x="656" y="867"/>
                  </a:lnTo>
                  <a:cubicBezTo>
                    <a:pt x="627" y="846"/>
                    <a:pt x="592" y="825"/>
                    <a:pt x="564" y="811"/>
                  </a:cubicBezTo>
                  <a:cubicBezTo>
                    <a:pt x="536" y="797"/>
                    <a:pt x="508" y="776"/>
                    <a:pt x="479" y="769"/>
                  </a:cubicBezTo>
                  <a:cubicBezTo>
                    <a:pt x="451" y="754"/>
                    <a:pt x="423" y="747"/>
                    <a:pt x="388" y="733"/>
                  </a:cubicBezTo>
                  <a:cubicBezTo>
                    <a:pt x="367" y="733"/>
                    <a:pt x="338" y="726"/>
                    <a:pt x="317" y="719"/>
                  </a:cubicBezTo>
                  <a:lnTo>
                    <a:pt x="303" y="719"/>
                  </a:lnTo>
                  <a:cubicBezTo>
                    <a:pt x="282" y="719"/>
                    <a:pt x="261" y="712"/>
                    <a:pt x="240" y="712"/>
                  </a:cubicBezTo>
                  <a:lnTo>
                    <a:pt x="219" y="712"/>
                  </a:lnTo>
                  <a:cubicBezTo>
                    <a:pt x="197" y="719"/>
                    <a:pt x="169" y="726"/>
                    <a:pt x="141" y="733"/>
                  </a:cubicBezTo>
                  <a:lnTo>
                    <a:pt x="1466" y="78"/>
                  </a:lnTo>
                  <a:cubicBezTo>
                    <a:pt x="1487" y="64"/>
                    <a:pt x="1516" y="57"/>
                    <a:pt x="1537" y="50"/>
                  </a:cubicBezTo>
                  <a:cubicBezTo>
                    <a:pt x="1558" y="43"/>
                    <a:pt x="1572" y="43"/>
                    <a:pt x="1600" y="35"/>
                  </a:cubicBezTo>
                  <a:lnTo>
                    <a:pt x="1776" y="35"/>
                  </a:lnTo>
                  <a:lnTo>
                    <a:pt x="1812" y="43"/>
                  </a:lnTo>
                  <a:lnTo>
                    <a:pt x="1840" y="50"/>
                  </a:lnTo>
                  <a:lnTo>
                    <a:pt x="1847" y="50"/>
                  </a:lnTo>
                  <a:lnTo>
                    <a:pt x="1889" y="64"/>
                  </a:lnTo>
                  <a:lnTo>
                    <a:pt x="1903" y="71"/>
                  </a:lnTo>
                  <a:lnTo>
                    <a:pt x="1917" y="78"/>
                  </a:lnTo>
                  <a:lnTo>
                    <a:pt x="1953" y="92"/>
                  </a:lnTo>
                  <a:lnTo>
                    <a:pt x="1988" y="113"/>
                  </a:lnTo>
                  <a:lnTo>
                    <a:pt x="2002" y="120"/>
                  </a:lnTo>
                  <a:lnTo>
                    <a:pt x="2023" y="127"/>
                  </a:lnTo>
                  <a:lnTo>
                    <a:pt x="2058" y="148"/>
                  </a:lnTo>
                  <a:lnTo>
                    <a:pt x="2087" y="169"/>
                  </a:lnTo>
                  <a:lnTo>
                    <a:pt x="2263" y="289"/>
                  </a:lnTo>
                  <a:lnTo>
                    <a:pt x="2298" y="310"/>
                  </a:lnTo>
                  <a:cubicBezTo>
                    <a:pt x="2312" y="324"/>
                    <a:pt x="2319" y="332"/>
                    <a:pt x="2333" y="339"/>
                  </a:cubicBezTo>
                  <a:lnTo>
                    <a:pt x="2340" y="346"/>
                  </a:lnTo>
                  <a:lnTo>
                    <a:pt x="2369" y="367"/>
                  </a:lnTo>
                  <a:lnTo>
                    <a:pt x="2411" y="402"/>
                  </a:lnTo>
                  <a:lnTo>
                    <a:pt x="2432" y="430"/>
                  </a:lnTo>
                  <a:lnTo>
                    <a:pt x="2446" y="444"/>
                  </a:lnTo>
                  <a:cubicBezTo>
                    <a:pt x="2467" y="458"/>
                    <a:pt x="2481" y="473"/>
                    <a:pt x="2496" y="487"/>
                  </a:cubicBezTo>
                  <a:lnTo>
                    <a:pt x="2503" y="494"/>
                  </a:lnTo>
                  <a:lnTo>
                    <a:pt x="2510" y="501"/>
                  </a:lnTo>
                  <a:lnTo>
                    <a:pt x="2517" y="515"/>
                  </a:lnTo>
                  <a:lnTo>
                    <a:pt x="2538" y="536"/>
                  </a:lnTo>
                  <a:lnTo>
                    <a:pt x="2559" y="564"/>
                  </a:lnTo>
                  <a:lnTo>
                    <a:pt x="2573" y="578"/>
                  </a:lnTo>
                  <a:lnTo>
                    <a:pt x="2594" y="599"/>
                  </a:lnTo>
                  <a:cubicBezTo>
                    <a:pt x="2601" y="606"/>
                    <a:pt x="2608" y="621"/>
                    <a:pt x="2615" y="628"/>
                  </a:cubicBezTo>
                  <a:lnTo>
                    <a:pt x="2637" y="656"/>
                  </a:lnTo>
                  <a:cubicBezTo>
                    <a:pt x="2644" y="663"/>
                    <a:pt x="2651" y="677"/>
                    <a:pt x="2658" y="691"/>
                  </a:cubicBezTo>
                  <a:lnTo>
                    <a:pt x="2686" y="726"/>
                  </a:lnTo>
                  <a:lnTo>
                    <a:pt x="2700" y="740"/>
                  </a:lnTo>
                  <a:lnTo>
                    <a:pt x="2707" y="754"/>
                  </a:lnTo>
                  <a:cubicBezTo>
                    <a:pt x="2714" y="762"/>
                    <a:pt x="2721" y="769"/>
                    <a:pt x="2721" y="776"/>
                  </a:cubicBezTo>
                  <a:lnTo>
                    <a:pt x="2770" y="860"/>
                  </a:lnTo>
                  <a:lnTo>
                    <a:pt x="2770" y="867"/>
                  </a:lnTo>
                  <a:lnTo>
                    <a:pt x="2777" y="881"/>
                  </a:lnTo>
                  <a:cubicBezTo>
                    <a:pt x="2799" y="910"/>
                    <a:pt x="2820" y="945"/>
                    <a:pt x="2834" y="980"/>
                  </a:cubicBezTo>
                  <a:cubicBezTo>
                    <a:pt x="2834" y="987"/>
                    <a:pt x="2841" y="994"/>
                    <a:pt x="2841" y="1001"/>
                  </a:cubicBezTo>
                  <a:cubicBezTo>
                    <a:pt x="2841" y="1001"/>
                    <a:pt x="2848" y="1008"/>
                    <a:pt x="2848" y="1015"/>
                  </a:cubicBezTo>
                  <a:lnTo>
                    <a:pt x="2869" y="1029"/>
                  </a:lnTo>
                  <a:cubicBezTo>
                    <a:pt x="2876" y="1044"/>
                    <a:pt x="2883" y="1065"/>
                    <a:pt x="2897" y="1093"/>
                  </a:cubicBezTo>
                  <a:cubicBezTo>
                    <a:pt x="2900" y="1095"/>
                    <a:pt x="2902" y="1098"/>
                    <a:pt x="2905" y="1101"/>
                  </a:cubicBezTo>
                  <a:lnTo>
                    <a:pt x="2905" y="1101"/>
                  </a:lnTo>
                  <a:lnTo>
                    <a:pt x="2904" y="1100"/>
                  </a:lnTo>
                  <a:cubicBezTo>
                    <a:pt x="2904" y="1086"/>
                    <a:pt x="2897" y="1079"/>
                    <a:pt x="2890" y="1065"/>
                  </a:cubicBezTo>
                  <a:lnTo>
                    <a:pt x="2869" y="1008"/>
                  </a:lnTo>
                  <a:lnTo>
                    <a:pt x="2862" y="994"/>
                  </a:lnTo>
                  <a:lnTo>
                    <a:pt x="2855" y="980"/>
                  </a:lnTo>
                  <a:cubicBezTo>
                    <a:pt x="2855" y="973"/>
                    <a:pt x="2848" y="973"/>
                    <a:pt x="2848" y="966"/>
                  </a:cubicBezTo>
                  <a:cubicBezTo>
                    <a:pt x="2827" y="924"/>
                    <a:pt x="2813" y="888"/>
                    <a:pt x="2792" y="860"/>
                  </a:cubicBezTo>
                  <a:lnTo>
                    <a:pt x="2785" y="846"/>
                  </a:lnTo>
                  <a:lnTo>
                    <a:pt x="2777" y="839"/>
                  </a:lnTo>
                  <a:cubicBezTo>
                    <a:pt x="2763" y="811"/>
                    <a:pt x="2749" y="783"/>
                    <a:pt x="2728" y="754"/>
                  </a:cubicBezTo>
                  <a:lnTo>
                    <a:pt x="2714" y="733"/>
                  </a:lnTo>
                  <a:lnTo>
                    <a:pt x="2707" y="719"/>
                  </a:lnTo>
                  <a:lnTo>
                    <a:pt x="2700" y="705"/>
                  </a:lnTo>
                  <a:lnTo>
                    <a:pt x="2665" y="663"/>
                  </a:lnTo>
                  <a:lnTo>
                    <a:pt x="2644" y="635"/>
                  </a:lnTo>
                  <a:lnTo>
                    <a:pt x="2622" y="606"/>
                  </a:lnTo>
                  <a:cubicBezTo>
                    <a:pt x="2615" y="592"/>
                    <a:pt x="2601" y="578"/>
                    <a:pt x="2594" y="564"/>
                  </a:cubicBezTo>
                  <a:lnTo>
                    <a:pt x="2580" y="557"/>
                  </a:lnTo>
                  <a:lnTo>
                    <a:pt x="2573" y="536"/>
                  </a:lnTo>
                  <a:lnTo>
                    <a:pt x="2545" y="515"/>
                  </a:lnTo>
                  <a:lnTo>
                    <a:pt x="2524" y="487"/>
                  </a:lnTo>
                  <a:lnTo>
                    <a:pt x="2517" y="480"/>
                  </a:lnTo>
                  <a:lnTo>
                    <a:pt x="2510" y="473"/>
                  </a:lnTo>
                  <a:lnTo>
                    <a:pt x="2503" y="458"/>
                  </a:lnTo>
                  <a:cubicBezTo>
                    <a:pt x="2488" y="444"/>
                    <a:pt x="2474" y="430"/>
                    <a:pt x="2460" y="416"/>
                  </a:cubicBezTo>
                  <a:lnTo>
                    <a:pt x="2439" y="402"/>
                  </a:lnTo>
                  <a:lnTo>
                    <a:pt x="2418" y="381"/>
                  </a:lnTo>
                  <a:lnTo>
                    <a:pt x="2376" y="346"/>
                  </a:lnTo>
                  <a:lnTo>
                    <a:pt x="2347" y="324"/>
                  </a:lnTo>
                  <a:lnTo>
                    <a:pt x="2340" y="317"/>
                  </a:lnTo>
                  <a:cubicBezTo>
                    <a:pt x="2326" y="303"/>
                    <a:pt x="2319" y="296"/>
                    <a:pt x="2305" y="289"/>
                  </a:cubicBezTo>
                  <a:lnTo>
                    <a:pt x="2270" y="261"/>
                  </a:lnTo>
                  <a:lnTo>
                    <a:pt x="2094" y="141"/>
                  </a:lnTo>
                  <a:lnTo>
                    <a:pt x="2066" y="127"/>
                  </a:lnTo>
                  <a:lnTo>
                    <a:pt x="2030" y="106"/>
                  </a:lnTo>
                  <a:lnTo>
                    <a:pt x="2009" y="92"/>
                  </a:lnTo>
                  <a:lnTo>
                    <a:pt x="1995" y="85"/>
                  </a:lnTo>
                  <a:cubicBezTo>
                    <a:pt x="1981" y="78"/>
                    <a:pt x="1967" y="71"/>
                    <a:pt x="1960" y="64"/>
                  </a:cubicBezTo>
                  <a:lnTo>
                    <a:pt x="1925" y="50"/>
                  </a:lnTo>
                  <a:lnTo>
                    <a:pt x="1910" y="43"/>
                  </a:lnTo>
                  <a:lnTo>
                    <a:pt x="1889" y="35"/>
                  </a:lnTo>
                  <a:lnTo>
                    <a:pt x="1847" y="21"/>
                  </a:lnTo>
                  <a:lnTo>
                    <a:pt x="1840" y="21"/>
                  </a:lnTo>
                  <a:lnTo>
                    <a:pt x="1812" y="14"/>
                  </a:lnTo>
                  <a:lnTo>
                    <a:pt x="1776" y="7"/>
                  </a:lnTo>
                  <a:lnTo>
                    <a:pt x="1734" y="7"/>
                  </a:lnTo>
                  <a:lnTo>
                    <a:pt x="1692"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4"/>
            <p:cNvSpPr/>
            <p:nvPr/>
          </p:nvSpPr>
          <p:spPr>
            <a:xfrm>
              <a:off x="2651800" y="2647150"/>
              <a:ext cx="24675" cy="12025"/>
            </a:xfrm>
            <a:custGeom>
              <a:avLst/>
              <a:gdLst/>
              <a:ahLst/>
              <a:cxnLst/>
              <a:rect l="l" t="t" r="r" b="b"/>
              <a:pathLst>
                <a:path w="987" h="481" extrusionOk="0">
                  <a:moveTo>
                    <a:pt x="980" y="1"/>
                  </a:moveTo>
                  <a:lnTo>
                    <a:pt x="0" y="466"/>
                  </a:lnTo>
                  <a:lnTo>
                    <a:pt x="14" y="480"/>
                  </a:lnTo>
                  <a:lnTo>
                    <a:pt x="987" y="22"/>
                  </a:lnTo>
                  <a:lnTo>
                    <a:pt x="980"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 name="Google Shape;1249;p34"/>
          <p:cNvGrpSpPr/>
          <p:nvPr/>
        </p:nvGrpSpPr>
        <p:grpSpPr>
          <a:xfrm>
            <a:off x="5969100" y="2811250"/>
            <a:ext cx="553994" cy="921500"/>
            <a:chOff x="244800" y="1988000"/>
            <a:chExt cx="553994" cy="921500"/>
          </a:xfrm>
        </p:grpSpPr>
        <p:sp>
          <p:nvSpPr>
            <p:cNvPr id="1250" name="Google Shape;1250;p34"/>
            <p:cNvSpPr/>
            <p:nvPr/>
          </p:nvSpPr>
          <p:spPr>
            <a:xfrm>
              <a:off x="334310" y="2676863"/>
              <a:ext cx="441349" cy="232637"/>
            </a:xfrm>
            <a:custGeom>
              <a:avLst/>
              <a:gdLst/>
              <a:ahLst/>
              <a:cxnLst/>
              <a:rect l="l" t="t" r="r" b="b"/>
              <a:pathLst>
                <a:path w="7268" h="3831" extrusionOk="0">
                  <a:moveTo>
                    <a:pt x="3634" y="0"/>
                  </a:moveTo>
                  <a:cubicBezTo>
                    <a:pt x="2789" y="0"/>
                    <a:pt x="1944" y="187"/>
                    <a:pt x="1297" y="563"/>
                  </a:cubicBezTo>
                  <a:cubicBezTo>
                    <a:pt x="7" y="1310"/>
                    <a:pt x="0" y="2523"/>
                    <a:pt x="1283" y="3270"/>
                  </a:cubicBezTo>
                  <a:cubicBezTo>
                    <a:pt x="1928" y="3644"/>
                    <a:pt x="2774" y="3831"/>
                    <a:pt x="3621" y="3831"/>
                  </a:cubicBezTo>
                  <a:cubicBezTo>
                    <a:pt x="4468" y="3831"/>
                    <a:pt x="5315" y="3644"/>
                    <a:pt x="5964" y="3270"/>
                  </a:cubicBezTo>
                  <a:cubicBezTo>
                    <a:pt x="7261" y="2523"/>
                    <a:pt x="7268" y="1310"/>
                    <a:pt x="5978" y="563"/>
                  </a:cubicBezTo>
                  <a:cubicBezTo>
                    <a:pt x="5331" y="189"/>
                    <a:pt x="4483" y="0"/>
                    <a:pt x="363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4"/>
            <p:cNvSpPr/>
            <p:nvPr/>
          </p:nvSpPr>
          <p:spPr>
            <a:xfrm>
              <a:off x="280810" y="2174668"/>
              <a:ext cx="482460" cy="689775"/>
            </a:xfrm>
            <a:custGeom>
              <a:avLst/>
              <a:gdLst/>
              <a:ahLst/>
              <a:cxnLst/>
              <a:rect l="l" t="t" r="r" b="b"/>
              <a:pathLst>
                <a:path w="7945" h="11359" extrusionOk="0">
                  <a:moveTo>
                    <a:pt x="0" y="0"/>
                  </a:moveTo>
                  <a:lnTo>
                    <a:pt x="120" y="1044"/>
                  </a:lnTo>
                  <a:lnTo>
                    <a:pt x="190" y="1657"/>
                  </a:lnTo>
                  <a:lnTo>
                    <a:pt x="247" y="2108"/>
                  </a:lnTo>
                  <a:lnTo>
                    <a:pt x="529" y="4526"/>
                  </a:lnTo>
                  <a:lnTo>
                    <a:pt x="663" y="5654"/>
                  </a:lnTo>
                  <a:lnTo>
                    <a:pt x="1036" y="8812"/>
                  </a:lnTo>
                  <a:lnTo>
                    <a:pt x="1142" y="9721"/>
                  </a:lnTo>
                  <a:cubicBezTo>
                    <a:pt x="1142" y="10137"/>
                    <a:pt x="1410" y="10553"/>
                    <a:pt x="1960" y="10877"/>
                  </a:cubicBezTo>
                  <a:cubicBezTo>
                    <a:pt x="2513" y="11198"/>
                    <a:pt x="3237" y="11359"/>
                    <a:pt x="3962" y="11359"/>
                  </a:cubicBezTo>
                  <a:cubicBezTo>
                    <a:pt x="4686" y="11359"/>
                    <a:pt x="5410" y="11198"/>
                    <a:pt x="5964" y="10877"/>
                  </a:cubicBezTo>
                  <a:cubicBezTo>
                    <a:pt x="6514" y="10553"/>
                    <a:pt x="6796" y="10137"/>
                    <a:pt x="6796" y="9721"/>
                  </a:cubicBezTo>
                  <a:lnTo>
                    <a:pt x="6901" y="8798"/>
                  </a:lnTo>
                  <a:lnTo>
                    <a:pt x="7275" y="5647"/>
                  </a:lnTo>
                  <a:lnTo>
                    <a:pt x="7409" y="4512"/>
                  </a:lnTo>
                  <a:lnTo>
                    <a:pt x="7691" y="2101"/>
                  </a:lnTo>
                  <a:lnTo>
                    <a:pt x="7811" y="1114"/>
                  </a:lnTo>
                  <a:lnTo>
                    <a:pt x="7902" y="325"/>
                  </a:lnTo>
                  <a:lnTo>
                    <a:pt x="7945" y="0"/>
                  </a:ln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4"/>
            <p:cNvSpPr/>
            <p:nvPr/>
          </p:nvSpPr>
          <p:spPr>
            <a:xfrm>
              <a:off x="279899" y="2174243"/>
              <a:ext cx="483371" cy="690504"/>
            </a:xfrm>
            <a:custGeom>
              <a:avLst/>
              <a:gdLst/>
              <a:ahLst/>
              <a:cxnLst/>
              <a:rect l="l" t="t" r="r" b="b"/>
              <a:pathLst>
                <a:path w="7960" h="11371" extrusionOk="0">
                  <a:moveTo>
                    <a:pt x="7945" y="22"/>
                  </a:moveTo>
                  <a:lnTo>
                    <a:pt x="7699" y="2115"/>
                  </a:lnTo>
                  <a:lnTo>
                    <a:pt x="7417" y="4519"/>
                  </a:lnTo>
                  <a:lnTo>
                    <a:pt x="6909" y="8805"/>
                  </a:lnTo>
                  <a:lnTo>
                    <a:pt x="6803" y="9728"/>
                  </a:lnTo>
                  <a:cubicBezTo>
                    <a:pt x="6803" y="10158"/>
                    <a:pt x="6500" y="10567"/>
                    <a:pt x="5972" y="10877"/>
                  </a:cubicBezTo>
                  <a:cubicBezTo>
                    <a:pt x="5422" y="11195"/>
                    <a:pt x="4699" y="11353"/>
                    <a:pt x="3978" y="11353"/>
                  </a:cubicBezTo>
                  <a:cubicBezTo>
                    <a:pt x="3256" y="11353"/>
                    <a:pt x="2535" y="11195"/>
                    <a:pt x="1989" y="10877"/>
                  </a:cubicBezTo>
                  <a:cubicBezTo>
                    <a:pt x="1460" y="10567"/>
                    <a:pt x="1171" y="10158"/>
                    <a:pt x="1171" y="9728"/>
                  </a:cubicBezTo>
                  <a:lnTo>
                    <a:pt x="22" y="22"/>
                  </a:lnTo>
                  <a:close/>
                  <a:moveTo>
                    <a:pt x="1" y="0"/>
                  </a:moveTo>
                  <a:cubicBezTo>
                    <a:pt x="1" y="0"/>
                    <a:pt x="1" y="7"/>
                    <a:pt x="1" y="7"/>
                  </a:cubicBezTo>
                  <a:lnTo>
                    <a:pt x="1143" y="9728"/>
                  </a:lnTo>
                  <a:cubicBezTo>
                    <a:pt x="1143" y="10165"/>
                    <a:pt x="1439" y="10581"/>
                    <a:pt x="1975" y="10892"/>
                  </a:cubicBezTo>
                  <a:cubicBezTo>
                    <a:pt x="2525" y="11216"/>
                    <a:pt x="3251" y="11371"/>
                    <a:pt x="3977" y="11371"/>
                  </a:cubicBezTo>
                  <a:cubicBezTo>
                    <a:pt x="4703" y="11371"/>
                    <a:pt x="5429" y="11216"/>
                    <a:pt x="5972" y="10892"/>
                  </a:cubicBezTo>
                  <a:cubicBezTo>
                    <a:pt x="6514" y="10581"/>
                    <a:pt x="6818" y="10165"/>
                    <a:pt x="6818" y="9728"/>
                  </a:cubicBezTo>
                  <a:lnTo>
                    <a:pt x="7960" y="7"/>
                  </a:lnTo>
                  <a:cubicBezTo>
                    <a:pt x="7960" y="7"/>
                    <a:pt x="7960" y="0"/>
                    <a:pt x="796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4"/>
            <p:cNvSpPr/>
            <p:nvPr/>
          </p:nvSpPr>
          <p:spPr>
            <a:xfrm>
              <a:off x="288037" y="2167806"/>
              <a:ext cx="476934" cy="180596"/>
            </a:xfrm>
            <a:custGeom>
              <a:avLst/>
              <a:gdLst/>
              <a:ahLst/>
              <a:cxnLst/>
              <a:rect l="l" t="t" r="r" b="b"/>
              <a:pathLst>
                <a:path w="7854" h="2974" extrusionOk="0">
                  <a:moveTo>
                    <a:pt x="7854" y="1"/>
                  </a:moveTo>
                  <a:cubicBezTo>
                    <a:pt x="7854" y="149"/>
                    <a:pt x="7833" y="290"/>
                    <a:pt x="7783" y="431"/>
                  </a:cubicBezTo>
                  <a:cubicBezTo>
                    <a:pt x="7642" y="903"/>
                    <a:pt x="7255" y="1347"/>
                    <a:pt x="6627" y="1707"/>
                  </a:cubicBezTo>
                  <a:cubicBezTo>
                    <a:pt x="5813" y="2179"/>
                    <a:pt x="4749" y="2415"/>
                    <a:pt x="3686" y="2415"/>
                  </a:cubicBezTo>
                  <a:cubicBezTo>
                    <a:pt x="2623" y="2415"/>
                    <a:pt x="1562" y="2179"/>
                    <a:pt x="755" y="1707"/>
                  </a:cubicBezTo>
                  <a:cubicBezTo>
                    <a:pt x="410" y="1509"/>
                    <a:pt x="177" y="1354"/>
                    <a:pt x="1" y="1157"/>
                  </a:cubicBezTo>
                  <a:lnTo>
                    <a:pt x="1" y="1157"/>
                  </a:lnTo>
                  <a:lnTo>
                    <a:pt x="71" y="1777"/>
                  </a:lnTo>
                  <a:cubicBezTo>
                    <a:pt x="262" y="1967"/>
                    <a:pt x="480" y="2137"/>
                    <a:pt x="720" y="2271"/>
                  </a:cubicBezTo>
                  <a:cubicBezTo>
                    <a:pt x="1527" y="2739"/>
                    <a:pt x="2597" y="2974"/>
                    <a:pt x="3668" y="2974"/>
                  </a:cubicBezTo>
                  <a:cubicBezTo>
                    <a:pt x="4740" y="2974"/>
                    <a:pt x="5813" y="2739"/>
                    <a:pt x="6627" y="2271"/>
                  </a:cubicBezTo>
                  <a:cubicBezTo>
                    <a:pt x="7149" y="1967"/>
                    <a:pt x="7501" y="1608"/>
                    <a:pt x="7692" y="1227"/>
                  </a:cubicBezTo>
                  <a:cubicBezTo>
                    <a:pt x="7797" y="1016"/>
                    <a:pt x="7854" y="790"/>
                    <a:pt x="7854" y="558"/>
                  </a:cubicBezTo>
                  <a:lnTo>
                    <a:pt x="7854"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4"/>
            <p:cNvSpPr/>
            <p:nvPr/>
          </p:nvSpPr>
          <p:spPr>
            <a:xfrm>
              <a:off x="269637" y="2157119"/>
              <a:ext cx="504321" cy="180596"/>
            </a:xfrm>
            <a:custGeom>
              <a:avLst/>
              <a:gdLst/>
              <a:ahLst/>
              <a:cxnLst/>
              <a:rect l="l" t="t" r="r" b="b"/>
              <a:pathLst>
                <a:path w="8305" h="2974" extrusionOk="0">
                  <a:moveTo>
                    <a:pt x="8305" y="0"/>
                  </a:moveTo>
                  <a:cubicBezTo>
                    <a:pt x="8305" y="621"/>
                    <a:pt x="7896" y="1241"/>
                    <a:pt x="7078" y="1713"/>
                  </a:cubicBezTo>
                  <a:cubicBezTo>
                    <a:pt x="6264" y="2182"/>
                    <a:pt x="5200" y="2417"/>
                    <a:pt x="4137" y="2417"/>
                  </a:cubicBezTo>
                  <a:cubicBezTo>
                    <a:pt x="3074" y="2417"/>
                    <a:pt x="2013" y="2182"/>
                    <a:pt x="1206" y="1713"/>
                  </a:cubicBezTo>
                  <a:cubicBezTo>
                    <a:pt x="403" y="1248"/>
                    <a:pt x="1" y="635"/>
                    <a:pt x="1" y="22"/>
                  </a:cubicBezTo>
                  <a:lnTo>
                    <a:pt x="1" y="586"/>
                  </a:lnTo>
                  <a:cubicBezTo>
                    <a:pt x="1" y="1192"/>
                    <a:pt x="403" y="1805"/>
                    <a:pt x="1206" y="2270"/>
                  </a:cubicBezTo>
                  <a:cubicBezTo>
                    <a:pt x="2013" y="2739"/>
                    <a:pt x="3074" y="2973"/>
                    <a:pt x="4137" y="2973"/>
                  </a:cubicBezTo>
                  <a:cubicBezTo>
                    <a:pt x="5200" y="2973"/>
                    <a:pt x="6264" y="2739"/>
                    <a:pt x="7078" y="2270"/>
                  </a:cubicBezTo>
                  <a:cubicBezTo>
                    <a:pt x="7896" y="1798"/>
                    <a:pt x="8305" y="1178"/>
                    <a:pt x="8305" y="557"/>
                  </a:cubicBezTo>
                  <a:lnTo>
                    <a:pt x="8305" y="0"/>
                  </a:lnTo>
                  <a:close/>
                </a:path>
              </a:pathLst>
            </a:custGeom>
            <a:solidFill>
              <a:srgbClr val="C9272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4"/>
            <p:cNvSpPr/>
            <p:nvPr/>
          </p:nvSpPr>
          <p:spPr>
            <a:xfrm>
              <a:off x="269212" y="2156451"/>
              <a:ext cx="505596" cy="181811"/>
            </a:xfrm>
            <a:custGeom>
              <a:avLst/>
              <a:gdLst/>
              <a:ahLst/>
              <a:cxnLst/>
              <a:rect l="l" t="t" r="r" b="b"/>
              <a:pathLst>
                <a:path w="8326" h="2994" extrusionOk="0">
                  <a:moveTo>
                    <a:pt x="8305" y="258"/>
                  </a:moveTo>
                  <a:lnTo>
                    <a:pt x="8305" y="568"/>
                  </a:lnTo>
                  <a:cubicBezTo>
                    <a:pt x="8305" y="1217"/>
                    <a:pt x="7868" y="1816"/>
                    <a:pt x="7078" y="2274"/>
                  </a:cubicBezTo>
                  <a:cubicBezTo>
                    <a:pt x="6268" y="2743"/>
                    <a:pt x="5207" y="2977"/>
                    <a:pt x="4147" y="2977"/>
                  </a:cubicBezTo>
                  <a:cubicBezTo>
                    <a:pt x="3087" y="2977"/>
                    <a:pt x="2027" y="2743"/>
                    <a:pt x="1220" y="2274"/>
                  </a:cubicBezTo>
                  <a:cubicBezTo>
                    <a:pt x="445" y="1830"/>
                    <a:pt x="22" y="1224"/>
                    <a:pt x="22" y="597"/>
                  </a:cubicBezTo>
                  <a:lnTo>
                    <a:pt x="22" y="279"/>
                  </a:lnTo>
                  <a:cubicBezTo>
                    <a:pt x="113" y="829"/>
                    <a:pt x="529" y="1337"/>
                    <a:pt x="1206" y="1731"/>
                  </a:cubicBezTo>
                  <a:cubicBezTo>
                    <a:pt x="2017" y="2200"/>
                    <a:pt x="3081" y="2435"/>
                    <a:pt x="4147" y="2435"/>
                  </a:cubicBezTo>
                  <a:cubicBezTo>
                    <a:pt x="5212" y="2435"/>
                    <a:pt x="6278" y="2200"/>
                    <a:pt x="7092" y="1731"/>
                  </a:cubicBezTo>
                  <a:cubicBezTo>
                    <a:pt x="7783" y="1330"/>
                    <a:pt x="8206" y="815"/>
                    <a:pt x="8305" y="258"/>
                  </a:cubicBezTo>
                  <a:close/>
                  <a:moveTo>
                    <a:pt x="8315" y="1"/>
                  </a:moveTo>
                  <a:cubicBezTo>
                    <a:pt x="8310" y="1"/>
                    <a:pt x="8305" y="4"/>
                    <a:pt x="8305" y="11"/>
                  </a:cubicBezTo>
                  <a:cubicBezTo>
                    <a:pt x="8305" y="653"/>
                    <a:pt x="7868" y="1259"/>
                    <a:pt x="7085" y="1717"/>
                  </a:cubicBezTo>
                  <a:cubicBezTo>
                    <a:pt x="6275" y="2183"/>
                    <a:pt x="5212" y="2415"/>
                    <a:pt x="4150" y="2415"/>
                  </a:cubicBezTo>
                  <a:cubicBezTo>
                    <a:pt x="3088" y="2415"/>
                    <a:pt x="2027" y="2183"/>
                    <a:pt x="1220" y="1717"/>
                  </a:cubicBezTo>
                  <a:cubicBezTo>
                    <a:pt x="445" y="1266"/>
                    <a:pt x="22" y="667"/>
                    <a:pt x="22" y="33"/>
                  </a:cubicBezTo>
                  <a:cubicBezTo>
                    <a:pt x="22" y="26"/>
                    <a:pt x="17" y="22"/>
                    <a:pt x="11" y="22"/>
                  </a:cubicBezTo>
                  <a:cubicBezTo>
                    <a:pt x="6" y="22"/>
                    <a:pt x="1" y="26"/>
                    <a:pt x="1" y="33"/>
                  </a:cubicBezTo>
                  <a:lnTo>
                    <a:pt x="1" y="597"/>
                  </a:lnTo>
                  <a:cubicBezTo>
                    <a:pt x="1" y="1231"/>
                    <a:pt x="431" y="1837"/>
                    <a:pt x="1213" y="2288"/>
                  </a:cubicBezTo>
                  <a:cubicBezTo>
                    <a:pt x="2017" y="2761"/>
                    <a:pt x="3081" y="2993"/>
                    <a:pt x="4146" y="2993"/>
                  </a:cubicBezTo>
                  <a:cubicBezTo>
                    <a:pt x="5210" y="2993"/>
                    <a:pt x="6282" y="2768"/>
                    <a:pt x="7092" y="2288"/>
                  </a:cubicBezTo>
                  <a:cubicBezTo>
                    <a:pt x="7889" y="1830"/>
                    <a:pt x="8326" y="1217"/>
                    <a:pt x="8326" y="568"/>
                  </a:cubicBezTo>
                  <a:lnTo>
                    <a:pt x="8326" y="11"/>
                  </a:lnTo>
                  <a:cubicBezTo>
                    <a:pt x="8326" y="4"/>
                    <a:pt x="8321" y="1"/>
                    <a:pt x="831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4"/>
            <p:cNvSpPr/>
            <p:nvPr/>
          </p:nvSpPr>
          <p:spPr>
            <a:xfrm>
              <a:off x="244800" y="2011683"/>
              <a:ext cx="553994" cy="292209"/>
            </a:xfrm>
            <a:custGeom>
              <a:avLst/>
              <a:gdLst/>
              <a:ahLst/>
              <a:cxnLst/>
              <a:rect l="l" t="t" r="r" b="b"/>
              <a:pathLst>
                <a:path w="9123" h="4812" extrusionOk="0">
                  <a:moveTo>
                    <a:pt x="4578" y="0"/>
                  </a:moveTo>
                  <a:cubicBezTo>
                    <a:pt x="3515" y="0"/>
                    <a:pt x="2451" y="235"/>
                    <a:pt x="1636" y="704"/>
                  </a:cubicBezTo>
                  <a:cubicBezTo>
                    <a:pt x="8" y="1648"/>
                    <a:pt x="1" y="3171"/>
                    <a:pt x="1615" y="4108"/>
                  </a:cubicBezTo>
                  <a:cubicBezTo>
                    <a:pt x="2422" y="4577"/>
                    <a:pt x="3483" y="4812"/>
                    <a:pt x="4546" y="4812"/>
                  </a:cubicBezTo>
                  <a:cubicBezTo>
                    <a:pt x="5609" y="4812"/>
                    <a:pt x="6673" y="4577"/>
                    <a:pt x="7487" y="4108"/>
                  </a:cubicBezTo>
                  <a:cubicBezTo>
                    <a:pt x="9116" y="3171"/>
                    <a:pt x="9123" y="1648"/>
                    <a:pt x="7508" y="704"/>
                  </a:cubicBezTo>
                  <a:cubicBezTo>
                    <a:pt x="6701" y="235"/>
                    <a:pt x="5640" y="0"/>
                    <a:pt x="4578"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4"/>
            <p:cNvSpPr/>
            <p:nvPr/>
          </p:nvSpPr>
          <p:spPr>
            <a:xfrm>
              <a:off x="268787" y="2011258"/>
              <a:ext cx="506021" cy="293180"/>
            </a:xfrm>
            <a:custGeom>
              <a:avLst/>
              <a:gdLst/>
              <a:ahLst/>
              <a:cxnLst/>
              <a:rect l="l" t="t" r="r" b="b"/>
              <a:pathLst>
                <a:path w="8333" h="4828" extrusionOk="0">
                  <a:moveTo>
                    <a:pt x="4176" y="22"/>
                  </a:moveTo>
                  <a:cubicBezTo>
                    <a:pt x="5238" y="22"/>
                    <a:pt x="6299" y="256"/>
                    <a:pt x="7106" y="725"/>
                  </a:cubicBezTo>
                  <a:cubicBezTo>
                    <a:pt x="7882" y="1176"/>
                    <a:pt x="8305" y="1768"/>
                    <a:pt x="8305" y="2410"/>
                  </a:cubicBezTo>
                  <a:cubicBezTo>
                    <a:pt x="8305" y="3044"/>
                    <a:pt x="7868" y="3650"/>
                    <a:pt x="7085" y="4108"/>
                  </a:cubicBezTo>
                  <a:cubicBezTo>
                    <a:pt x="6275" y="4574"/>
                    <a:pt x="5210" y="4813"/>
                    <a:pt x="4153" y="4813"/>
                  </a:cubicBezTo>
                  <a:cubicBezTo>
                    <a:pt x="3088" y="4813"/>
                    <a:pt x="2031" y="4574"/>
                    <a:pt x="1227" y="4108"/>
                  </a:cubicBezTo>
                  <a:cubicBezTo>
                    <a:pt x="452" y="3657"/>
                    <a:pt x="29" y="3058"/>
                    <a:pt x="29" y="2417"/>
                  </a:cubicBezTo>
                  <a:cubicBezTo>
                    <a:pt x="29" y="1782"/>
                    <a:pt x="466" y="1176"/>
                    <a:pt x="1248" y="725"/>
                  </a:cubicBezTo>
                  <a:lnTo>
                    <a:pt x="1248" y="721"/>
                  </a:lnTo>
                  <a:lnTo>
                    <a:pt x="1248" y="721"/>
                  </a:lnTo>
                  <a:cubicBezTo>
                    <a:pt x="2058" y="255"/>
                    <a:pt x="3118" y="22"/>
                    <a:pt x="4176" y="22"/>
                  </a:cubicBezTo>
                  <a:close/>
                  <a:moveTo>
                    <a:pt x="4184" y="0"/>
                  </a:moveTo>
                  <a:cubicBezTo>
                    <a:pt x="3118" y="0"/>
                    <a:pt x="2052" y="235"/>
                    <a:pt x="1241" y="704"/>
                  </a:cubicBezTo>
                  <a:cubicBezTo>
                    <a:pt x="445" y="1162"/>
                    <a:pt x="8" y="1775"/>
                    <a:pt x="8" y="2417"/>
                  </a:cubicBezTo>
                  <a:cubicBezTo>
                    <a:pt x="1" y="3065"/>
                    <a:pt x="431" y="3671"/>
                    <a:pt x="1213" y="4122"/>
                  </a:cubicBezTo>
                  <a:cubicBezTo>
                    <a:pt x="2024" y="4595"/>
                    <a:pt x="3088" y="4827"/>
                    <a:pt x="4153" y="4827"/>
                  </a:cubicBezTo>
                  <a:cubicBezTo>
                    <a:pt x="5217" y="4827"/>
                    <a:pt x="6282" y="4595"/>
                    <a:pt x="7099" y="4122"/>
                  </a:cubicBezTo>
                  <a:cubicBezTo>
                    <a:pt x="7889" y="3664"/>
                    <a:pt x="8333" y="3051"/>
                    <a:pt x="8333" y="2410"/>
                  </a:cubicBezTo>
                  <a:cubicBezTo>
                    <a:pt x="8333" y="1761"/>
                    <a:pt x="7903" y="1162"/>
                    <a:pt x="7120" y="704"/>
                  </a:cubicBezTo>
                  <a:cubicBezTo>
                    <a:pt x="6313" y="235"/>
                    <a:pt x="5249" y="0"/>
                    <a:pt x="4184"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4"/>
            <p:cNvSpPr/>
            <p:nvPr/>
          </p:nvSpPr>
          <p:spPr>
            <a:xfrm>
              <a:off x="298360" y="2047085"/>
              <a:ext cx="417849" cy="220128"/>
            </a:xfrm>
            <a:custGeom>
              <a:avLst/>
              <a:gdLst/>
              <a:ahLst/>
              <a:cxnLst/>
              <a:rect l="l" t="t" r="r" b="b"/>
              <a:pathLst>
                <a:path w="6881" h="3625" extrusionOk="0">
                  <a:moveTo>
                    <a:pt x="3450" y="1"/>
                  </a:moveTo>
                  <a:cubicBezTo>
                    <a:pt x="2649" y="1"/>
                    <a:pt x="1847" y="177"/>
                    <a:pt x="1234" y="529"/>
                  </a:cubicBezTo>
                  <a:cubicBezTo>
                    <a:pt x="7" y="1234"/>
                    <a:pt x="0" y="2383"/>
                    <a:pt x="1220" y="3095"/>
                  </a:cubicBezTo>
                  <a:cubicBezTo>
                    <a:pt x="1829" y="3448"/>
                    <a:pt x="2629" y="3624"/>
                    <a:pt x="3430" y="3624"/>
                  </a:cubicBezTo>
                  <a:cubicBezTo>
                    <a:pt x="4231" y="3624"/>
                    <a:pt x="5033" y="3448"/>
                    <a:pt x="5647" y="3095"/>
                  </a:cubicBezTo>
                  <a:cubicBezTo>
                    <a:pt x="6873" y="2390"/>
                    <a:pt x="6880" y="1234"/>
                    <a:pt x="5661" y="529"/>
                  </a:cubicBezTo>
                  <a:cubicBezTo>
                    <a:pt x="5051" y="177"/>
                    <a:pt x="4251" y="1"/>
                    <a:pt x="345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4"/>
            <p:cNvSpPr/>
            <p:nvPr/>
          </p:nvSpPr>
          <p:spPr>
            <a:xfrm>
              <a:off x="331698" y="2097608"/>
              <a:ext cx="380199" cy="161468"/>
            </a:xfrm>
            <a:custGeom>
              <a:avLst/>
              <a:gdLst/>
              <a:ahLst/>
              <a:cxnLst/>
              <a:rect l="l" t="t" r="r" b="b"/>
              <a:pathLst>
                <a:path w="6261" h="2659" extrusionOk="0">
                  <a:moveTo>
                    <a:pt x="6261" y="1"/>
                  </a:moveTo>
                  <a:cubicBezTo>
                    <a:pt x="6261" y="466"/>
                    <a:pt x="5950" y="938"/>
                    <a:pt x="5337" y="1291"/>
                  </a:cubicBezTo>
                  <a:cubicBezTo>
                    <a:pt x="4724" y="1643"/>
                    <a:pt x="3922" y="1819"/>
                    <a:pt x="3121" y="1819"/>
                  </a:cubicBezTo>
                  <a:cubicBezTo>
                    <a:pt x="2320" y="1819"/>
                    <a:pt x="1520" y="1643"/>
                    <a:pt x="910" y="1291"/>
                  </a:cubicBezTo>
                  <a:cubicBezTo>
                    <a:pt x="304" y="938"/>
                    <a:pt x="1" y="480"/>
                    <a:pt x="1" y="22"/>
                  </a:cubicBezTo>
                  <a:lnTo>
                    <a:pt x="1" y="861"/>
                  </a:lnTo>
                  <a:cubicBezTo>
                    <a:pt x="1" y="1319"/>
                    <a:pt x="304" y="1777"/>
                    <a:pt x="910" y="2129"/>
                  </a:cubicBezTo>
                  <a:cubicBezTo>
                    <a:pt x="1520" y="2482"/>
                    <a:pt x="2320" y="2658"/>
                    <a:pt x="3121" y="2658"/>
                  </a:cubicBezTo>
                  <a:cubicBezTo>
                    <a:pt x="3922" y="2658"/>
                    <a:pt x="4724" y="2482"/>
                    <a:pt x="5337" y="2129"/>
                  </a:cubicBezTo>
                  <a:cubicBezTo>
                    <a:pt x="5950" y="1777"/>
                    <a:pt x="6261" y="1305"/>
                    <a:pt x="6261" y="839"/>
                  </a:cubicBezTo>
                  <a:lnTo>
                    <a:pt x="6261" y="1"/>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4"/>
            <p:cNvSpPr/>
            <p:nvPr/>
          </p:nvSpPr>
          <p:spPr>
            <a:xfrm>
              <a:off x="331273" y="2097426"/>
              <a:ext cx="381474" cy="162500"/>
            </a:xfrm>
            <a:custGeom>
              <a:avLst/>
              <a:gdLst/>
              <a:ahLst/>
              <a:cxnLst/>
              <a:rect l="l" t="t" r="r" b="b"/>
              <a:pathLst>
                <a:path w="6282" h="2676" extrusionOk="0">
                  <a:moveTo>
                    <a:pt x="6261" y="222"/>
                  </a:moveTo>
                  <a:lnTo>
                    <a:pt x="6261" y="842"/>
                  </a:lnTo>
                  <a:cubicBezTo>
                    <a:pt x="6261" y="1329"/>
                    <a:pt x="5936" y="1780"/>
                    <a:pt x="5337" y="2125"/>
                  </a:cubicBezTo>
                  <a:cubicBezTo>
                    <a:pt x="4727" y="2478"/>
                    <a:pt x="3927" y="2654"/>
                    <a:pt x="3128" y="2654"/>
                  </a:cubicBezTo>
                  <a:cubicBezTo>
                    <a:pt x="2329" y="2654"/>
                    <a:pt x="1531" y="2478"/>
                    <a:pt x="924" y="2125"/>
                  </a:cubicBezTo>
                  <a:cubicBezTo>
                    <a:pt x="339" y="1787"/>
                    <a:pt x="22" y="1336"/>
                    <a:pt x="22" y="864"/>
                  </a:cubicBezTo>
                  <a:lnTo>
                    <a:pt x="22" y="236"/>
                  </a:lnTo>
                  <a:cubicBezTo>
                    <a:pt x="100" y="638"/>
                    <a:pt x="410" y="1012"/>
                    <a:pt x="910" y="1308"/>
                  </a:cubicBezTo>
                  <a:cubicBezTo>
                    <a:pt x="1520" y="1660"/>
                    <a:pt x="2324" y="1836"/>
                    <a:pt x="3128" y="1836"/>
                  </a:cubicBezTo>
                  <a:cubicBezTo>
                    <a:pt x="3933" y="1836"/>
                    <a:pt x="4738" y="1660"/>
                    <a:pt x="5351" y="1308"/>
                  </a:cubicBezTo>
                  <a:cubicBezTo>
                    <a:pt x="5866" y="1012"/>
                    <a:pt x="6176" y="631"/>
                    <a:pt x="6261" y="222"/>
                  </a:cubicBezTo>
                  <a:close/>
                  <a:moveTo>
                    <a:pt x="6271" y="0"/>
                  </a:moveTo>
                  <a:cubicBezTo>
                    <a:pt x="6266" y="0"/>
                    <a:pt x="6261" y="4"/>
                    <a:pt x="6261" y="11"/>
                  </a:cubicBezTo>
                  <a:cubicBezTo>
                    <a:pt x="6261" y="497"/>
                    <a:pt x="5936" y="948"/>
                    <a:pt x="5337" y="1287"/>
                  </a:cubicBezTo>
                  <a:cubicBezTo>
                    <a:pt x="4727" y="1639"/>
                    <a:pt x="3927" y="1815"/>
                    <a:pt x="3128" y="1815"/>
                  </a:cubicBezTo>
                  <a:cubicBezTo>
                    <a:pt x="2329" y="1815"/>
                    <a:pt x="1531" y="1639"/>
                    <a:pt x="924" y="1287"/>
                  </a:cubicBezTo>
                  <a:cubicBezTo>
                    <a:pt x="346" y="948"/>
                    <a:pt x="22" y="504"/>
                    <a:pt x="22" y="25"/>
                  </a:cubicBezTo>
                  <a:cubicBezTo>
                    <a:pt x="22" y="18"/>
                    <a:pt x="17" y="14"/>
                    <a:pt x="11" y="14"/>
                  </a:cubicBezTo>
                  <a:cubicBezTo>
                    <a:pt x="6" y="14"/>
                    <a:pt x="1" y="18"/>
                    <a:pt x="1" y="25"/>
                  </a:cubicBezTo>
                  <a:lnTo>
                    <a:pt x="1" y="864"/>
                  </a:lnTo>
                  <a:cubicBezTo>
                    <a:pt x="1" y="1350"/>
                    <a:pt x="325" y="1801"/>
                    <a:pt x="917" y="2147"/>
                  </a:cubicBezTo>
                  <a:cubicBezTo>
                    <a:pt x="1523" y="2499"/>
                    <a:pt x="2327" y="2675"/>
                    <a:pt x="3131" y="2675"/>
                  </a:cubicBezTo>
                  <a:cubicBezTo>
                    <a:pt x="3934" y="2675"/>
                    <a:pt x="4752" y="2492"/>
                    <a:pt x="5351" y="2147"/>
                  </a:cubicBezTo>
                  <a:cubicBezTo>
                    <a:pt x="5950" y="1801"/>
                    <a:pt x="6282" y="1336"/>
                    <a:pt x="6282" y="842"/>
                  </a:cubicBezTo>
                  <a:lnTo>
                    <a:pt x="6282" y="11"/>
                  </a:lnTo>
                  <a:cubicBezTo>
                    <a:pt x="6282" y="4"/>
                    <a:pt x="6276" y="0"/>
                    <a:pt x="6271"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4"/>
            <p:cNvSpPr/>
            <p:nvPr/>
          </p:nvSpPr>
          <p:spPr>
            <a:xfrm>
              <a:off x="312873" y="1988000"/>
              <a:ext cx="417849" cy="220250"/>
            </a:xfrm>
            <a:custGeom>
              <a:avLst/>
              <a:gdLst/>
              <a:ahLst/>
              <a:cxnLst/>
              <a:rect l="l" t="t" r="r" b="b"/>
              <a:pathLst>
                <a:path w="6881" h="3627" extrusionOk="0">
                  <a:moveTo>
                    <a:pt x="3450" y="1"/>
                  </a:moveTo>
                  <a:cubicBezTo>
                    <a:pt x="2649" y="1"/>
                    <a:pt x="1848" y="177"/>
                    <a:pt x="1234" y="530"/>
                  </a:cubicBezTo>
                  <a:cubicBezTo>
                    <a:pt x="8" y="1235"/>
                    <a:pt x="1" y="2391"/>
                    <a:pt x="1220" y="3096"/>
                  </a:cubicBezTo>
                  <a:cubicBezTo>
                    <a:pt x="1828" y="3451"/>
                    <a:pt x="2626" y="3627"/>
                    <a:pt x="3425" y="3627"/>
                  </a:cubicBezTo>
                  <a:cubicBezTo>
                    <a:pt x="4228" y="3627"/>
                    <a:pt x="5032" y="3449"/>
                    <a:pt x="5647" y="3096"/>
                  </a:cubicBezTo>
                  <a:cubicBezTo>
                    <a:pt x="6874" y="2391"/>
                    <a:pt x="6881" y="1242"/>
                    <a:pt x="5661" y="530"/>
                  </a:cubicBezTo>
                  <a:cubicBezTo>
                    <a:pt x="5052" y="177"/>
                    <a:pt x="4251" y="1"/>
                    <a:pt x="3450"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4"/>
            <p:cNvSpPr/>
            <p:nvPr/>
          </p:nvSpPr>
          <p:spPr>
            <a:xfrm>
              <a:off x="330848" y="1988000"/>
              <a:ext cx="381900" cy="220978"/>
            </a:xfrm>
            <a:custGeom>
              <a:avLst/>
              <a:gdLst/>
              <a:ahLst/>
              <a:cxnLst/>
              <a:rect l="l" t="t" r="r" b="b"/>
              <a:pathLst>
                <a:path w="6289" h="3639" extrusionOk="0">
                  <a:moveTo>
                    <a:pt x="3152" y="15"/>
                  </a:moveTo>
                  <a:cubicBezTo>
                    <a:pt x="3955" y="15"/>
                    <a:pt x="4752" y="191"/>
                    <a:pt x="5358" y="544"/>
                  </a:cubicBezTo>
                  <a:cubicBezTo>
                    <a:pt x="5943" y="882"/>
                    <a:pt x="6268" y="1326"/>
                    <a:pt x="6261" y="1813"/>
                  </a:cubicBezTo>
                  <a:cubicBezTo>
                    <a:pt x="6261" y="2292"/>
                    <a:pt x="5936" y="2743"/>
                    <a:pt x="5344" y="3089"/>
                  </a:cubicBezTo>
                  <a:cubicBezTo>
                    <a:pt x="4734" y="3441"/>
                    <a:pt x="3934" y="3617"/>
                    <a:pt x="3135" y="3617"/>
                  </a:cubicBezTo>
                  <a:cubicBezTo>
                    <a:pt x="2336" y="3617"/>
                    <a:pt x="1538" y="3441"/>
                    <a:pt x="931" y="3089"/>
                  </a:cubicBezTo>
                  <a:cubicBezTo>
                    <a:pt x="346" y="2750"/>
                    <a:pt x="22" y="2306"/>
                    <a:pt x="22" y="1820"/>
                  </a:cubicBezTo>
                  <a:cubicBezTo>
                    <a:pt x="22" y="1333"/>
                    <a:pt x="353" y="882"/>
                    <a:pt x="945" y="544"/>
                  </a:cubicBezTo>
                  <a:cubicBezTo>
                    <a:pt x="1552" y="191"/>
                    <a:pt x="2355" y="15"/>
                    <a:pt x="3152" y="15"/>
                  </a:cubicBezTo>
                  <a:close/>
                  <a:moveTo>
                    <a:pt x="3154" y="1"/>
                  </a:moveTo>
                  <a:cubicBezTo>
                    <a:pt x="2350" y="1"/>
                    <a:pt x="1545" y="177"/>
                    <a:pt x="931" y="530"/>
                  </a:cubicBezTo>
                  <a:cubicBezTo>
                    <a:pt x="332" y="875"/>
                    <a:pt x="8" y="1333"/>
                    <a:pt x="1" y="1820"/>
                  </a:cubicBezTo>
                  <a:cubicBezTo>
                    <a:pt x="1" y="2306"/>
                    <a:pt x="325" y="2764"/>
                    <a:pt x="917" y="3110"/>
                  </a:cubicBezTo>
                  <a:cubicBezTo>
                    <a:pt x="1530" y="3462"/>
                    <a:pt x="2334" y="3638"/>
                    <a:pt x="3131" y="3638"/>
                  </a:cubicBezTo>
                  <a:cubicBezTo>
                    <a:pt x="3934" y="3638"/>
                    <a:pt x="4738" y="3462"/>
                    <a:pt x="5358" y="3110"/>
                  </a:cubicBezTo>
                  <a:cubicBezTo>
                    <a:pt x="5957" y="2764"/>
                    <a:pt x="6282" y="2299"/>
                    <a:pt x="6282" y="1813"/>
                  </a:cubicBezTo>
                  <a:cubicBezTo>
                    <a:pt x="6289" y="1326"/>
                    <a:pt x="5957" y="868"/>
                    <a:pt x="5372" y="530"/>
                  </a:cubicBezTo>
                  <a:cubicBezTo>
                    <a:pt x="4763" y="177"/>
                    <a:pt x="3959" y="1"/>
                    <a:pt x="3154"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4"/>
            <p:cNvSpPr/>
            <p:nvPr/>
          </p:nvSpPr>
          <p:spPr>
            <a:xfrm>
              <a:off x="357385" y="2009314"/>
              <a:ext cx="328401" cy="173248"/>
            </a:xfrm>
            <a:custGeom>
              <a:avLst/>
              <a:gdLst/>
              <a:ahLst/>
              <a:cxnLst/>
              <a:rect l="l" t="t" r="r" b="b"/>
              <a:pathLst>
                <a:path w="5408" h="2853" extrusionOk="0">
                  <a:moveTo>
                    <a:pt x="2717" y="1"/>
                  </a:moveTo>
                  <a:cubicBezTo>
                    <a:pt x="2087" y="1"/>
                    <a:pt x="1457" y="140"/>
                    <a:pt x="974" y="418"/>
                  </a:cubicBezTo>
                  <a:cubicBezTo>
                    <a:pt x="8" y="975"/>
                    <a:pt x="1" y="1878"/>
                    <a:pt x="960" y="2434"/>
                  </a:cubicBezTo>
                  <a:cubicBezTo>
                    <a:pt x="1439" y="2713"/>
                    <a:pt x="2068" y="2852"/>
                    <a:pt x="2698" y="2852"/>
                  </a:cubicBezTo>
                  <a:cubicBezTo>
                    <a:pt x="3328" y="2852"/>
                    <a:pt x="3959" y="2713"/>
                    <a:pt x="4442" y="2434"/>
                  </a:cubicBezTo>
                  <a:cubicBezTo>
                    <a:pt x="5408" y="1878"/>
                    <a:pt x="5408" y="975"/>
                    <a:pt x="4449" y="418"/>
                  </a:cubicBezTo>
                  <a:cubicBezTo>
                    <a:pt x="3973" y="140"/>
                    <a:pt x="3346" y="1"/>
                    <a:pt x="2717"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4"/>
            <p:cNvSpPr/>
            <p:nvPr/>
          </p:nvSpPr>
          <p:spPr>
            <a:xfrm>
              <a:off x="371534" y="2008889"/>
              <a:ext cx="300589" cy="174402"/>
            </a:xfrm>
            <a:custGeom>
              <a:avLst/>
              <a:gdLst/>
              <a:ahLst/>
              <a:cxnLst/>
              <a:rect l="l" t="t" r="r" b="b"/>
              <a:pathLst>
                <a:path w="4950" h="2872" extrusionOk="0">
                  <a:moveTo>
                    <a:pt x="2482" y="24"/>
                  </a:moveTo>
                  <a:cubicBezTo>
                    <a:pt x="3109" y="24"/>
                    <a:pt x="3737" y="157"/>
                    <a:pt x="4216" y="439"/>
                  </a:cubicBezTo>
                  <a:cubicBezTo>
                    <a:pt x="4674" y="700"/>
                    <a:pt x="4921" y="1053"/>
                    <a:pt x="4921" y="1433"/>
                  </a:cubicBezTo>
                  <a:cubicBezTo>
                    <a:pt x="4921" y="1807"/>
                    <a:pt x="4660" y="2167"/>
                    <a:pt x="4202" y="2434"/>
                  </a:cubicBezTo>
                  <a:cubicBezTo>
                    <a:pt x="3719" y="2709"/>
                    <a:pt x="3090" y="2847"/>
                    <a:pt x="2462" y="2847"/>
                  </a:cubicBezTo>
                  <a:cubicBezTo>
                    <a:pt x="1833" y="2847"/>
                    <a:pt x="1206" y="2709"/>
                    <a:pt x="727" y="2434"/>
                  </a:cubicBezTo>
                  <a:cubicBezTo>
                    <a:pt x="275" y="2167"/>
                    <a:pt x="22" y="1814"/>
                    <a:pt x="22" y="1440"/>
                  </a:cubicBezTo>
                  <a:cubicBezTo>
                    <a:pt x="29" y="1060"/>
                    <a:pt x="282" y="700"/>
                    <a:pt x="748" y="432"/>
                  </a:cubicBezTo>
                  <a:cubicBezTo>
                    <a:pt x="1227" y="157"/>
                    <a:pt x="1854" y="24"/>
                    <a:pt x="2482" y="24"/>
                  </a:cubicBezTo>
                  <a:close/>
                  <a:moveTo>
                    <a:pt x="2484" y="1"/>
                  </a:moveTo>
                  <a:cubicBezTo>
                    <a:pt x="1853" y="1"/>
                    <a:pt x="1220" y="140"/>
                    <a:pt x="734" y="418"/>
                  </a:cubicBezTo>
                  <a:cubicBezTo>
                    <a:pt x="268" y="686"/>
                    <a:pt x="0" y="1053"/>
                    <a:pt x="0" y="1440"/>
                  </a:cubicBezTo>
                  <a:cubicBezTo>
                    <a:pt x="0" y="1821"/>
                    <a:pt x="261" y="2181"/>
                    <a:pt x="727" y="2449"/>
                  </a:cubicBezTo>
                  <a:cubicBezTo>
                    <a:pt x="1206" y="2730"/>
                    <a:pt x="1833" y="2871"/>
                    <a:pt x="2468" y="2871"/>
                  </a:cubicBezTo>
                  <a:cubicBezTo>
                    <a:pt x="3095" y="2871"/>
                    <a:pt x="3744" y="2723"/>
                    <a:pt x="4216" y="2456"/>
                  </a:cubicBezTo>
                  <a:cubicBezTo>
                    <a:pt x="4688" y="2181"/>
                    <a:pt x="4942" y="1814"/>
                    <a:pt x="4942" y="1433"/>
                  </a:cubicBezTo>
                  <a:cubicBezTo>
                    <a:pt x="4949" y="1046"/>
                    <a:pt x="4688" y="686"/>
                    <a:pt x="4223" y="418"/>
                  </a:cubicBezTo>
                  <a:cubicBezTo>
                    <a:pt x="3744" y="140"/>
                    <a:pt x="3114" y="1"/>
                    <a:pt x="2484"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4"/>
            <p:cNvSpPr/>
            <p:nvPr/>
          </p:nvSpPr>
          <p:spPr>
            <a:xfrm>
              <a:off x="545331" y="2055648"/>
              <a:ext cx="109669" cy="49187"/>
            </a:xfrm>
            <a:custGeom>
              <a:avLst/>
              <a:gdLst/>
              <a:ahLst/>
              <a:cxnLst/>
              <a:rect l="l" t="t" r="r" b="b"/>
              <a:pathLst>
                <a:path w="1806" h="810" extrusionOk="0">
                  <a:moveTo>
                    <a:pt x="1805" y="1"/>
                  </a:moveTo>
                  <a:cubicBezTo>
                    <a:pt x="1805" y="142"/>
                    <a:pt x="1721" y="276"/>
                    <a:pt x="1544" y="374"/>
                  </a:cubicBezTo>
                  <a:cubicBezTo>
                    <a:pt x="1343" y="477"/>
                    <a:pt x="1123" y="528"/>
                    <a:pt x="903" y="528"/>
                  </a:cubicBezTo>
                  <a:cubicBezTo>
                    <a:pt x="682" y="528"/>
                    <a:pt x="462" y="477"/>
                    <a:pt x="261" y="374"/>
                  </a:cubicBezTo>
                  <a:cubicBezTo>
                    <a:pt x="85" y="276"/>
                    <a:pt x="0" y="142"/>
                    <a:pt x="0" y="8"/>
                  </a:cubicBezTo>
                  <a:lnTo>
                    <a:pt x="0" y="290"/>
                  </a:lnTo>
                  <a:cubicBezTo>
                    <a:pt x="0" y="424"/>
                    <a:pt x="85" y="551"/>
                    <a:pt x="261" y="656"/>
                  </a:cubicBezTo>
                  <a:cubicBezTo>
                    <a:pt x="462" y="759"/>
                    <a:pt x="682" y="810"/>
                    <a:pt x="903" y="810"/>
                  </a:cubicBezTo>
                  <a:cubicBezTo>
                    <a:pt x="1123" y="810"/>
                    <a:pt x="1343" y="759"/>
                    <a:pt x="1544" y="656"/>
                  </a:cubicBezTo>
                  <a:cubicBezTo>
                    <a:pt x="1721" y="551"/>
                    <a:pt x="1805" y="417"/>
                    <a:pt x="1805" y="283"/>
                  </a:cubicBezTo>
                  <a:lnTo>
                    <a:pt x="1805"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4"/>
            <p:cNvSpPr/>
            <p:nvPr/>
          </p:nvSpPr>
          <p:spPr>
            <a:xfrm>
              <a:off x="544481" y="2055465"/>
              <a:ext cx="111370" cy="49977"/>
            </a:xfrm>
            <a:custGeom>
              <a:avLst/>
              <a:gdLst/>
              <a:ahLst/>
              <a:cxnLst/>
              <a:rect l="l" t="t" r="r" b="b"/>
              <a:pathLst>
                <a:path w="1834" h="823" extrusionOk="0">
                  <a:moveTo>
                    <a:pt x="1812" y="124"/>
                  </a:moveTo>
                  <a:lnTo>
                    <a:pt x="1812" y="286"/>
                  </a:lnTo>
                  <a:cubicBezTo>
                    <a:pt x="1812" y="427"/>
                    <a:pt x="1720" y="554"/>
                    <a:pt x="1551" y="652"/>
                  </a:cubicBezTo>
                  <a:cubicBezTo>
                    <a:pt x="1350" y="751"/>
                    <a:pt x="1132" y="800"/>
                    <a:pt x="914" y="800"/>
                  </a:cubicBezTo>
                  <a:cubicBezTo>
                    <a:pt x="696" y="800"/>
                    <a:pt x="480" y="751"/>
                    <a:pt x="282" y="652"/>
                  </a:cubicBezTo>
                  <a:cubicBezTo>
                    <a:pt x="113" y="554"/>
                    <a:pt x="22" y="427"/>
                    <a:pt x="22" y="293"/>
                  </a:cubicBezTo>
                  <a:lnTo>
                    <a:pt x="22" y="131"/>
                  </a:lnTo>
                  <a:cubicBezTo>
                    <a:pt x="78" y="243"/>
                    <a:pt x="163" y="328"/>
                    <a:pt x="268" y="384"/>
                  </a:cubicBezTo>
                  <a:cubicBezTo>
                    <a:pt x="473" y="490"/>
                    <a:pt x="695" y="543"/>
                    <a:pt x="916" y="543"/>
                  </a:cubicBezTo>
                  <a:cubicBezTo>
                    <a:pt x="1137" y="543"/>
                    <a:pt x="1357" y="490"/>
                    <a:pt x="1558" y="384"/>
                  </a:cubicBezTo>
                  <a:cubicBezTo>
                    <a:pt x="1671" y="328"/>
                    <a:pt x="1763" y="236"/>
                    <a:pt x="1812" y="124"/>
                  </a:cubicBezTo>
                  <a:close/>
                  <a:moveTo>
                    <a:pt x="1823" y="0"/>
                  </a:moveTo>
                  <a:cubicBezTo>
                    <a:pt x="1817" y="0"/>
                    <a:pt x="1812" y="4"/>
                    <a:pt x="1812" y="11"/>
                  </a:cubicBezTo>
                  <a:cubicBezTo>
                    <a:pt x="1812" y="145"/>
                    <a:pt x="1720" y="272"/>
                    <a:pt x="1551" y="370"/>
                  </a:cubicBezTo>
                  <a:cubicBezTo>
                    <a:pt x="1350" y="473"/>
                    <a:pt x="1132" y="524"/>
                    <a:pt x="914" y="524"/>
                  </a:cubicBezTo>
                  <a:cubicBezTo>
                    <a:pt x="696" y="524"/>
                    <a:pt x="480" y="473"/>
                    <a:pt x="282" y="370"/>
                  </a:cubicBezTo>
                  <a:cubicBezTo>
                    <a:pt x="113" y="279"/>
                    <a:pt x="22" y="145"/>
                    <a:pt x="22" y="11"/>
                  </a:cubicBezTo>
                  <a:cubicBezTo>
                    <a:pt x="22" y="4"/>
                    <a:pt x="22" y="4"/>
                    <a:pt x="14" y="4"/>
                  </a:cubicBezTo>
                  <a:cubicBezTo>
                    <a:pt x="7" y="4"/>
                    <a:pt x="0" y="4"/>
                    <a:pt x="0" y="11"/>
                  </a:cubicBezTo>
                  <a:lnTo>
                    <a:pt x="0" y="293"/>
                  </a:lnTo>
                  <a:cubicBezTo>
                    <a:pt x="7" y="434"/>
                    <a:pt x="92" y="568"/>
                    <a:pt x="268" y="666"/>
                  </a:cubicBezTo>
                  <a:cubicBezTo>
                    <a:pt x="455" y="766"/>
                    <a:pt x="666" y="822"/>
                    <a:pt x="879" y="822"/>
                  </a:cubicBezTo>
                  <a:cubicBezTo>
                    <a:pt x="892" y="822"/>
                    <a:pt x="904" y="822"/>
                    <a:pt x="917" y="821"/>
                  </a:cubicBezTo>
                  <a:cubicBezTo>
                    <a:pt x="929" y="822"/>
                    <a:pt x="942" y="822"/>
                    <a:pt x="955" y="822"/>
                  </a:cubicBezTo>
                  <a:cubicBezTo>
                    <a:pt x="1167" y="822"/>
                    <a:pt x="1372" y="767"/>
                    <a:pt x="1565" y="673"/>
                  </a:cubicBezTo>
                  <a:cubicBezTo>
                    <a:pt x="1742" y="568"/>
                    <a:pt x="1833" y="434"/>
                    <a:pt x="1833" y="286"/>
                  </a:cubicBezTo>
                  <a:lnTo>
                    <a:pt x="1833" y="11"/>
                  </a:lnTo>
                  <a:cubicBezTo>
                    <a:pt x="1833" y="4"/>
                    <a:pt x="1828" y="0"/>
                    <a:pt x="1823" y="0"/>
                  </a:cubicBezTo>
                  <a:close/>
                </a:path>
              </a:pathLst>
            </a:custGeom>
            <a:solidFill>
              <a:srgbClr val="C9272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4"/>
            <p:cNvSpPr/>
            <p:nvPr/>
          </p:nvSpPr>
          <p:spPr>
            <a:xfrm>
              <a:off x="540170" y="2024071"/>
              <a:ext cx="120357" cy="63640"/>
            </a:xfrm>
            <a:custGeom>
              <a:avLst/>
              <a:gdLst/>
              <a:ahLst/>
              <a:cxnLst/>
              <a:rect l="l" t="t" r="r" b="b"/>
              <a:pathLst>
                <a:path w="1982" h="1048" extrusionOk="0">
                  <a:moveTo>
                    <a:pt x="991" y="1"/>
                  </a:moveTo>
                  <a:cubicBezTo>
                    <a:pt x="773" y="1"/>
                    <a:pt x="554" y="52"/>
                    <a:pt x="353" y="154"/>
                  </a:cubicBezTo>
                  <a:cubicBezTo>
                    <a:pt x="1" y="359"/>
                    <a:pt x="1" y="690"/>
                    <a:pt x="346" y="894"/>
                  </a:cubicBezTo>
                  <a:cubicBezTo>
                    <a:pt x="547" y="997"/>
                    <a:pt x="767" y="1048"/>
                    <a:pt x="988" y="1048"/>
                  </a:cubicBezTo>
                  <a:cubicBezTo>
                    <a:pt x="1208" y="1048"/>
                    <a:pt x="1428" y="997"/>
                    <a:pt x="1629" y="894"/>
                  </a:cubicBezTo>
                  <a:cubicBezTo>
                    <a:pt x="1982" y="690"/>
                    <a:pt x="1982" y="359"/>
                    <a:pt x="1629" y="154"/>
                  </a:cubicBezTo>
                  <a:cubicBezTo>
                    <a:pt x="1428" y="52"/>
                    <a:pt x="1210" y="1"/>
                    <a:pt x="991"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4"/>
            <p:cNvSpPr/>
            <p:nvPr/>
          </p:nvSpPr>
          <p:spPr>
            <a:xfrm>
              <a:off x="544906" y="2023646"/>
              <a:ext cx="111370" cy="65036"/>
            </a:xfrm>
            <a:custGeom>
              <a:avLst/>
              <a:gdLst/>
              <a:ahLst/>
              <a:cxnLst/>
              <a:rect l="l" t="t" r="r" b="b"/>
              <a:pathLst>
                <a:path w="1834" h="1071" extrusionOk="0">
                  <a:moveTo>
                    <a:pt x="953" y="20"/>
                  </a:moveTo>
                  <a:cubicBezTo>
                    <a:pt x="1160" y="20"/>
                    <a:pt x="1365" y="75"/>
                    <a:pt x="1544" y="175"/>
                  </a:cubicBezTo>
                  <a:cubicBezTo>
                    <a:pt x="1713" y="267"/>
                    <a:pt x="1805" y="394"/>
                    <a:pt x="1805" y="535"/>
                  </a:cubicBezTo>
                  <a:cubicBezTo>
                    <a:pt x="1805" y="669"/>
                    <a:pt x="1706" y="796"/>
                    <a:pt x="1537" y="894"/>
                  </a:cubicBezTo>
                  <a:cubicBezTo>
                    <a:pt x="1340" y="997"/>
                    <a:pt x="1123" y="1048"/>
                    <a:pt x="905" y="1048"/>
                  </a:cubicBezTo>
                  <a:cubicBezTo>
                    <a:pt x="688" y="1048"/>
                    <a:pt x="469" y="997"/>
                    <a:pt x="268" y="894"/>
                  </a:cubicBezTo>
                  <a:cubicBezTo>
                    <a:pt x="99" y="803"/>
                    <a:pt x="15" y="669"/>
                    <a:pt x="15" y="535"/>
                  </a:cubicBezTo>
                  <a:cubicBezTo>
                    <a:pt x="15" y="401"/>
                    <a:pt x="106" y="267"/>
                    <a:pt x="275" y="175"/>
                  </a:cubicBezTo>
                  <a:cubicBezTo>
                    <a:pt x="462" y="75"/>
                    <a:pt x="667" y="20"/>
                    <a:pt x="873" y="20"/>
                  </a:cubicBezTo>
                  <a:cubicBezTo>
                    <a:pt x="885" y="20"/>
                    <a:pt x="898" y="20"/>
                    <a:pt x="910" y="20"/>
                  </a:cubicBezTo>
                  <a:lnTo>
                    <a:pt x="917" y="20"/>
                  </a:lnTo>
                  <a:cubicBezTo>
                    <a:pt x="929" y="20"/>
                    <a:pt x="941" y="20"/>
                    <a:pt x="953" y="20"/>
                  </a:cubicBezTo>
                  <a:close/>
                  <a:moveTo>
                    <a:pt x="916" y="1"/>
                  </a:moveTo>
                  <a:cubicBezTo>
                    <a:pt x="695" y="1"/>
                    <a:pt x="473" y="52"/>
                    <a:pt x="268" y="154"/>
                  </a:cubicBezTo>
                  <a:cubicBezTo>
                    <a:pt x="92" y="253"/>
                    <a:pt x="0" y="394"/>
                    <a:pt x="0" y="535"/>
                  </a:cubicBezTo>
                  <a:cubicBezTo>
                    <a:pt x="0" y="676"/>
                    <a:pt x="85" y="810"/>
                    <a:pt x="261" y="915"/>
                  </a:cubicBezTo>
                  <a:cubicBezTo>
                    <a:pt x="459" y="1021"/>
                    <a:pt x="684" y="1071"/>
                    <a:pt x="910" y="1071"/>
                  </a:cubicBezTo>
                  <a:cubicBezTo>
                    <a:pt x="1135" y="1071"/>
                    <a:pt x="1361" y="1021"/>
                    <a:pt x="1558" y="915"/>
                  </a:cubicBezTo>
                  <a:cubicBezTo>
                    <a:pt x="1735" y="810"/>
                    <a:pt x="1833" y="676"/>
                    <a:pt x="1833" y="535"/>
                  </a:cubicBezTo>
                  <a:cubicBezTo>
                    <a:pt x="1833" y="387"/>
                    <a:pt x="1735" y="253"/>
                    <a:pt x="1558" y="154"/>
                  </a:cubicBezTo>
                  <a:cubicBezTo>
                    <a:pt x="1357" y="52"/>
                    <a:pt x="1137" y="1"/>
                    <a:pt x="916"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4"/>
            <p:cNvSpPr/>
            <p:nvPr/>
          </p:nvSpPr>
          <p:spPr>
            <a:xfrm>
              <a:off x="460133" y="2507926"/>
              <a:ext cx="167844" cy="172580"/>
            </a:xfrm>
            <a:custGeom>
              <a:avLst/>
              <a:gdLst/>
              <a:ahLst/>
              <a:cxnLst/>
              <a:rect l="l" t="t" r="r" b="b"/>
              <a:pathLst>
                <a:path w="2764" h="2842" extrusionOk="0">
                  <a:moveTo>
                    <a:pt x="1488" y="0"/>
                  </a:moveTo>
                  <a:cubicBezTo>
                    <a:pt x="932" y="0"/>
                    <a:pt x="400" y="445"/>
                    <a:pt x="219" y="1096"/>
                  </a:cubicBezTo>
                  <a:cubicBezTo>
                    <a:pt x="1" y="1858"/>
                    <a:pt x="353" y="2626"/>
                    <a:pt x="995" y="2802"/>
                  </a:cubicBezTo>
                  <a:cubicBezTo>
                    <a:pt x="1089" y="2829"/>
                    <a:pt x="1185" y="2842"/>
                    <a:pt x="1279" y="2842"/>
                  </a:cubicBezTo>
                  <a:cubicBezTo>
                    <a:pt x="1836" y="2842"/>
                    <a:pt x="2372" y="2402"/>
                    <a:pt x="2553" y="1745"/>
                  </a:cubicBezTo>
                  <a:cubicBezTo>
                    <a:pt x="2764" y="984"/>
                    <a:pt x="2412" y="215"/>
                    <a:pt x="1770" y="39"/>
                  </a:cubicBezTo>
                  <a:cubicBezTo>
                    <a:pt x="1676" y="13"/>
                    <a:pt x="1582" y="0"/>
                    <a:pt x="1488" y="0"/>
                  </a:cubicBezTo>
                  <a:close/>
                </a:path>
              </a:pathLst>
            </a:custGeom>
            <a:solidFill>
              <a:srgbClr val="1E1B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4"/>
            <p:cNvSpPr/>
            <p:nvPr/>
          </p:nvSpPr>
          <p:spPr>
            <a:xfrm>
              <a:off x="459708" y="2507258"/>
              <a:ext cx="168755" cy="173856"/>
            </a:xfrm>
            <a:custGeom>
              <a:avLst/>
              <a:gdLst/>
              <a:ahLst/>
              <a:cxnLst/>
              <a:rect l="l" t="t" r="r" b="b"/>
              <a:pathLst>
                <a:path w="2779" h="2863" extrusionOk="0">
                  <a:moveTo>
                    <a:pt x="1495" y="22"/>
                  </a:moveTo>
                  <a:cubicBezTo>
                    <a:pt x="1587" y="22"/>
                    <a:pt x="1685" y="36"/>
                    <a:pt x="1770" y="57"/>
                  </a:cubicBezTo>
                  <a:cubicBezTo>
                    <a:pt x="2411" y="240"/>
                    <a:pt x="2764" y="995"/>
                    <a:pt x="2552" y="1756"/>
                  </a:cubicBezTo>
                  <a:cubicBezTo>
                    <a:pt x="2454" y="2108"/>
                    <a:pt x="2242" y="2419"/>
                    <a:pt x="1939" y="2630"/>
                  </a:cubicBezTo>
                  <a:cubicBezTo>
                    <a:pt x="1747" y="2767"/>
                    <a:pt x="1514" y="2842"/>
                    <a:pt x="1281" y="2842"/>
                  </a:cubicBezTo>
                  <a:cubicBezTo>
                    <a:pt x="1190" y="2842"/>
                    <a:pt x="1098" y="2830"/>
                    <a:pt x="1009" y="2806"/>
                  </a:cubicBezTo>
                  <a:cubicBezTo>
                    <a:pt x="374" y="2630"/>
                    <a:pt x="22" y="1869"/>
                    <a:pt x="233" y="1107"/>
                  </a:cubicBezTo>
                  <a:cubicBezTo>
                    <a:pt x="325" y="755"/>
                    <a:pt x="543" y="445"/>
                    <a:pt x="839" y="233"/>
                  </a:cubicBezTo>
                  <a:cubicBezTo>
                    <a:pt x="1037" y="99"/>
                    <a:pt x="1262" y="29"/>
                    <a:pt x="1495" y="22"/>
                  </a:cubicBezTo>
                  <a:close/>
                  <a:moveTo>
                    <a:pt x="1496" y="1"/>
                  </a:moveTo>
                  <a:cubicBezTo>
                    <a:pt x="1257" y="1"/>
                    <a:pt x="1023" y="76"/>
                    <a:pt x="825" y="212"/>
                  </a:cubicBezTo>
                  <a:cubicBezTo>
                    <a:pt x="522" y="431"/>
                    <a:pt x="304" y="741"/>
                    <a:pt x="212" y="1100"/>
                  </a:cubicBezTo>
                  <a:cubicBezTo>
                    <a:pt x="1" y="1869"/>
                    <a:pt x="353" y="2644"/>
                    <a:pt x="1002" y="2820"/>
                  </a:cubicBezTo>
                  <a:cubicBezTo>
                    <a:pt x="1093" y="2849"/>
                    <a:pt x="1192" y="2863"/>
                    <a:pt x="1284" y="2863"/>
                  </a:cubicBezTo>
                  <a:cubicBezTo>
                    <a:pt x="1523" y="2863"/>
                    <a:pt x="1756" y="2785"/>
                    <a:pt x="1953" y="2644"/>
                  </a:cubicBezTo>
                  <a:cubicBezTo>
                    <a:pt x="2256" y="2433"/>
                    <a:pt x="2475" y="2116"/>
                    <a:pt x="2567" y="1756"/>
                  </a:cubicBezTo>
                  <a:cubicBezTo>
                    <a:pt x="2778" y="995"/>
                    <a:pt x="2426" y="219"/>
                    <a:pt x="1777" y="36"/>
                  </a:cubicBezTo>
                  <a:cubicBezTo>
                    <a:pt x="1684" y="12"/>
                    <a:pt x="1589" y="1"/>
                    <a:pt x="149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4"/>
            <p:cNvSpPr/>
            <p:nvPr/>
          </p:nvSpPr>
          <p:spPr>
            <a:xfrm>
              <a:off x="516669" y="2509262"/>
              <a:ext cx="57810" cy="168451"/>
            </a:xfrm>
            <a:custGeom>
              <a:avLst/>
              <a:gdLst/>
              <a:ahLst/>
              <a:cxnLst/>
              <a:rect l="l" t="t" r="r" b="b"/>
              <a:pathLst>
                <a:path w="952" h="2774" extrusionOk="0">
                  <a:moveTo>
                    <a:pt x="775" y="0"/>
                  </a:moveTo>
                  <a:cubicBezTo>
                    <a:pt x="773" y="0"/>
                    <a:pt x="771" y="1"/>
                    <a:pt x="769" y="3"/>
                  </a:cubicBezTo>
                  <a:cubicBezTo>
                    <a:pt x="761" y="3"/>
                    <a:pt x="761" y="10"/>
                    <a:pt x="761" y="17"/>
                  </a:cubicBezTo>
                  <a:cubicBezTo>
                    <a:pt x="895" y="299"/>
                    <a:pt x="931" y="616"/>
                    <a:pt x="853" y="919"/>
                  </a:cubicBezTo>
                  <a:cubicBezTo>
                    <a:pt x="783" y="1166"/>
                    <a:pt x="642" y="1392"/>
                    <a:pt x="451" y="1561"/>
                  </a:cubicBezTo>
                  <a:cubicBezTo>
                    <a:pt x="219" y="1794"/>
                    <a:pt x="0" y="2012"/>
                    <a:pt x="0" y="2759"/>
                  </a:cubicBezTo>
                  <a:cubicBezTo>
                    <a:pt x="0" y="2766"/>
                    <a:pt x="7" y="2773"/>
                    <a:pt x="7" y="2773"/>
                  </a:cubicBezTo>
                  <a:cubicBezTo>
                    <a:pt x="21" y="2773"/>
                    <a:pt x="21" y="2766"/>
                    <a:pt x="21" y="2759"/>
                  </a:cubicBezTo>
                  <a:cubicBezTo>
                    <a:pt x="21" y="2019"/>
                    <a:pt x="240" y="1801"/>
                    <a:pt x="465" y="1568"/>
                  </a:cubicBezTo>
                  <a:cubicBezTo>
                    <a:pt x="663" y="1399"/>
                    <a:pt x="804" y="1173"/>
                    <a:pt x="874" y="926"/>
                  </a:cubicBezTo>
                  <a:cubicBezTo>
                    <a:pt x="952" y="616"/>
                    <a:pt x="917" y="292"/>
                    <a:pt x="783" y="10"/>
                  </a:cubicBezTo>
                  <a:cubicBezTo>
                    <a:pt x="783" y="5"/>
                    <a:pt x="779" y="0"/>
                    <a:pt x="775" y="0"/>
                  </a:cubicBezTo>
                  <a:close/>
                </a:path>
              </a:pathLst>
            </a:custGeom>
            <a:solidFill>
              <a:srgbClr val="F4EEE9"/>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4"/>
            <p:cNvSpPr/>
            <p:nvPr/>
          </p:nvSpPr>
          <p:spPr>
            <a:xfrm>
              <a:off x="422058" y="2421393"/>
              <a:ext cx="65097" cy="68255"/>
            </a:xfrm>
            <a:custGeom>
              <a:avLst/>
              <a:gdLst/>
              <a:ahLst/>
              <a:cxnLst/>
              <a:rect l="l" t="t" r="r" b="b"/>
              <a:pathLst>
                <a:path w="1072" h="1124" extrusionOk="0">
                  <a:moveTo>
                    <a:pt x="508" y="0"/>
                  </a:moveTo>
                  <a:cubicBezTo>
                    <a:pt x="475" y="0"/>
                    <a:pt x="442" y="4"/>
                    <a:pt x="409" y="12"/>
                  </a:cubicBezTo>
                  <a:cubicBezTo>
                    <a:pt x="148" y="75"/>
                    <a:pt x="0" y="364"/>
                    <a:pt x="71" y="668"/>
                  </a:cubicBezTo>
                  <a:cubicBezTo>
                    <a:pt x="133" y="933"/>
                    <a:pt x="341" y="1123"/>
                    <a:pt x="567" y="1123"/>
                  </a:cubicBezTo>
                  <a:cubicBezTo>
                    <a:pt x="599" y="1123"/>
                    <a:pt x="631" y="1119"/>
                    <a:pt x="663" y="1112"/>
                  </a:cubicBezTo>
                  <a:cubicBezTo>
                    <a:pt x="924" y="1048"/>
                    <a:pt x="1072" y="759"/>
                    <a:pt x="1001" y="449"/>
                  </a:cubicBezTo>
                  <a:cubicBezTo>
                    <a:pt x="940" y="184"/>
                    <a:pt x="733" y="0"/>
                    <a:pt x="508" y="0"/>
                  </a:cubicBezTo>
                  <a:close/>
                </a:path>
              </a:pathLst>
            </a:custGeom>
            <a:solidFill>
              <a:srgbClr val="1E1B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4"/>
            <p:cNvSpPr/>
            <p:nvPr/>
          </p:nvSpPr>
          <p:spPr>
            <a:xfrm>
              <a:off x="423333" y="2420665"/>
              <a:ext cx="64672" cy="69530"/>
            </a:xfrm>
            <a:custGeom>
              <a:avLst/>
              <a:gdLst/>
              <a:ahLst/>
              <a:cxnLst/>
              <a:rect l="l" t="t" r="r" b="b"/>
              <a:pathLst>
                <a:path w="1065" h="1145" extrusionOk="0">
                  <a:moveTo>
                    <a:pt x="476" y="21"/>
                  </a:moveTo>
                  <a:cubicBezTo>
                    <a:pt x="699" y="21"/>
                    <a:pt x="911" y="207"/>
                    <a:pt x="973" y="475"/>
                  </a:cubicBezTo>
                  <a:cubicBezTo>
                    <a:pt x="1037" y="771"/>
                    <a:pt x="889" y="1067"/>
                    <a:pt x="642" y="1117"/>
                  </a:cubicBezTo>
                  <a:cubicBezTo>
                    <a:pt x="613" y="1123"/>
                    <a:pt x="583" y="1126"/>
                    <a:pt x="554" y="1126"/>
                  </a:cubicBezTo>
                  <a:cubicBezTo>
                    <a:pt x="331" y="1126"/>
                    <a:pt x="119" y="942"/>
                    <a:pt x="57" y="680"/>
                  </a:cubicBezTo>
                  <a:cubicBezTo>
                    <a:pt x="29" y="539"/>
                    <a:pt x="43" y="391"/>
                    <a:pt x="106" y="264"/>
                  </a:cubicBezTo>
                  <a:cubicBezTo>
                    <a:pt x="163" y="151"/>
                    <a:pt x="268" y="66"/>
                    <a:pt x="388" y="31"/>
                  </a:cubicBezTo>
                  <a:cubicBezTo>
                    <a:pt x="417" y="25"/>
                    <a:pt x="447" y="21"/>
                    <a:pt x="476" y="21"/>
                  </a:cubicBezTo>
                  <a:close/>
                  <a:moveTo>
                    <a:pt x="476" y="0"/>
                  </a:moveTo>
                  <a:cubicBezTo>
                    <a:pt x="447" y="0"/>
                    <a:pt x="417" y="4"/>
                    <a:pt x="388" y="10"/>
                  </a:cubicBezTo>
                  <a:cubicBezTo>
                    <a:pt x="254" y="45"/>
                    <a:pt x="148" y="130"/>
                    <a:pt x="85" y="257"/>
                  </a:cubicBezTo>
                  <a:cubicBezTo>
                    <a:pt x="22" y="383"/>
                    <a:pt x="0" y="539"/>
                    <a:pt x="36" y="687"/>
                  </a:cubicBezTo>
                  <a:cubicBezTo>
                    <a:pt x="99" y="954"/>
                    <a:pt x="318" y="1145"/>
                    <a:pt x="550" y="1145"/>
                  </a:cubicBezTo>
                  <a:cubicBezTo>
                    <a:pt x="578" y="1145"/>
                    <a:pt x="614" y="1145"/>
                    <a:pt x="642" y="1138"/>
                  </a:cubicBezTo>
                  <a:cubicBezTo>
                    <a:pt x="903" y="1074"/>
                    <a:pt x="1065" y="771"/>
                    <a:pt x="994" y="468"/>
                  </a:cubicBezTo>
                  <a:cubicBezTo>
                    <a:pt x="932" y="193"/>
                    <a:pt x="708" y="0"/>
                    <a:pt x="47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4"/>
            <p:cNvSpPr/>
            <p:nvPr/>
          </p:nvSpPr>
          <p:spPr>
            <a:xfrm>
              <a:off x="444466" y="2422001"/>
              <a:ext cx="17003" cy="67769"/>
            </a:xfrm>
            <a:custGeom>
              <a:avLst/>
              <a:gdLst/>
              <a:ahLst/>
              <a:cxnLst/>
              <a:rect l="l" t="t" r="r" b="b"/>
              <a:pathLst>
                <a:path w="280" h="1116" extrusionOk="0">
                  <a:moveTo>
                    <a:pt x="18" y="0"/>
                  </a:moveTo>
                  <a:cubicBezTo>
                    <a:pt x="8" y="0"/>
                    <a:pt x="0" y="12"/>
                    <a:pt x="12" y="23"/>
                  </a:cubicBezTo>
                  <a:cubicBezTo>
                    <a:pt x="111" y="94"/>
                    <a:pt x="181" y="199"/>
                    <a:pt x="209" y="312"/>
                  </a:cubicBezTo>
                  <a:cubicBezTo>
                    <a:pt x="230" y="411"/>
                    <a:pt x="223" y="509"/>
                    <a:pt x="188" y="608"/>
                  </a:cubicBezTo>
                  <a:cubicBezTo>
                    <a:pt x="153" y="728"/>
                    <a:pt x="118" y="848"/>
                    <a:pt x="259" y="1116"/>
                  </a:cubicBezTo>
                  <a:lnTo>
                    <a:pt x="280" y="1116"/>
                  </a:lnTo>
                  <a:cubicBezTo>
                    <a:pt x="280" y="1109"/>
                    <a:pt x="280" y="1109"/>
                    <a:pt x="280" y="1102"/>
                  </a:cubicBezTo>
                  <a:cubicBezTo>
                    <a:pt x="139" y="848"/>
                    <a:pt x="174" y="735"/>
                    <a:pt x="209" y="608"/>
                  </a:cubicBezTo>
                  <a:cubicBezTo>
                    <a:pt x="245" y="517"/>
                    <a:pt x="252" y="411"/>
                    <a:pt x="230" y="312"/>
                  </a:cubicBezTo>
                  <a:cubicBezTo>
                    <a:pt x="202" y="185"/>
                    <a:pt x="125" y="79"/>
                    <a:pt x="26" y="2"/>
                  </a:cubicBezTo>
                  <a:cubicBezTo>
                    <a:pt x="23" y="1"/>
                    <a:pt x="21" y="0"/>
                    <a:pt x="1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4"/>
            <p:cNvSpPr/>
            <p:nvPr/>
          </p:nvSpPr>
          <p:spPr>
            <a:xfrm>
              <a:off x="407484" y="2534706"/>
              <a:ext cx="41597" cy="40868"/>
            </a:xfrm>
            <a:custGeom>
              <a:avLst/>
              <a:gdLst/>
              <a:ahLst/>
              <a:cxnLst/>
              <a:rect l="l" t="t" r="r" b="b"/>
              <a:pathLst>
                <a:path w="685" h="673" extrusionOk="0">
                  <a:moveTo>
                    <a:pt x="377" y="0"/>
                  </a:moveTo>
                  <a:cubicBezTo>
                    <a:pt x="256" y="0"/>
                    <a:pt x="133" y="82"/>
                    <a:pt x="78" y="218"/>
                  </a:cubicBezTo>
                  <a:cubicBezTo>
                    <a:pt x="1" y="395"/>
                    <a:pt x="57" y="585"/>
                    <a:pt x="198" y="655"/>
                  </a:cubicBezTo>
                  <a:cubicBezTo>
                    <a:pt x="232" y="667"/>
                    <a:pt x="267" y="672"/>
                    <a:pt x="301" y="672"/>
                  </a:cubicBezTo>
                  <a:cubicBezTo>
                    <a:pt x="436" y="672"/>
                    <a:pt x="562" y="588"/>
                    <a:pt x="607" y="458"/>
                  </a:cubicBezTo>
                  <a:cubicBezTo>
                    <a:pt x="684" y="282"/>
                    <a:pt x="628" y="92"/>
                    <a:pt x="480" y="21"/>
                  </a:cubicBezTo>
                  <a:cubicBezTo>
                    <a:pt x="447" y="7"/>
                    <a:pt x="412" y="0"/>
                    <a:pt x="377" y="0"/>
                  </a:cubicBezTo>
                  <a:close/>
                </a:path>
              </a:pathLst>
            </a:custGeom>
            <a:solidFill>
              <a:srgbClr val="1E1B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4"/>
            <p:cNvSpPr/>
            <p:nvPr/>
          </p:nvSpPr>
          <p:spPr>
            <a:xfrm>
              <a:off x="407059" y="2534099"/>
              <a:ext cx="42872" cy="42143"/>
            </a:xfrm>
            <a:custGeom>
              <a:avLst/>
              <a:gdLst/>
              <a:ahLst/>
              <a:cxnLst/>
              <a:rect l="l" t="t" r="r" b="b"/>
              <a:pathLst>
                <a:path w="706" h="694" extrusionOk="0">
                  <a:moveTo>
                    <a:pt x="388" y="24"/>
                  </a:moveTo>
                  <a:cubicBezTo>
                    <a:pt x="424" y="24"/>
                    <a:pt x="459" y="31"/>
                    <a:pt x="487" y="45"/>
                  </a:cubicBezTo>
                  <a:cubicBezTo>
                    <a:pt x="628" y="109"/>
                    <a:pt x="684" y="292"/>
                    <a:pt x="607" y="461"/>
                  </a:cubicBezTo>
                  <a:cubicBezTo>
                    <a:pt x="572" y="539"/>
                    <a:pt x="508" y="609"/>
                    <a:pt x="431" y="644"/>
                  </a:cubicBezTo>
                  <a:cubicBezTo>
                    <a:pt x="393" y="665"/>
                    <a:pt x="353" y="675"/>
                    <a:pt x="313" y="675"/>
                  </a:cubicBezTo>
                  <a:cubicBezTo>
                    <a:pt x="203" y="675"/>
                    <a:pt x="97" y="601"/>
                    <a:pt x="71" y="482"/>
                  </a:cubicBezTo>
                  <a:cubicBezTo>
                    <a:pt x="29" y="313"/>
                    <a:pt x="106" y="130"/>
                    <a:pt x="261" y="52"/>
                  </a:cubicBezTo>
                  <a:cubicBezTo>
                    <a:pt x="304" y="31"/>
                    <a:pt x="346" y="24"/>
                    <a:pt x="388" y="24"/>
                  </a:cubicBezTo>
                  <a:close/>
                  <a:moveTo>
                    <a:pt x="386" y="1"/>
                  </a:moveTo>
                  <a:cubicBezTo>
                    <a:pt x="342" y="1"/>
                    <a:pt x="297" y="12"/>
                    <a:pt x="254" y="31"/>
                  </a:cubicBezTo>
                  <a:cubicBezTo>
                    <a:pt x="85" y="116"/>
                    <a:pt x="1" y="306"/>
                    <a:pt x="50" y="489"/>
                  </a:cubicBezTo>
                  <a:cubicBezTo>
                    <a:pt x="71" y="567"/>
                    <a:pt x="127" y="637"/>
                    <a:pt x="205" y="673"/>
                  </a:cubicBezTo>
                  <a:cubicBezTo>
                    <a:pt x="240" y="687"/>
                    <a:pt x="275" y="694"/>
                    <a:pt x="311" y="694"/>
                  </a:cubicBezTo>
                  <a:cubicBezTo>
                    <a:pt x="353" y="694"/>
                    <a:pt x="402" y="687"/>
                    <a:pt x="445" y="665"/>
                  </a:cubicBezTo>
                  <a:cubicBezTo>
                    <a:pt x="522" y="623"/>
                    <a:pt x="586" y="553"/>
                    <a:pt x="621" y="468"/>
                  </a:cubicBezTo>
                  <a:cubicBezTo>
                    <a:pt x="705" y="285"/>
                    <a:pt x="642" y="87"/>
                    <a:pt x="494" y="24"/>
                  </a:cubicBezTo>
                  <a:cubicBezTo>
                    <a:pt x="459" y="8"/>
                    <a:pt x="423" y="1"/>
                    <a:pt x="38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4"/>
            <p:cNvSpPr/>
            <p:nvPr/>
          </p:nvSpPr>
          <p:spPr>
            <a:xfrm>
              <a:off x="418172" y="2535070"/>
              <a:ext cx="19796" cy="39471"/>
            </a:xfrm>
            <a:custGeom>
              <a:avLst/>
              <a:gdLst/>
              <a:ahLst/>
              <a:cxnLst/>
              <a:rect l="l" t="t" r="r" b="b"/>
              <a:pathLst>
                <a:path w="326" h="650" extrusionOk="0">
                  <a:moveTo>
                    <a:pt x="290" y="1"/>
                  </a:moveTo>
                  <a:cubicBezTo>
                    <a:pt x="283" y="8"/>
                    <a:pt x="276" y="8"/>
                    <a:pt x="283" y="15"/>
                  </a:cubicBezTo>
                  <a:cubicBezTo>
                    <a:pt x="304" y="86"/>
                    <a:pt x="297" y="163"/>
                    <a:pt x="269" y="234"/>
                  </a:cubicBezTo>
                  <a:cubicBezTo>
                    <a:pt x="248" y="283"/>
                    <a:pt x="205" y="332"/>
                    <a:pt x="156" y="360"/>
                  </a:cubicBezTo>
                  <a:cubicBezTo>
                    <a:pt x="64" y="424"/>
                    <a:pt x="8" y="530"/>
                    <a:pt x="1" y="635"/>
                  </a:cubicBezTo>
                  <a:cubicBezTo>
                    <a:pt x="1" y="642"/>
                    <a:pt x="8" y="649"/>
                    <a:pt x="15" y="649"/>
                  </a:cubicBezTo>
                  <a:cubicBezTo>
                    <a:pt x="15" y="649"/>
                    <a:pt x="22" y="649"/>
                    <a:pt x="22" y="642"/>
                  </a:cubicBezTo>
                  <a:cubicBezTo>
                    <a:pt x="22" y="537"/>
                    <a:pt x="78" y="438"/>
                    <a:pt x="170" y="382"/>
                  </a:cubicBezTo>
                  <a:cubicBezTo>
                    <a:pt x="219" y="346"/>
                    <a:pt x="262" y="297"/>
                    <a:pt x="290" y="241"/>
                  </a:cubicBezTo>
                  <a:cubicBezTo>
                    <a:pt x="318" y="163"/>
                    <a:pt x="325" y="86"/>
                    <a:pt x="304" y="8"/>
                  </a:cubicBezTo>
                  <a:cubicBezTo>
                    <a:pt x="297" y="8"/>
                    <a:pt x="290" y="1"/>
                    <a:pt x="290"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4"/>
            <p:cNvSpPr/>
            <p:nvPr/>
          </p:nvSpPr>
          <p:spPr>
            <a:xfrm>
              <a:off x="659192" y="2688340"/>
              <a:ext cx="9473" cy="77121"/>
            </a:xfrm>
            <a:custGeom>
              <a:avLst/>
              <a:gdLst/>
              <a:ahLst/>
              <a:cxnLst/>
              <a:rect l="l" t="t" r="r" b="b"/>
              <a:pathLst>
                <a:path w="156" h="1270" extrusionOk="0">
                  <a:moveTo>
                    <a:pt x="135" y="1"/>
                  </a:moveTo>
                  <a:lnTo>
                    <a:pt x="1" y="1262"/>
                  </a:lnTo>
                  <a:lnTo>
                    <a:pt x="22" y="1269"/>
                  </a:lnTo>
                  <a:lnTo>
                    <a:pt x="156"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4"/>
            <p:cNvSpPr/>
            <p:nvPr/>
          </p:nvSpPr>
          <p:spPr>
            <a:xfrm>
              <a:off x="674191" y="2477321"/>
              <a:ext cx="17610" cy="149444"/>
            </a:xfrm>
            <a:custGeom>
              <a:avLst/>
              <a:gdLst/>
              <a:ahLst/>
              <a:cxnLst/>
              <a:rect l="l" t="t" r="r" b="b"/>
              <a:pathLst>
                <a:path w="290" h="2461" extrusionOk="0">
                  <a:moveTo>
                    <a:pt x="268" y="0"/>
                  </a:moveTo>
                  <a:lnTo>
                    <a:pt x="0" y="2460"/>
                  </a:lnTo>
                  <a:lnTo>
                    <a:pt x="21" y="2460"/>
                  </a:lnTo>
                  <a:lnTo>
                    <a:pt x="289"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4"/>
            <p:cNvSpPr/>
            <p:nvPr/>
          </p:nvSpPr>
          <p:spPr>
            <a:xfrm>
              <a:off x="338135" y="2347613"/>
              <a:ext cx="16760" cy="148169"/>
            </a:xfrm>
            <a:custGeom>
              <a:avLst/>
              <a:gdLst/>
              <a:ahLst/>
              <a:cxnLst/>
              <a:rect l="l" t="t" r="r" b="b"/>
              <a:pathLst>
                <a:path w="276" h="2440" extrusionOk="0">
                  <a:moveTo>
                    <a:pt x="8" y="0"/>
                  </a:moveTo>
                  <a:cubicBezTo>
                    <a:pt x="1" y="0"/>
                    <a:pt x="1" y="7"/>
                    <a:pt x="1" y="14"/>
                  </a:cubicBezTo>
                  <a:lnTo>
                    <a:pt x="247" y="2425"/>
                  </a:lnTo>
                  <a:cubicBezTo>
                    <a:pt x="247" y="2432"/>
                    <a:pt x="254" y="2439"/>
                    <a:pt x="261" y="2439"/>
                  </a:cubicBezTo>
                  <a:cubicBezTo>
                    <a:pt x="268" y="2439"/>
                    <a:pt x="276" y="2432"/>
                    <a:pt x="268" y="2425"/>
                  </a:cubicBezTo>
                  <a:lnTo>
                    <a:pt x="22" y="14"/>
                  </a:lnTo>
                  <a:cubicBezTo>
                    <a:pt x="22" y="7"/>
                    <a:pt x="15" y="0"/>
                    <a:pt x="8"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TextBox 150">
            <a:extLst>
              <a:ext uri="{FF2B5EF4-FFF2-40B4-BE49-F238E27FC236}">
                <a16:creationId xmlns:a16="http://schemas.microsoft.com/office/drawing/2014/main" id="{CD7C768A-293B-430C-B277-82F0844E8273}"/>
              </a:ext>
            </a:extLst>
          </p:cNvPr>
          <p:cNvSpPr txBox="1"/>
          <p:nvPr/>
        </p:nvSpPr>
        <p:spPr>
          <a:xfrm>
            <a:off x="35941" y="4123332"/>
            <a:ext cx="5300083" cy="584775"/>
          </a:xfrm>
          <a:prstGeom prst="rect">
            <a:avLst/>
          </a:prstGeom>
          <a:noFill/>
        </p:spPr>
        <p:txBody>
          <a:bodyPr wrap="square">
            <a:spAutoFit/>
          </a:bodyPr>
          <a:lstStyle/>
          <a:p>
            <a:pPr marL="0" indent="0">
              <a:buNone/>
            </a:pPr>
            <a:r>
              <a:rPr lang="en-US" sz="1600" b="1" dirty="0">
                <a:solidFill>
                  <a:schemeClr val="tx1"/>
                </a:solidFill>
              </a:rPr>
              <a:t>Course :Introduction to Cybercrime</a:t>
            </a:r>
          </a:p>
          <a:p>
            <a:pPr marL="0" indent="0">
              <a:buNone/>
            </a:pPr>
            <a:r>
              <a:rPr lang="en-US" sz="1600" b="1" kern="1200" dirty="0">
                <a:solidFill>
                  <a:schemeClr val="tx1"/>
                </a:solidFill>
              </a:rPr>
              <a:t>Reviewed by: </a:t>
            </a:r>
            <a:r>
              <a:rPr lang="en-US" sz="1600" b="1" dirty="0">
                <a:solidFill>
                  <a:schemeClr val="tx1"/>
                </a:solidFill>
              </a:rPr>
              <a:t>Dr Mohamed Elemam, Dr </a:t>
            </a:r>
            <a:r>
              <a:rPr lang="en-US" sz="1600" b="1" dirty="0" err="1">
                <a:solidFill>
                  <a:schemeClr val="tx1"/>
                </a:solidFill>
              </a:rPr>
              <a:t>Rahma</a:t>
            </a:r>
            <a:r>
              <a:rPr lang="en-US" sz="1600" b="1" dirty="0">
                <a:solidFill>
                  <a:schemeClr val="tx1"/>
                </a:solidFill>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5"/>
        <p:cNvGrpSpPr/>
        <p:nvPr/>
      </p:nvGrpSpPr>
      <p:grpSpPr>
        <a:xfrm>
          <a:off x="0" y="0"/>
          <a:ext cx="0" cy="0"/>
          <a:chOff x="0" y="0"/>
          <a:chExt cx="0" cy="0"/>
        </a:xfrm>
      </p:grpSpPr>
      <p:sp>
        <p:nvSpPr>
          <p:cNvPr id="1316" name="Google Shape;1316;p36"/>
          <p:cNvSpPr/>
          <p:nvPr/>
        </p:nvSpPr>
        <p:spPr>
          <a:xfrm rot="-5400000" flipH="1">
            <a:off x="4576950" y="-964800"/>
            <a:ext cx="560400" cy="8573700"/>
          </a:xfrm>
          <a:prstGeom prst="round2SameRect">
            <a:avLst>
              <a:gd name="adj1" fmla="val 50000"/>
              <a:gd name="adj2" fmla="val 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6"/>
          <p:cNvSpPr/>
          <p:nvPr/>
        </p:nvSpPr>
        <p:spPr>
          <a:xfrm rot="5400000">
            <a:off x="4006375" y="-2782600"/>
            <a:ext cx="560400" cy="8573700"/>
          </a:xfrm>
          <a:prstGeom prst="round2SameRect">
            <a:avLst>
              <a:gd name="adj1" fmla="val 50000"/>
              <a:gd name="adj2" fmla="val 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6"/>
          <p:cNvSpPr txBox="1">
            <a:spLocks noGrp="1"/>
          </p:cNvSpPr>
          <p:nvPr>
            <p:ph type="subTitle" idx="16"/>
          </p:nvPr>
        </p:nvSpPr>
        <p:spPr>
          <a:xfrm>
            <a:off x="314350" y="1927624"/>
            <a:ext cx="2336400" cy="3801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t>ransomware</a:t>
            </a:r>
            <a:endParaRPr dirty="0"/>
          </a:p>
        </p:txBody>
      </p:sp>
      <p:sp>
        <p:nvSpPr>
          <p:cNvPr id="1319" name="Google Shape;1319;p36"/>
          <p:cNvSpPr txBox="1">
            <a:spLocks noGrp="1"/>
          </p:cNvSpPr>
          <p:nvPr>
            <p:ph type="title"/>
          </p:nvPr>
        </p:nvSpPr>
        <p:spPr>
          <a:xfrm>
            <a:off x="717550" y="1282850"/>
            <a:ext cx="1275300" cy="4428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solidFill>
                  <a:schemeClr val="lt1"/>
                </a:solidFill>
              </a:rPr>
              <a:t>01</a:t>
            </a:r>
            <a:endParaRPr>
              <a:solidFill>
                <a:schemeClr val="lt1"/>
              </a:solidFill>
            </a:endParaRPr>
          </a:p>
        </p:txBody>
      </p:sp>
      <p:sp>
        <p:nvSpPr>
          <p:cNvPr id="1320" name="Google Shape;1320;p36"/>
          <p:cNvSpPr txBox="1">
            <a:spLocks noGrp="1"/>
          </p:cNvSpPr>
          <p:nvPr>
            <p:ph type="subTitle" idx="1"/>
          </p:nvPr>
        </p:nvSpPr>
        <p:spPr>
          <a:xfrm>
            <a:off x="596614" y="2326725"/>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Definition </a:t>
            </a:r>
            <a:endParaRPr dirty="0"/>
          </a:p>
        </p:txBody>
      </p:sp>
      <p:sp>
        <p:nvSpPr>
          <p:cNvPr id="1321" name="Google Shape;1321;p36"/>
          <p:cNvSpPr txBox="1">
            <a:spLocks noGrp="1"/>
          </p:cNvSpPr>
          <p:nvPr>
            <p:ph type="title" idx="2"/>
          </p:nvPr>
        </p:nvSpPr>
        <p:spPr>
          <a:xfrm>
            <a:off x="3403800" y="1282850"/>
            <a:ext cx="1275300" cy="4428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solidFill>
                  <a:schemeClr val="lt1"/>
                </a:solidFill>
              </a:rPr>
              <a:t>02</a:t>
            </a:r>
            <a:endParaRPr>
              <a:solidFill>
                <a:schemeClr val="lt1"/>
              </a:solidFill>
            </a:endParaRPr>
          </a:p>
        </p:txBody>
      </p:sp>
      <p:sp>
        <p:nvSpPr>
          <p:cNvPr id="1322" name="Google Shape;1322;p36"/>
          <p:cNvSpPr txBox="1">
            <a:spLocks noGrp="1"/>
          </p:cNvSpPr>
          <p:nvPr>
            <p:ph type="subTitle" idx="3"/>
          </p:nvPr>
        </p:nvSpPr>
        <p:spPr>
          <a:xfrm>
            <a:off x="6249275" y="2298173"/>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a:t>
            </a:r>
            <a:r>
              <a:rPr lang="en" dirty="0"/>
              <a:t>omparsion </a:t>
            </a:r>
            <a:endParaRPr dirty="0"/>
          </a:p>
        </p:txBody>
      </p:sp>
      <p:sp>
        <p:nvSpPr>
          <p:cNvPr id="1323" name="Google Shape;1323;p36"/>
          <p:cNvSpPr txBox="1">
            <a:spLocks noGrp="1"/>
          </p:cNvSpPr>
          <p:nvPr>
            <p:ph type="title" idx="4"/>
          </p:nvPr>
        </p:nvSpPr>
        <p:spPr>
          <a:xfrm>
            <a:off x="6090050" y="1282850"/>
            <a:ext cx="1275300" cy="4428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solidFill>
                  <a:schemeClr val="lt1"/>
                </a:solidFill>
              </a:rPr>
              <a:t>03</a:t>
            </a:r>
            <a:endParaRPr>
              <a:solidFill>
                <a:schemeClr val="lt1"/>
              </a:solidFill>
            </a:endParaRPr>
          </a:p>
        </p:txBody>
      </p:sp>
      <p:sp>
        <p:nvSpPr>
          <p:cNvPr id="1324" name="Google Shape;1324;p36"/>
          <p:cNvSpPr txBox="1">
            <a:spLocks noGrp="1"/>
          </p:cNvSpPr>
          <p:nvPr>
            <p:ph type="subTitle" idx="5"/>
          </p:nvPr>
        </p:nvSpPr>
        <p:spPr>
          <a:xfrm>
            <a:off x="3331800" y="2307724"/>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a:t>
            </a:r>
            <a:r>
              <a:rPr lang="en" dirty="0"/>
              <a:t>ymetric and Asymetric </a:t>
            </a:r>
            <a:endParaRPr dirty="0"/>
          </a:p>
        </p:txBody>
      </p:sp>
      <p:sp>
        <p:nvSpPr>
          <p:cNvPr id="1325" name="Google Shape;1325;p36"/>
          <p:cNvSpPr txBox="1">
            <a:spLocks noGrp="1"/>
          </p:cNvSpPr>
          <p:nvPr>
            <p:ph type="title" idx="6"/>
          </p:nvPr>
        </p:nvSpPr>
        <p:spPr>
          <a:xfrm>
            <a:off x="717550" y="3100650"/>
            <a:ext cx="1275300" cy="4428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solidFill>
                  <a:schemeClr val="lt1"/>
                </a:solidFill>
              </a:rPr>
              <a:t>04</a:t>
            </a:r>
            <a:endParaRPr>
              <a:solidFill>
                <a:schemeClr val="lt1"/>
              </a:solidFill>
            </a:endParaRPr>
          </a:p>
        </p:txBody>
      </p:sp>
      <p:sp>
        <p:nvSpPr>
          <p:cNvPr id="1326" name="Google Shape;1326;p36"/>
          <p:cNvSpPr txBox="1">
            <a:spLocks noGrp="1"/>
          </p:cNvSpPr>
          <p:nvPr>
            <p:ph type="subTitle" idx="7"/>
          </p:nvPr>
        </p:nvSpPr>
        <p:spPr>
          <a:xfrm>
            <a:off x="717550" y="4067903"/>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27" name="Google Shape;1327;p36"/>
          <p:cNvSpPr txBox="1">
            <a:spLocks noGrp="1"/>
          </p:cNvSpPr>
          <p:nvPr>
            <p:ph type="title" idx="8"/>
          </p:nvPr>
        </p:nvSpPr>
        <p:spPr>
          <a:xfrm>
            <a:off x="3403800" y="3100650"/>
            <a:ext cx="1275300" cy="4428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solidFill>
                  <a:schemeClr val="lt1"/>
                </a:solidFill>
              </a:rPr>
              <a:t>05</a:t>
            </a:r>
            <a:endParaRPr>
              <a:solidFill>
                <a:schemeClr val="lt1"/>
              </a:solidFill>
            </a:endParaRPr>
          </a:p>
        </p:txBody>
      </p:sp>
      <p:sp>
        <p:nvSpPr>
          <p:cNvPr id="1328" name="Google Shape;1328;p36"/>
          <p:cNvSpPr txBox="1">
            <a:spLocks noGrp="1"/>
          </p:cNvSpPr>
          <p:nvPr>
            <p:ph type="subTitle" idx="9"/>
          </p:nvPr>
        </p:nvSpPr>
        <p:spPr>
          <a:xfrm>
            <a:off x="3403800" y="4067903"/>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to prevent or defense the ransomware </a:t>
            </a:r>
            <a:endParaRPr dirty="0"/>
          </a:p>
        </p:txBody>
      </p:sp>
      <p:sp>
        <p:nvSpPr>
          <p:cNvPr id="1329" name="Google Shape;1329;p36"/>
          <p:cNvSpPr txBox="1">
            <a:spLocks noGrp="1"/>
          </p:cNvSpPr>
          <p:nvPr>
            <p:ph type="title" idx="13"/>
          </p:nvPr>
        </p:nvSpPr>
        <p:spPr>
          <a:xfrm>
            <a:off x="6090050" y="3100650"/>
            <a:ext cx="1275300" cy="4428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solidFill>
                  <a:schemeClr val="lt1"/>
                </a:solidFill>
              </a:rPr>
              <a:t>06</a:t>
            </a:r>
            <a:endParaRPr>
              <a:solidFill>
                <a:schemeClr val="lt1"/>
              </a:solidFill>
            </a:endParaRPr>
          </a:p>
        </p:txBody>
      </p:sp>
      <p:sp>
        <p:nvSpPr>
          <p:cNvPr id="1330" name="Google Shape;1330;p36"/>
          <p:cNvSpPr txBox="1">
            <a:spLocks noGrp="1"/>
          </p:cNvSpPr>
          <p:nvPr>
            <p:ph type="subTitle" idx="14"/>
          </p:nvPr>
        </p:nvSpPr>
        <p:spPr>
          <a:xfrm>
            <a:off x="6090050" y="4067903"/>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31" name="Google Shape;1331;p36"/>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 of contents</a:t>
            </a:r>
            <a:endParaRPr/>
          </a:p>
        </p:txBody>
      </p:sp>
      <p:sp>
        <p:nvSpPr>
          <p:cNvPr id="1333" name="Google Shape;1333;p36"/>
          <p:cNvSpPr txBox="1">
            <a:spLocks noGrp="1"/>
          </p:cNvSpPr>
          <p:nvPr>
            <p:ph type="subTitle" idx="18"/>
          </p:nvPr>
        </p:nvSpPr>
        <p:spPr>
          <a:xfrm>
            <a:off x="3001826" y="1850400"/>
            <a:ext cx="3140350" cy="406775"/>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t>Types of encryption</a:t>
            </a:r>
            <a:endParaRPr dirty="0"/>
          </a:p>
        </p:txBody>
      </p:sp>
      <p:sp>
        <p:nvSpPr>
          <p:cNvPr id="1334" name="Google Shape;1334;p36"/>
          <p:cNvSpPr txBox="1">
            <a:spLocks noGrp="1"/>
          </p:cNvSpPr>
          <p:nvPr>
            <p:ph type="subTitle" idx="19"/>
          </p:nvPr>
        </p:nvSpPr>
        <p:spPr>
          <a:xfrm>
            <a:off x="717550" y="3683125"/>
            <a:ext cx="2336400" cy="3801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t>7 phases </a:t>
            </a:r>
            <a:endParaRPr dirty="0"/>
          </a:p>
        </p:txBody>
      </p:sp>
      <p:sp>
        <p:nvSpPr>
          <p:cNvPr id="1335" name="Google Shape;1335;p36"/>
          <p:cNvSpPr txBox="1">
            <a:spLocks noGrp="1"/>
          </p:cNvSpPr>
          <p:nvPr>
            <p:ph type="subTitle" idx="20"/>
          </p:nvPr>
        </p:nvSpPr>
        <p:spPr>
          <a:xfrm>
            <a:off x="3403800" y="3683125"/>
            <a:ext cx="2336400" cy="3801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US" dirty="0"/>
              <a:t>D</a:t>
            </a:r>
            <a:r>
              <a:rPr lang="en" dirty="0"/>
              <a:t>efense </a:t>
            </a:r>
            <a:endParaRPr dirty="0"/>
          </a:p>
        </p:txBody>
      </p:sp>
      <p:sp>
        <p:nvSpPr>
          <p:cNvPr id="1336" name="Google Shape;1336;p36"/>
          <p:cNvSpPr txBox="1">
            <a:spLocks noGrp="1"/>
          </p:cNvSpPr>
          <p:nvPr>
            <p:ph type="subTitle" idx="21"/>
          </p:nvPr>
        </p:nvSpPr>
        <p:spPr>
          <a:xfrm>
            <a:off x="6090050" y="3683125"/>
            <a:ext cx="2336400" cy="3801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US" dirty="0"/>
              <a:t>I</a:t>
            </a:r>
            <a:r>
              <a:rPr lang="en" dirty="0"/>
              <a:t>mpact </a:t>
            </a:r>
            <a:endParaRPr dirty="0"/>
          </a:p>
        </p:txBody>
      </p:sp>
      <p:sp>
        <p:nvSpPr>
          <p:cNvPr id="23" name="Google Shape;1332;p36">
            <a:extLst>
              <a:ext uri="{FF2B5EF4-FFF2-40B4-BE49-F238E27FC236}">
                <a16:creationId xmlns:a16="http://schemas.microsoft.com/office/drawing/2014/main" id="{FBBABE0A-6F66-4108-94A8-97DC52633936}"/>
              </a:ext>
            </a:extLst>
          </p:cNvPr>
          <p:cNvSpPr txBox="1">
            <a:spLocks/>
          </p:cNvSpPr>
          <p:nvPr/>
        </p:nvSpPr>
        <p:spPr>
          <a:xfrm>
            <a:off x="6237025" y="1877075"/>
            <a:ext cx="2336400" cy="3801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500" b="1" i="0" u="none" strike="noStrike" cap="none">
                <a:solidFill>
                  <a:schemeClr val="dk2"/>
                </a:solidFill>
                <a:latin typeface="Fira Sans"/>
                <a:ea typeface="Fira Sans"/>
                <a:cs typeface="Fira Sans"/>
                <a:sym typeface="Fira Sans"/>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t>AES,DES,RSA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37"/>
          <p:cNvSpPr/>
          <p:nvPr/>
        </p:nvSpPr>
        <p:spPr>
          <a:xfrm rot="5400000">
            <a:off x="2720175" y="-1231525"/>
            <a:ext cx="818400" cy="6272700"/>
          </a:xfrm>
          <a:prstGeom prst="round2SameRect">
            <a:avLst>
              <a:gd name="adj1" fmla="val 47889"/>
              <a:gd name="adj2" fmla="val 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7"/>
          <p:cNvSpPr txBox="1">
            <a:spLocks noGrp="1"/>
          </p:cNvSpPr>
          <p:nvPr>
            <p:ph type="title"/>
          </p:nvPr>
        </p:nvSpPr>
        <p:spPr>
          <a:xfrm>
            <a:off x="941302" y="1500832"/>
            <a:ext cx="46611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dirty="0">
                <a:solidFill>
                  <a:schemeClr val="lt1"/>
                </a:solidFill>
              </a:rPr>
              <a:t>W</a:t>
            </a:r>
            <a:r>
              <a:rPr lang="en" sz="3600" dirty="0">
                <a:solidFill>
                  <a:schemeClr val="lt1"/>
                </a:solidFill>
              </a:rPr>
              <a:t>hat is ransomware</a:t>
            </a:r>
            <a:endParaRPr sz="3600" dirty="0">
              <a:solidFill>
                <a:schemeClr val="lt1"/>
              </a:solidFill>
            </a:endParaRPr>
          </a:p>
        </p:txBody>
      </p:sp>
      <p:sp>
        <p:nvSpPr>
          <p:cNvPr id="1343" name="Google Shape;1343;p37"/>
          <p:cNvSpPr txBox="1">
            <a:spLocks noGrp="1"/>
          </p:cNvSpPr>
          <p:nvPr>
            <p:ph type="subTitle" idx="1"/>
          </p:nvPr>
        </p:nvSpPr>
        <p:spPr>
          <a:xfrm>
            <a:off x="216000" y="2519963"/>
            <a:ext cx="5595400" cy="1194300"/>
          </a:xfrm>
          <a:prstGeom prst="rect">
            <a:avLst/>
          </a:prstGeom>
        </p:spPr>
        <p:txBody>
          <a:bodyPr spcFirstLastPara="1" wrap="square" lIns="91425" tIns="91425" rIns="91425" bIns="91425" anchor="t" anchorCtr="0">
            <a:noAutofit/>
          </a:bodyPr>
          <a:lstStyle/>
          <a:p>
            <a:pPr marL="0" marR="0" lvl="0" indent="0" fontAlgn="base">
              <a:spcBef>
                <a:spcPct val="0"/>
              </a:spcBef>
              <a:spcAft>
                <a:spcPts val="600"/>
              </a:spcAft>
              <a:buClrTx/>
              <a:buSzTx/>
              <a:buFontTx/>
              <a:buChar char="•"/>
              <a:tabLst/>
            </a:pPr>
            <a:r>
              <a:rPr kumimoji="0" lang="en-US" altLang="en-US" b="0" i="0" u="none" strike="noStrike" kern="1200" cap="none" normalizeH="0" baseline="0" dirty="0">
                <a:ln>
                  <a:noFill/>
                </a:ln>
                <a:effectLst/>
              </a:rPr>
              <a:t>A type of </a:t>
            </a:r>
            <a:r>
              <a:rPr kumimoji="0" lang="en-US" altLang="en-US" b="1" i="0" u="none" strike="noStrike" kern="1200" cap="none" normalizeH="0" baseline="0" dirty="0">
                <a:ln>
                  <a:noFill/>
                </a:ln>
                <a:effectLst/>
              </a:rPr>
              <a:t>malware</a:t>
            </a:r>
            <a:r>
              <a:rPr kumimoji="0" lang="en-US" altLang="en-US" b="0" i="0" u="none" strike="noStrike" kern="1200" cap="none" normalizeH="0" baseline="0" dirty="0">
                <a:ln>
                  <a:noFill/>
                </a:ln>
                <a:effectLst/>
              </a:rPr>
              <a:t> that blocks access to data or systems</a:t>
            </a:r>
          </a:p>
          <a:p>
            <a:pPr marL="0" marR="0" lvl="0" indent="0" fontAlgn="base">
              <a:spcBef>
                <a:spcPct val="0"/>
              </a:spcBef>
              <a:spcAft>
                <a:spcPts val="600"/>
              </a:spcAft>
              <a:buClrTx/>
              <a:buSzTx/>
              <a:buFontTx/>
              <a:buChar char="•"/>
              <a:tabLst/>
            </a:pPr>
            <a:r>
              <a:rPr kumimoji="0" lang="en-US" altLang="en-US" b="0" i="0" u="none" strike="noStrike" kern="1200" cap="none" normalizeH="0" baseline="0" dirty="0">
                <a:ln>
                  <a:noFill/>
                </a:ln>
                <a:effectLst/>
              </a:rPr>
              <a:t>Victim must </a:t>
            </a:r>
            <a:r>
              <a:rPr kumimoji="0" lang="en-US" altLang="en-US" b="1" i="0" u="none" strike="noStrike" kern="1200" cap="none" normalizeH="0" baseline="0" dirty="0">
                <a:ln>
                  <a:noFill/>
                </a:ln>
                <a:effectLst/>
              </a:rPr>
              <a:t>pay a ransom</a:t>
            </a:r>
            <a:r>
              <a:rPr kumimoji="0" lang="en-US" altLang="en-US" b="0" i="0" u="none" strike="noStrike" kern="1200" cap="none" normalizeH="0" baseline="0" dirty="0">
                <a:ln>
                  <a:noFill/>
                </a:ln>
                <a:effectLst/>
              </a:rPr>
              <a:t> to regain access</a:t>
            </a:r>
          </a:p>
          <a:p>
            <a:pPr marL="0" marR="0" lvl="0" indent="0" fontAlgn="base">
              <a:spcBef>
                <a:spcPct val="0"/>
              </a:spcBef>
              <a:spcAft>
                <a:spcPts val="600"/>
              </a:spcAft>
              <a:buClrTx/>
              <a:buSzTx/>
              <a:buFontTx/>
              <a:buChar char="•"/>
              <a:tabLst/>
            </a:pPr>
            <a:r>
              <a:rPr kumimoji="0" lang="en-US" altLang="en-US" b="0" i="0" u="none" strike="noStrike" kern="1200" cap="none" normalizeH="0" baseline="0" dirty="0">
                <a:ln>
                  <a:noFill/>
                </a:ln>
                <a:effectLst/>
              </a:rPr>
              <a:t>Spreads through </a:t>
            </a:r>
            <a:r>
              <a:rPr kumimoji="0" lang="en-US" altLang="en-US" b="1" i="0" u="none" strike="noStrike" kern="1200" cap="none" normalizeH="0" baseline="0" dirty="0">
                <a:ln>
                  <a:noFill/>
                </a:ln>
                <a:effectLst/>
              </a:rPr>
              <a:t>phishing emails</a:t>
            </a:r>
            <a:r>
              <a:rPr kumimoji="0" lang="en-US" altLang="en-US" b="0" i="0" u="none" strike="noStrike" kern="1200" cap="none" normalizeH="0" baseline="0" dirty="0">
                <a:ln>
                  <a:noFill/>
                </a:ln>
                <a:effectLst/>
              </a:rPr>
              <a:t>, </a:t>
            </a:r>
            <a:r>
              <a:rPr kumimoji="0" lang="en-US" altLang="en-US" b="1" i="0" u="none" strike="noStrike" kern="1200" cap="none" normalizeH="0" baseline="0" dirty="0">
                <a:ln>
                  <a:noFill/>
                </a:ln>
                <a:effectLst/>
              </a:rPr>
              <a:t>malicious websites</a:t>
            </a:r>
            <a:r>
              <a:rPr kumimoji="0" lang="en-US" altLang="en-US" b="0" i="0" u="none" strike="noStrike" kern="1200" cap="none" normalizeH="0" baseline="0" dirty="0">
                <a:ln>
                  <a:noFill/>
                </a:ln>
                <a:effectLst/>
              </a:rPr>
              <a:t>, etc.</a:t>
            </a:r>
          </a:p>
          <a:p>
            <a:pPr marL="0" marR="0" lvl="0" indent="0" fontAlgn="base">
              <a:spcBef>
                <a:spcPct val="0"/>
              </a:spcBef>
              <a:spcAft>
                <a:spcPts val="600"/>
              </a:spcAft>
              <a:buClrTx/>
              <a:buSzTx/>
              <a:buFontTx/>
              <a:buChar char="•"/>
              <a:tabLst/>
            </a:pPr>
            <a:r>
              <a:rPr kumimoji="0" lang="en-US" altLang="en-US" b="0" i="0" u="none" strike="noStrike" kern="1200" cap="none" normalizeH="0" baseline="0" dirty="0">
                <a:ln>
                  <a:noFill/>
                </a:ln>
                <a:effectLst/>
              </a:rPr>
              <a:t>Often </a:t>
            </a:r>
            <a:r>
              <a:rPr kumimoji="0" lang="en-US" altLang="en-US" b="1" i="0" u="none" strike="noStrike" kern="1200" cap="none" normalizeH="0" baseline="0" dirty="0">
                <a:ln>
                  <a:noFill/>
                </a:ln>
                <a:effectLst/>
              </a:rPr>
              <a:t>encrypts files</a:t>
            </a:r>
            <a:r>
              <a:rPr kumimoji="0" lang="en-US" altLang="en-US" b="0" i="0" u="none" strike="noStrike" kern="1200" cap="none" normalizeH="0" baseline="0" dirty="0">
                <a:ln>
                  <a:noFill/>
                </a:ln>
                <a:effectLst/>
              </a:rPr>
              <a:t> to lock users out</a:t>
            </a:r>
          </a:p>
        </p:txBody>
      </p:sp>
      <p:sp>
        <p:nvSpPr>
          <p:cNvPr id="1344" name="Google Shape;1344;p37"/>
          <p:cNvSpPr/>
          <p:nvPr/>
        </p:nvSpPr>
        <p:spPr>
          <a:xfrm>
            <a:off x="6197568" y="3525765"/>
            <a:ext cx="68162" cy="35628"/>
          </a:xfrm>
          <a:custGeom>
            <a:avLst/>
            <a:gdLst/>
            <a:ahLst/>
            <a:cxnLst/>
            <a:rect l="l" t="t" r="r" b="b"/>
            <a:pathLst>
              <a:path w="727" h="380" extrusionOk="0">
                <a:moveTo>
                  <a:pt x="364" y="1"/>
                </a:moveTo>
                <a:cubicBezTo>
                  <a:pt x="284" y="1"/>
                  <a:pt x="205" y="18"/>
                  <a:pt x="134" y="54"/>
                </a:cubicBezTo>
                <a:cubicBezTo>
                  <a:pt x="0" y="131"/>
                  <a:pt x="7" y="251"/>
                  <a:pt x="134" y="321"/>
                </a:cubicBezTo>
                <a:cubicBezTo>
                  <a:pt x="205" y="360"/>
                  <a:pt x="284" y="380"/>
                  <a:pt x="364" y="380"/>
                </a:cubicBezTo>
                <a:cubicBezTo>
                  <a:pt x="444" y="380"/>
                  <a:pt x="526" y="360"/>
                  <a:pt x="600" y="321"/>
                </a:cubicBezTo>
                <a:cubicBezTo>
                  <a:pt x="726" y="251"/>
                  <a:pt x="726" y="131"/>
                  <a:pt x="600" y="54"/>
                </a:cubicBezTo>
                <a:cubicBezTo>
                  <a:pt x="526" y="18"/>
                  <a:pt x="444" y="1"/>
                  <a:pt x="3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5" name="Google Shape;1345;p37"/>
          <p:cNvGrpSpPr/>
          <p:nvPr/>
        </p:nvGrpSpPr>
        <p:grpSpPr>
          <a:xfrm>
            <a:off x="6305118" y="1228358"/>
            <a:ext cx="1963772" cy="3078018"/>
            <a:chOff x="6230350" y="1407238"/>
            <a:chExt cx="2042405" cy="3201266"/>
          </a:xfrm>
        </p:grpSpPr>
        <p:sp>
          <p:nvSpPr>
            <p:cNvPr id="1346" name="Google Shape;1346;p37"/>
            <p:cNvSpPr/>
            <p:nvPr/>
          </p:nvSpPr>
          <p:spPr>
            <a:xfrm>
              <a:off x="6230350" y="3435007"/>
              <a:ext cx="2042405" cy="1173497"/>
            </a:xfrm>
            <a:custGeom>
              <a:avLst/>
              <a:gdLst/>
              <a:ahLst/>
              <a:cxnLst/>
              <a:rect l="l" t="t" r="r" b="b"/>
              <a:pathLst>
                <a:path w="15798" h="9077" extrusionOk="0">
                  <a:moveTo>
                    <a:pt x="5179" y="1"/>
                  </a:moveTo>
                  <a:cubicBezTo>
                    <a:pt x="5051" y="1"/>
                    <a:pt x="4924" y="31"/>
                    <a:pt x="4808" y="91"/>
                  </a:cubicBezTo>
                  <a:lnTo>
                    <a:pt x="205" y="2763"/>
                  </a:lnTo>
                  <a:cubicBezTo>
                    <a:pt x="0" y="2882"/>
                    <a:pt x="0" y="3073"/>
                    <a:pt x="205" y="3193"/>
                  </a:cubicBezTo>
                  <a:lnTo>
                    <a:pt x="10243" y="8987"/>
                  </a:lnTo>
                  <a:cubicBezTo>
                    <a:pt x="10359" y="9047"/>
                    <a:pt x="10486" y="9077"/>
                    <a:pt x="10614" y="9077"/>
                  </a:cubicBezTo>
                  <a:cubicBezTo>
                    <a:pt x="10742" y="9077"/>
                    <a:pt x="10870" y="9047"/>
                    <a:pt x="10990" y="8987"/>
                  </a:cubicBezTo>
                  <a:lnTo>
                    <a:pt x="15593" y="6315"/>
                  </a:lnTo>
                  <a:cubicBezTo>
                    <a:pt x="15798" y="6196"/>
                    <a:pt x="15798" y="6005"/>
                    <a:pt x="15593" y="5885"/>
                  </a:cubicBezTo>
                  <a:lnTo>
                    <a:pt x="5555" y="91"/>
                  </a:lnTo>
                  <a:cubicBezTo>
                    <a:pt x="5435" y="31"/>
                    <a:pt x="5307" y="1"/>
                    <a:pt x="5179" y="1"/>
                  </a:cubicBezTo>
                  <a:close/>
                </a:path>
              </a:pathLst>
            </a:custGeom>
            <a:solidFill>
              <a:srgbClr val="1E1B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7"/>
            <p:cNvSpPr/>
            <p:nvPr/>
          </p:nvSpPr>
          <p:spPr>
            <a:xfrm>
              <a:off x="6443535" y="2712199"/>
              <a:ext cx="1790950" cy="1669683"/>
            </a:xfrm>
            <a:custGeom>
              <a:avLst/>
              <a:gdLst/>
              <a:ahLst/>
              <a:cxnLst/>
              <a:rect l="l" t="t" r="r" b="b"/>
              <a:pathLst>
                <a:path w="13853" h="12915" extrusionOk="0">
                  <a:moveTo>
                    <a:pt x="5471" y="0"/>
                  </a:moveTo>
                  <a:cubicBezTo>
                    <a:pt x="5429" y="0"/>
                    <a:pt x="5408" y="0"/>
                    <a:pt x="5387" y="7"/>
                  </a:cubicBezTo>
                  <a:lnTo>
                    <a:pt x="5316" y="14"/>
                  </a:lnTo>
                  <a:cubicBezTo>
                    <a:pt x="5281" y="21"/>
                    <a:pt x="5260" y="21"/>
                    <a:pt x="5239" y="28"/>
                  </a:cubicBezTo>
                  <a:cubicBezTo>
                    <a:pt x="5210" y="28"/>
                    <a:pt x="5175" y="35"/>
                    <a:pt x="5147" y="49"/>
                  </a:cubicBezTo>
                  <a:cubicBezTo>
                    <a:pt x="5105" y="57"/>
                    <a:pt x="5076" y="64"/>
                    <a:pt x="5055" y="78"/>
                  </a:cubicBezTo>
                  <a:cubicBezTo>
                    <a:pt x="4858" y="162"/>
                    <a:pt x="4844" y="169"/>
                    <a:pt x="4830" y="176"/>
                  </a:cubicBezTo>
                  <a:lnTo>
                    <a:pt x="1" y="2982"/>
                  </a:lnTo>
                  <a:lnTo>
                    <a:pt x="50" y="2961"/>
                  </a:lnTo>
                  <a:cubicBezTo>
                    <a:pt x="128" y="2919"/>
                    <a:pt x="220" y="2883"/>
                    <a:pt x="304" y="2855"/>
                  </a:cubicBezTo>
                  <a:cubicBezTo>
                    <a:pt x="346" y="2848"/>
                    <a:pt x="375" y="2841"/>
                    <a:pt x="403" y="2834"/>
                  </a:cubicBezTo>
                  <a:lnTo>
                    <a:pt x="473" y="2820"/>
                  </a:lnTo>
                  <a:lnTo>
                    <a:pt x="551" y="2813"/>
                  </a:lnTo>
                  <a:lnTo>
                    <a:pt x="621" y="2806"/>
                  </a:lnTo>
                  <a:lnTo>
                    <a:pt x="692" y="2806"/>
                  </a:lnTo>
                  <a:cubicBezTo>
                    <a:pt x="868" y="2813"/>
                    <a:pt x="903" y="2820"/>
                    <a:pt x="931" y="2820"/>
                  </a:cubicBezTo>
                  <a:cubicBezTo>
                    <a:pt x="988" y="2827"/>
                    <a:pt x="1023" y="2834"/>
                    <a:pt x="1051" y="2841"/>
                  </a:cubicBezTo>
                  <a:cubicBezTo>
                    <a:pt x="1101" y="2848"/>
                    <a:pt x="1136" y="2855"/>
                    <a:pt x="1171" y="2869"/>
                  </a:cubicBezTo>
                  <a:lnTo>
                    <a:pt x="1270" y="2890"/>
                  </a:lnTo>
                  <a:cubicBezTo>
                    <a:pt x="1319" y="2904"/>
                    <a:pt x="1347" y="2919"/>
                    <a:pt x="1376" y="2926"/>
                  </a:cubicBezTo>
                  <a:cubicBezTo>
                    <a:pt x="1432" y="2947"/>
                    <a:pt x="1460" y="2961"/>
                    <a:pt x="1495" y="2975"/>
                  </a:cubicBezTo>
                  <a:lnTo>
                    <a:pt x="1587" y="3010"/>
                  </a:lnTo>
                  <a:lnTo>
                    <a:pt x="1707" y="3067"/>
                  </a:lnTo>
                  <a:lnTo>
                    <a:pt x="1806" y="3123"/>
                  </a:lnTo>
                  <a:lnTo>
                    <a:pt x="1904" y="3172"/>
                  </a:lnTo>
                  <a:lnTo>
                    <a:pt x="6352" y="5738"/>
                  </a:lnTo>
                  <a:cubicBezTo>
                    <a:pt x="6395" y="5766"/>
                    <a:pt x="6444" y="5795"/>
                    <a:pt x="6479" y="5823"/>
                  </a:cubicBezTo>
                  <a:cubicBezTo>
                    <a:pt x="6522" y="5844"/>
                    <a:pt x="6578" y="5879"/>
                    <a:pt x="6620" y="5907"/>
                  </a:cubicBezTo>
                  <a:lnTo>
                    <a:pt x="6663" y="5943"/>
                  </a:lnTo>
                  <a:cubicBezTo>
                    <a:pt x="6691" y="5957"/>
                    <a:pt x="6719" y="5978"/>
                    <a:pt x="6747" y="5999"/>
                  </a:cubicBezTo>
                  <a:lnTo>
                    <a:pt x="6797" y="6041"/>
                  </a:lnTo>
                  <a:lnTo>
                    <a:pt x="6874" y="6098"/>
                  </a:lnTo>
                  <a:lnTo>
                    <a:pt x="6930" y="6147"/>
                  </a:lnTo>
                  <a:lnTo>
                    <a:pt x="6994" y="6203"/>
                  </a:lnTo>
                  <a:lnTo>
                    <a:pt x="7078" y="6274"/>
                  </a:lnTo>
                  <a:lnTo>
                    <a:pt x="7128" y="6323"/>
                  </a:lnTo>
                  <a:cubicBezTo>
                    <a:pt x="7170" y="6359"/>
                    <a:pt x="7205" y="6394"/>
                    <a:pt x="7241" y="6429"/>
                  </a:cubicBezTo>
                  <a:lnTo>
                    <a:pt x="7269" y="6457"/>
                  </a:lnTo>
                  <a:cubicBezTo>
                    <a:pt x="7318" y="6500"/>
                    <a:pt x="7346" y="6535"/>
                    <a:pt x="7382" y="6570"/>
                  </a:cubicBezTo>
                  <a:lnTo>
                    <a:pt x="7410" y="6598"/>
                  </a:lnTo>
                  <a:lnTo>
                    <a:pt x="7480" y="6676"/>
                  </a:lnTo>
                  <a:lnTo>
                    <a:pt x="7530" y="6732"/>
                  </a:lnTo>
                  <a:lnTo>
                    <a:pt x="7593" y="6803"/>
                  </a:lnTo>
                  <a:lnTo>
                    <a:pt x="7642" y="6866"/>
                  </a:lnTo>
                  <a:lnTo>
                    <a:pt x="7706" y="6944"/>
                  </a:lnTo>
                  <a:cubicBezTo>
                    <a:pt x="7720" y="6958"/>
                    <a:pt x="7734" y="6979"/>
                    <a:pt x="7748" y="7000"/>
                  </a:cubicBezTo>
                  <a:cubicBezTo>
                    <a:pt x="7769" y="7021"/>
                    <a:pt x="7790" y="7056"/>
                    <a:pt x="7812" y="7085"/>
                  </a:cubicBezTo>
                  <a:lnTo>
                    <a:pt x="7854" y="7141"/>
                  </a:lnTo>
                  <a:lnTo>
                    <a:pt x="7917" y="7226"/>
                  </a:lnTo>
                  <a:lnTo>
                    <a:pt x="7960" y="7282"/>
                  </a:lnTo>
                  <a:cubicBezTo>
                    <a:pt x="7981" y="7317"/>
                    <a:pt x="8009" y="7353"/>
                    <a:pt x="8030" y="7388"/>
                  </a:cubicBezTo>
                  <a:cubicBezTo>
                    <a:pt x="8037" y="7402"/>
                    <a:pt x="8044" y="7416"/>
                    <a:pt x="8058" y="7430"/>
                  </a:cubicBezTo>
                  <a:cubicBezTo>
                    <a:pt x="8087" y="7479"/>
                    <a:pt x="8122" y="7529"/>
                    <a:pt x="8150" y="7578"/>
                  </a:cubicBezTo>
                  <a:cubicBezTo>
                    <a:pt x="8192" y="7649"/>
                    <a:pt x="8220" y="7691"/>
                    <a:pt x="8242" y="7726"/>
                  </a:cubicBezTo>
                  <a:lnTo>
                    <a:pt x="8270" y="7783"/>
                  </a:lnTo>
                  <a:cubicBezTo>
                    <a:pt x="8291" y="7818"/>
                    <a:pt x="8305" y="7853"/>
                    <a:pt x="8326" y="7881"/>
                  </a:cubicBezTo>
                  <a:lnTo>
                    <a:pt x="8361" y="7945"/>
                  </a:lnTo>
                  <a:lnTo>
                    <a:pt x="8404" y="8036"/>
                  </a:lnTo>
                  <a:lnTo>
                    <a:pt x="8439" y="8107"/>
                  </a:lnTo>
                  <a:cubicBezTo>
                    <a:pt x="8453" y="8135"/>
                    <a:pt x="8467" y="8163"/>
                    <a:pt x="8481" y="8191"/>
                  </a:cubicBezTo>
                  <a:cubicBezTo>
                    <a:pt x="8495" y="8220"/>
                    <a:pt x="8502" y="8241"/>
                    <a:pt x="8517" y="8262"/>
                  </a:cubicBezTo>
                  <a:lnTo>
                    <a:pt x="8559" y="8354"/>
                  </a:lnTo>
                  <a:lnTo>
                    <a:pt x="8580" y="8396"/>
                  </a:lnTo>
                  <a:cubicBezTo>
                    <a:pt x="8594" y="8438"/>
                    <a:pt x="8608" y="8473"/>
                    <a:pt x="8622" y="8516"/>
                  </a:cubicBezTo>
                  <a:lnTo>
                    <a:pt x="8643" y="8551"/>
                  </a:lnTo>
                  <a:lnTo>
                    <a:pt x="8665" y="8607"/>
                  </a:lnTo>
                  <a:cubicBezTo>
                    <a:pt x="8679" y="8650"/>
                    <a:pt x="8700" y="8692"/>
                    <a:pt x="8714" y="8748"/>
                  </a:cubicBezTo>
                  <a:cubicBezTo>
                    <a:pt x="8721" y="8769"/>
                    <a:pt x="8735" y="8798"/>
                    <a:pt x="8742" y="8819"/>
                  </a:cubicBezTo>
                  <a:cubicBezTo>
                    <a:pt x="8749" y="8847"/>
                    <a:pt x="8763" y="8882"/>
                    <a:pt x="8770" y="8917"/>
                  </a:cubicBezTo>
                  <a:cubicBezTo>
                    <a:pt x="8784" y="8946"/>
                    <a:pt x="8791" y="8967"/>
                    <a:pt x="8799" y="8995"/>
                  </a:cubicBezTo>
                  <a:cubicBezTo>
                    <a:pt x="8806" y="9023"/>
                    <a:pt x="8820" y="9051"/>
                    <a:pt x="8827" y="9087"/>
                  </a:cubicBezTo>
                  <a:cubicBezTo>
                    <a:pt x="8834" y="9115"/>
                    <a:pt x="8841" y="9143"/>
                    <a:pt x="8848" y="9171"/>
                  </a:cubicBezTo>
                  <a:cubicBezTo>
                    <a:pt x="8855" y="9206"/>
                    <a:pt x="8862" y="9221"/>
                    <a:pt x="8869" y="9249"/>
                  </a:cubicBezTo>
                  <a:cubicBezTo>
                    <a:pt x="8876" y="9270"/>
                    <a:pt x="8883" y="9305"/>
                    <a:pt x="8890" y="9333"/>
                  </a:cubicBezTo>
                  <a:cubicBezTo>
                    <a:pt x="8897" y="9362"/>
                    <a:pt x="8904" y="9376"/>
                    <a:pt x="8904" y="9397"/>
                  </a:cubicBezTo>
                  <a:lnTo>
                    <a:pt x="8925" y="9503"/>
                  </a:lnTo>
                  <a:cubicBezTo>
                    <a:pt x="8925" y="9517"/>
                    <a:pt x="8939" y="9538"/>
                    <a:pt x="8939" y="9559"/>
                  </a:cubicBezTo>
                  <a:cubicBezTo>
                    <a:pt x="8947" y="9601"/>
                    <a:pt x="8961" y="9644"/>
                    <a:pt x="8968" y="9693"/>
                  </a:cubicBezTo>
                  <a:cubicBezTo>
                    <a:pt x="8975" y="9763"/>
                    <a:pt x="8982" y="9813"/>
                    <a:pt x="8989" y="9862"/>
                  </a:cubicBezTo>
                  <a:lnTo>
                    <a:pt x="8996" y="9904"/>
                  </a:lnTo>
                  <a:cubicBezTo>
                    <a:pt x="8996" y="9940"/>
                    <a:pt x="9003" y="9975"/>
                    <a:pt x="9003" y="10010"/>
                  </a:cubicBezTo>
                  <a:cubicBezTo>
                    <a:pt x="9003" y="10031"/>
                    <a:pt x="9003" y="10045"/>
                    <a:pt x="9010" y="10066"/>
                  </a:cubicBezTo>
                  <a:cubicBezTo>
                    <a:pt x="9010" y="10102"/>
                    <a:pt x="9010" y="10137"/>
                    <a:pt x="9017" y="10165"/>
                  </a:cubicBezTo>
                  <a:lnTo>
                    <a:pt x="9017" y="10215"/>
                  </a:lnTo>
                  <a:lnTo>
                    <a:pt x="9017" y="10363"/>
                  </a:lnTo>
                  <a:lnTo>
                    <a:pt x="9010" y="12914"/>
                  </a:lnTo>
                  <a:lnTo>
                    <a:pt x="13839" y="10109"/>
                  </a:lnTo>
                  <a:lnTo>
                    <a:pt x="13846" y="7550"/>
                  </a:lnTo>
                  <a:cubicBezTo>
                    <a:pt x="13853" y="7515"/>
                    <a:pt x="13853" y="7472"/>
                    <a:pt x="13853" y="7430"/>
                  </a:cubicBezTo>
                  <a:lnTo>
                    <a:pt x="13853" y="7360"/>
                  </a:lnTo>
                  <a:lnTo>
                    <a:pt x="13853" y="7303"/>
                  </a:lnTo>
                  <a:lnTo>
                    <a:pt x="13853" y="7261"/>
                  </a:lnTo>
                  <a:cubicBezTo>
                    <a:pt x="13853" y="7240"/>
                    <a:pt x="13853" y="7226"/>
                    <a:pt x="13846" y="7204"/>
                  </a:cubicBezTo>
                  <a:cubicBezTo>
                    <a:pt x="13846" y="7148"/>
                    <a:pt x="13839" y="7120"/>
                    <a:pt x="13839" y="7099"/>
                  </a:cubicBezTo>
                  <a:lnTo>
                    <a:pt x="13832" y="7056"/>
                  </a:lnTo>
                  <a:cubicBezTo>
                    <a:pt x="13825" y="6993"/>
                    <a:pt x="13818" y="6951"/>
                    <a:pt x="13811" y="6901"/>
                  </a:cubicBezTo>
                  <a:cubicBezTo>
                    <a:pt x="13804" y="6859"/>
                    <a:pt x="13796" y="6810"/>
                    <a:pt x="13789" y="6767"/>
                  </a:cubicBezTo>
                  <a:cubicBezTo>
                    <a:pt x="13782" y="6725"/>
                    <a:pt x="13775" y="6711"/>
                    <a:pt x="13775" y="6690"/>
                  </a:cubicBezTo>
                  <a:cubicBezTo>
                    <a:pt x="13768" y="6676"/>
                    <a:pt x="13768" y="6648"/>
                    <a:pt x="13761" y="6619"/>
                  </a:cubicBezTo>
                  <a:cubicBezTo>
                    <a:pt x="13747" y="6570"/>
                    <a:pt x="13740" y="6549"/>
                    <a:pt x="13740" y="6528"/>
                  </a:cubicBezTo>
                  <a:lnTo>
                    <a:pt x="13726" y="6471"/>
                  </a:lnTo>
                  <a:cubicBezTo>
                    <a:pt x="13726" y="6464"/>
                    <a:pt x="13719" y="6450"/>
                    <a:pt x="13712" y="6436"/>
                  </a:cubicBezTo>
                  <a:lnTo>
                    <a:pt x="13698" y="6359"/>
                  </a:lnTo>
                  <a:cubicBezTo>
                    <a:pt x="13691" y="6344"/>
                    <a:pt x="13684" y="6330"/>
                    <a:pt x="13684" y="6316"/>
                  </a:cubicBezTo>
                  <a:cubicBezTo>
                    <a:pt x="13677" y="6302"/>
                    <a:pt x="13677" y="6288"/>
                    <a:pt x="13670" y="6274"/>
                  </a:cubicBezTo>
                  <a:cubicBezTo>
                    <a:pt x="13663" y="6246"/>
                    <a:pt x="13655" y="6218"/>
                    <a:pt x="13641" y="6189"/>
                  </a:cubicBezTo>
                  <a:lnTo>
                    <a:pt x="13634" y="6147"/>
                  </a:lnTo>
                  <a:cubicBezTo>
                    <a:pt x="13634" y="6133"/>
                    <a:pt x="13620" y="6119"/>
                    <a:pt x="13620" y="6105"/>
                  </a:cubicBezTo>
                  <a:cubicBezTo>
                    <a:pt x="13606" y="6077"/>
                    <a:pt x="13599" y="6041"/>
                    <a:pt x="13585" y="6013"/>
                  </a:cubicBezTo>
                  <a:lnTo>
                    <a:pt x="13571" y="5964"/>
                  </a:lnTo>
                  <a:cubicBezTo>
                    <a:pt x="13543" y="5893"/>
                    <a:pt x="13529" y="5844"/>
                    <a:pt x="13507" y="5795"/>
                  </a:cubicBezTo>
                  <a:lnTo>
                    <a:pt x="13493" y="5759"/>
                  </a:lnTo>
                  <a:lnTo>
                    <a:pt x="13472" y="5703"/>
                  </a:lnTo>
                  <a:cubicBezTo>
                    <a:pt x="13458" y="5668"/>
                    <a:pt x="13437" y="5625"/>
                    <a:pt x="13423" y="5590"/>
                  </a:cubicBezTo>
                  <a:lnTo>
                    <a:pt x="13402" y="5548"/>
                  </a:lnTo>
                  <a:lnTo>
                    <a:pt x="13359" y="5456"/>
                  </a:lnTo>
                  <a:lnTo>
                    <a:pt x="13331" y="5379"/>
                  </a:lnTo>
                  <a:cubicBezTo>
                    <a:pt x="13317" y="5351"/>
                    <a:pt x="13303" y="5322"/>
                    <a:pt x="13289" y="5294"/>
                  </a:cubicBezTo>
                  <a:lnTo>
                    <a:pt x="13254" y="5224"/>
                  </a:lnTo>
                  <a:cubicBezTo>
                    <a:pt x="13233" y="5181"/>
                    <a:pt x="13218" y="5160"/>
                    <a:pt x="13204" y="5139"/>
                  </a:cubicBezTo>
                  <a:cubicBezTo>
                    <a:pt x="13190" y="5118"/>
                    <a:pt x="13183" y="5097"/>
                    <a:pt x="13169" y="5076"/>
                  </a:cubicBezTo>
                  <a:cubicBezTo>
                    <a:pt x="13155" y="5040"/>
                    <a:pt x="13134" y="5005"/>
                    <a:pt x="13113" y="4977"/>
                  </a:cubicBezTo>
                  <a:lnTo>
                    <a:pt x="13084" y="4921"/>
                  </a:lnTo>
                  <a:lnTo>
                    <a:pt x="13014" y="4801"/>
                  </a:lnTo>
                  <a:cubicBezTo>
                    <a:pt x="12965" y="4716"/>
                    <a:pt x="12929" y="4667"/>
                    <a:pt x="12901" y="4624"/>
                  </a:cubicBezTo>
                  <a:lnTo>
                    <a:pt x="12873" y="4582"/>
                  </a:lnTo>
                  <a:lnTo>
                    <a:pt x="12803" y="4476"/>
                  </a:lnTo>
                  <a:lnTo>
                    <a:pt x="12760" y="4420"/>
                  </a:lnTo>
                  <a:cubicBezTo>
                    <a:pt x="12739" y="4392"/>
                    <a:pt x="12718" y="4364"/>
                    <a:pt x="12697" y="4335"/>
                  </a:cubicBezTo>
                  <a:lnTo>
                    <a:pt x="12654" y="4279"/>
                  </a:lnTo>
                  <a:lnTo>
                    <a:pt x="12591" y="4194"/>
                  </a:lnTo>
                  <a:lnTo>
                    <a:pt x="12549" y="4138"/>
                  </a:lnTo>
                  <a:cubicBezTo>
                    <a:pt x="12535" y="4117"/>
                    <a:pt x="12513" y="4096"/>
                    <a:pt x="12499" y="4082"/>
                  </a:cubicBezTo>
                  <a:lnTo>
                    <a:pt x="12436" y="3997"/>
                  </a:lnTo>
                  <a:cubicBezTo>
                    <a:pt x="12415" y="3976"/>
                    <a:pt x="12394" y="3955"/>
                    <a:pt x="12372" y="3927"/>
                  </a:cubicBezTo>
                  <a:lnTo>
                    <a:pt x="12323" y="3870"/>
                  </a:lnTo>
                  <a:lnTo>
                    <a:pt x="12281" y="3821"/>
                  </a:lnTo>
                  <a:lnTo>
                    <a:pt x="12224" y="3764"/>
                  </a:lnTo>
                  <a:cubicBezTo>
                    <a:pt x="12189" y="3729"/>
                    <a:pt x="12161" y="3701"/>
                    <a:pt x="12126" y="3666"/>
                  </a:cubicBezTo>
                  <a:lnTo>
                    <a:pt x="12083" y="3623"/>
                  </a:lnTo>
                  <a:cubicBezTo>
                    <a:pt x="12048" y="3588"/>
                    <a:pt x="12013" y="3553"/>
                    <a:pt x="11971" y="3518"/>
                  </a:cubicBezTo>
                  <a:cubicBezTo>
                    <a:pt x="11935" y="3482"/>
                    <a:pt x="11928" y="3475"/>
                    <a:pt x="11921" y="3468"/>
                  </a:cubicBezTo>
                  <a:lnTo>
                    <a:pt x="11844" y="3398"/>
                  </a:lnTo>
                  <a:cubicBezTo>
                    <a:pt x="11802" y="3363"/>
                    <a:pt x="11787" y="3356"/>
                    <a:pt x="11773" y="3341"/>
                  </a:cubicBezTo>
                  <a:cubicBezTo>
                    <a:pt x="11759" y="3334"/>
                    <a:pt x="11738" y="3306"/>
                    <a:pt x="11717" y="3292"/>
                  </a:cubicBezTo>
                  <a:cubicBezTo>
                    <a:pt x="11675" y="3264"/>
                    <a:pt x="11661" y="3250"/>
                    <a:pt x="11639" y="3236"/>
                  </a:cubicBezTo>
                  <a:lnTo>
                    <a:pt x="11590" y="3193"/>
                  </a:lnTo>
                  <a:lnTo>
                    <a:pt x="11505" y="3137"/>
                  </a:lnTo>
                  <a:lnTo>
                    <a:pt x="11463" y="3102"/>
                  </a:lnTo>
                  <a:cubicBezTo>
                    <a:pt x="11414" y="3067"/>
                    <a:pt x="11371" y="3045"/>
                    <a:pt x="11336" y="3017"/>
                  </a:cubicBezTo>
                  <a:lnTo>
                    <a:pt x="11209" y="2947"/>
                  </a:lnTo>
                  <a:lnTo>
                    <a:pt x="6733" y="360"/>
                  </a:lnTo>
                  <a:lnTo>
                    <a:pt x="6656" y="317"/>
                  </a:lnTo>
                  <a:lnTo>
                    <a:pt x="6550" y="261"/>
                  </a:lnTo>
                  <a:cubicBezTo>
                    <a:pt x="6500" y="240"/>
                    <a:pt x="6472" y="226"/>
                    <a:pt x="6444" y="212"/>
                  </a:cubicBezTo>
                  <a:cubicBezTo>
                    <a:pt x="6388" y="183"/>
                    <a:pt x="6352" y="169"/>
                    <a:pt x="6324" y="162"/>
                  </a:cubicBezTo>
                  <a:cubicBezTo>
                    <a:pt x="6296" y="148"/>
                    <a:pt x="6261" y="134"/>
                    <a:pt x="6226" y="127"/>
                  </a:cubicBezTo>
                  <a:lnTo>
                    <a:pt x="6113" y="85"/>
                  </a:lnTo>
                  <a:cubicBezTo>
                    <a:pt x="6063" y="71"/>
                    <a:pt x="6035" y="64"/>
                    <a:pt x="6000" y="57"/>
                  </a:cubicBezTo>
                  <a:lnTo>
                    <a:pt x="5901" y="28"/>
                  </a:lnTo>
                  <a:cubicBezTo>
                    <a:pt x="5852" y="21"/>
                    <a:pt x="5817" y="14"/>
                    <a:pt x="5781" y="14"/>
                  </a:cubicBezTo>
                  <a:cubicBezTo>
                    <a:pt x="5732" y="7"/>
                    <a:pt x="5690" y="0"/>
                    <a:pt x="5662"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7"/>
            <p:cNvSpPr/>
            <p:nvPr/>
          </p:nvSpPr>
          <p:spPr>
            <a:xfrm>
              <a:off x="6443535" y="2709354"/>
              <a:ext cx="1793665" cy="1675243"/>
            </a:xfrm>
            <a:custGeom>
              <a:avLst/>
              <a:gdLst/>
              <a:ahLst/>
              <a:cxnLst/>
              <a:rect l="l" t="t" r="r" b="b"/>
              <a:pathLst>
                <a:path w="13874" h="12958" extrusionOk="0">
                  <a:moveTo>
                    <a:pt x="5662" y="36"/>
                  </a:moveTo>
                  <a:cubicBezTo>
                    <a:pt x="5690" y="36"/>
                    <a:pt x="5732" y="36"/>
                    <a:pt x="5781" y="43"/>
                  </a:cubicBezTo>
                  <a:cubicBezTo>
                    <a:pt x="5817" y="50"/>
                    <a:pt x="5845" y="57"/>
                    <a:pt x="5894" y="64"/>
                  </a:cubicBezTo>
                  <a:cubicBezTo>
                    <a:pt x="5929" y="71"/>
                    <a:pt x="5965" y="79"/>
                    <a:pt x="6000" y="86"/>
                  </a:cubicBezTo>
                  <a:cubicBezTo>
                    <a:pt x="6028" y="100"/>
                    <a:pt x="6063" y="107"/>
                    <a:pt x="6113" y="121"/>
                  </a:cubicBezTo>
                  <a:cubicBezTo>
                    <a:pt x="6141" y="128"/>
                    <a:pt x="6169" y="142"/>
                    <a:pt x="6226" y="156"/>
                  </a:cubicBezTo>
                  <a:cubicBezTo>
                    <a:pt x="6254" y="170"/>
                    <a:pt x="6289" y="184"/>
                    <a:pt x="6317" y="191"/>
                  </a:cubicBezTo>
                  <a:cubicBezTo>
                    <a:pt x="6345" y="205"/>
                    <a:pt x="6381" y="220"/>
                    <a:pt x="6437" y="241"/>
                  </a:cubicBezTo>
                  <a:cubicBezTo>
                    <a:pt x="6465" y="255"/>
                    <a:pt x="6500" y="269"/>
                    <a:pt x="6543" y="297"/>
                  </a:cubicBezTo>
                  <a:lnTo>
                    <a:pt x="6648" y="346"/>
                  </a:lnTo>
                  <a:lnTo>
                    <a:pt x="6726" y="396"/>
                  </a:lnTo>
                  <a:cubicBezTo>
                    <a:pt x="6726" y="396"/>
                    <a:pt x="11167" y="2955"/>
                    <a:pt x="11202" y="2976"/>
                  </a:cubicBezTo>
                  <a:cubicBezTo>
                    <a:pt x="11238" y="2997"/>
                    <a:pt x="11280" y="3018"/>
                    <a:pt x="11315" y="3046"/>
                  </a:cubicBezTo>
                  <a:cubicBezTo>
                    <a:pt x="11350" y="3067"/>
                    <a:pt x="11393" y="3096"/>
                    <a:pt x="11463" y="3145"/>
                  </a:cubicBezTo>
                  <a:lnTo>
                    <a:pt x="11505" y="3173"/>
                  </a:lnTo>
                  <a:cubicBezTo>
                    <a:pt x="11520" y="3187"/>
                    <a:pt x="11534" y="3194"/>
                    <a:pt x="11569" y="3223"/>
                  </a:cubicBezTo>
                  <a:lnTo>
                    <a:pt x="11689" y="3314"/>
                  </a:lnTo>
                  <a:lnTo>
                    <a:pt x="11816" y="3420"/>
                  </a:lnTo>
                  <a:cubicBezTo>
                    <a:pt x="11844" y="3441"/>
                    <a:pt x="11872" y="3469"/>
                    <a:pt x="11950" y="3540"/>
                  </a:cubicBezTo>
                  <a:cubicBezTo>
                    <a:pt x="11985" y="3575"/>
                    <a:pt x="12020" y="3610"/>
                    <a:pt x="12105" y="3688"/>
                  </a:cubicBezTo>
                  <a:cubicBezTo>
                    <a:pt x="12133" y="3723"/>
                    <a:pt x="12168" y="3751"/>
                    <a:pt x="12196" y="3786"/>
                  </a:cubicBezTo>
                  <a:cubicBezTo>
                    <a:pt x="12196" y="3786"/>
                    <a:pt x="12253" y="3843"/>
                    <a:pt x="12302" y="3899"/>
                  </a:cubicBezTo>
                  <a:lnTo>
                    <a:pt x="12351" y="3949"/>
                  </a:lnTo>
                  <a:lnTo>
                    <a:pt x="12422" y="4040"/>
                  </a:lnTo>
                  <a:lnTo>
                    <a:pt x="12478" y="4104"/>
                  </a:lnTo>
                  <a:lnTo>
                    <a:pt x="12506" y="4139"/>
                  </a:lnTo>
                  <a:lnTo>
                    <a:pt x="12535" y="4181"/>
                  </a:lnTo>
                  <a:lnTo>
                    <a:pt x="12570" y="4224"/>
                  </a:lnTo>
                  <a:lnTo>
                    <a:pt x="12647" y="4322"/>
                  </a:lnTo>
                  <a:lnTo>
                    <a:pt x="12676" y="4364"/>
                  </a:lnTo>
                  <a:lnTo>
                    <a:pt x="12753" y="4470"/>
                  </a:lnTo>
                  <a:lnTo>
                    <a:pt x="12774" y="4505"/>
                  </a:lnTo>
                  <a:cubicBezTo>
                    <a:pt x="12795" y="4541"/>
                    <a:pt x="12824" y="4576"/>
                    <a:pt x="12873" y="4646"/>
                  </a:cubicBezTo>
                  <a:cubicBezTo>
                    <a:pt x="12901" y="4696"/>
                    <a:pt x="12936" y="4745"/>
                    <a:pt x="12986" y="4823"/>
                  </a:cubicBezTo>
                  <a:cubicBezTo>
                    <a:pt x="13007" y="4865"/>
                    <a:pt x="13035" y="4907"/>
                    <a:pt x="13092" y="5006"/>
                  </a:cubicBezTo>
                  <a:cubicBezTo>
                    <a:pt x="13113" y="5034"/>
                    <a:pt x="13127" y="5069"/>
                    <a:pt x="13141" y="5098"/>
                  </a:cubicBezTo>
                  <a:lnTo>
                    <a:pt x="13162" y="5140"/>
                  </a:lnTo>
                  <a:lnTo>
                    <a:pt x="13190" y="5182"/>
                  </a:lnTo>
                  <a:cubicBezTo>
                    <a:pt x="13197" y="5203"/>
                    <a:pt x="13204" y="5217"/>
                    <a:pt x="13225" y="5253"/>
                  </a:cubicBezTo>
                  <a:lnTo>
                    <a:pt x="13261" y="5330"/>
                  </a:lnTo>
                  <a:cubicBezTo>
                    <a:pt x="13275" y="5358"/>
                    <a:pt x="13289" y="5380"/>
                    <a:pt x="13303" y="5408"/>
                  </a:cubicBezTo>
                  <a:lnTo>
                    <a:pt x="13324" y="5464"/>
                  </a:lnTo>
                  <a:lnTo>
                    <a:pt x="13345" y="5506"/>
                  </a:lnTo>
                  <a:lnTo>
                    <a:pt x="13366" y="5542"/>
                  </a:lnTo>
                  <a:lnTo>
                    <a:pt x="13395" y="5612"/>
                  </a:lnTo>
                  <a:lnTo>
                    <a:pt x="13444" y="5732"/>
                  </a:lnTo>
                  <a:cubicBezTo>
                    <a:pt x="13444" y="5732"/>
                    <a:pt x="13465" y="5774"/>
                    <a:pt x="13479" y="5817"/>
                  </a:cubicBezTo>
                  <a:cubicBezTo>
                    <a:pt x="13500" y="5866"/>
                    <a:pt x="13514" y="5908"/>
                    <a:pt x="13557" y="6028"/>
                  </a:cubicBezTo>
                  <a:cubicBezTo>
                    <a:pt x="13571" y="6063"/>
                    <a:pt x="13578" y="6092"/>
                    <a:pt x="13613" y="6204"/>
                  </a:cubicBezTo>
                  <a:cubicBezTo>
                    <a:pt x="13627" y="6233"/>
                    <a:pt x="13634" y="6261"/>
                    <a:pt x="13663" y="6381"/>
                  </a:cubicBezTo>
                  <a:cubicBezTo>
                    <a:pt x="13670" y="6402"/>
                    <a:pt x="13677" y="6430"/>
                    <a:pt x="13712" y="6557"/>
                  </a:cubicBezTo>
                  <a:lnTo>
                    <a:pt x="13733" y="6641"/>
                  </a:lnTo>
                  <a:cubicBezTo>
                    <a:pt x="13733" y="6655"/>
                    <a:pt x="13740" y="6670"/>
                    <a:pt x="13740" y="6684"/>
                  </a:cubicBezTo>
                  <a:lnTo>
                    <a:pt x="13747" y="6726"/>
                  </a:lnTo>
                  <a:lnTo>
                    <a:pt x="13761" y="6789"/>
                  </a:lnTo>
                  <a:lnTo>
                    <a:pt x="13782" y="6923"/>
                  </a:lnTo>
                  <a:cubicBezTo>
                    <a:pt x="13789" y="6973"/>
                    <a:pt x="13796" y="7015"/>
                    <a:pt x="13804" y="7057"/>
                  </a:cubicBezTo>
                  <a:lnTo>
                    <a:pt x="13811" y="7135"/>
                  </a:lnTo>
                  <a:cubicBezTo>
                    <a:pt x="13811" y="7156"/>
                    <a:pt x="13818" y="7170"/>
                    <a:pt x="13818" y="7226"/>
                  </a:cubicBezTo>
                  <a:cubicBezTo>
                    <a:pt x="13825" y="7241"/>
                    <a:pt x="13825" y="7262"/>
                    <a:pt x="13832" y="7452"/>
                  </a:cubicBezTo>
                  <a:lnTo>
                    <a:pt x="13832" y="7572"/>
                  </a:lnTo>
                  <a:lnTo>
                    <a:pt x="13825" y="10117"/>
                  </a:lnTo>
                  <a:lnTo>
                    <a:pt x="9038" y="12901"/>
                  </a:lnTo>
                  <a:lnTo>
                    <a:pt x="9045" y="10378"/>
                  </a:lnTo>
                  <a:cubicBezTo>
                    <a:pt x="9045" y="10335"/>
                    <a:pt x="9038" y="10286"/>
                    <a:pt x="9038" y="10180"/>
                  </a:cubicBezTo>
                  <a:cubicBezTo>
                    <a:pt x="9038" y="10145"/>
                    <a:pt x="9031" y="10117"/>
                    <a:pt x="9031" y="10081"/>
                  </a:cubicBezTo>
                  <a:cubicBezTo>
                    <a:pt x="9031" y="10060"/>
                    <a:pt x="9031" y="10046"/>
                    <a:pt x="9031" y="10025"/>
                  </a:cubicBezTo>
                  <a:cubicBezTo>
                    <a:pt x="9024" y="9990"/>
                    <a:pt x="9024" y="9955"/>
                    <a:pt x="9010" y="9877"/>
                  </a:cubicBezTo>
                  <a:cubicBezTo>
                    <a:pt x="9003" y="9821"/>
                    <a:pt x="8996" y="9771"/>
                    <a:pt x="8989" y="9708"/>
                  </a:cubicBezTo>
                  <a:cubicBezTo>
                    <a:pt x="8982" y="9666"/>
                    <a:pt x="8975" y="9616"/>
                    <a:pt x="8961" y="9567"/>
                  </a:cubicBezTo>
                  <a:lnTo>
                    <a:pt x="8954" y="9510"/>
                  </a:lnTo>
                  <a:cubicBezTo>
                    <a:pt x="8947" y="9475"/>
                    <a:pt x="8932" y="9433"/>
                    <a:pt x="8932" y="9412"/>
                  </a:cubicBezTo>
                  <a:cubicBezTo>
                    <a:pt x="8925" y="9391"/>
                    <a:pt x="8925" y="9369"/>
                    <a:pt x="8918" y="9348"/>
                  </a:cubicBezTo>
                  <a:cubicBezTo>
                    <a:pt x="8911" y="9320"/>
                    <a:pt x="8897" y="9292"/>
                    <a:pt x="8890" y="9257"/>
                  </a:cubicBezTo>
                  <a:lnTo>
                    <a:pt x="8869" y="9179"/>
                  </a:lnTo>
                  <a:cubicBezTo>
                    <a:pt x="8862" y="9151"/>
                    <a:pt x="8855" y="9123"/>
                    <a:pt x="8848" y="9095"/>
                  </a:cubicBezTo>
                  <a:cubicBezTo>
                    <a:pt x="8841" y="9066"/>
                    <a:pt x="8827" y="9031"/>
                    <a:pt x="8820" y="9003"/>
                  </a:cubicBezTo>
                  <a:cubicBezTo>
                    <a:pt x="8813" y="8982"/>
                    <a:pt x="8806" y="8954"/>
                    <a:pt x="8799" y="8925"/>
                  </a:cubicBezTo>
                  <a:cubicBezTo>
                    <a:pt x="8784" y="8897"/>
                    <a:pt x="8777" y="8862"/>
                    <a:pt x="8763" y="8827"/>
                  </a:cubicBezTo>
                  <a:lnTo>
                    <a:pt x="8735" y="8756"/>
                  </a:lnTo>
                  <a:cubicBezTo>
                    <a:pt x="8721" y="8707"/>
                    <a:pt x="8700" y="8665"/>
                    <a:pt x="8665" y="8559"/>
                  </a:cubicBezTo>
                  <a:lnTo>
                    <a:pt x="8650" y="8524"/>
                  </a:lnTo>
                  <a:cubicBezTo>
                    <a:pt x="8629" y="8481"/>
                    <a:pt x="8615" y="8446"/>
                    <a:pt x="8601" y="8411"/>
                  </a:cubicBezTo>
                  <a:lnTo>
                    <a:pt x="8580" y="8361"/>
                  </a:lnTo>
                  <a:cubicBezTo>
                    <a:pt x="8566" y="8333"/>
                    <a:pt x="8552" y="8305"/>
                    <a:pt x="8531" y="8256"/>
                  </a:cubicBezTo>
                  <a:lnTo>
                    <a:pt x="8502" y="8199"/>
                  </a:lnTo>
                  <a:cubicBezTo>
                    <a:pt x="8495" y="8171"/>
                    <a:pt x="8481" y="8150"/>
                    <a:pt x="8453" y="8086"/>
                  </a:cubicBezTo>
                  <a:lnTo>
                    <a:pt x="8425" y="8037"/>
                  </a:lnTo>
                  <a:lnTo>
                    <a:pt x="8368" y="7924"/>
                  </a:lnTo>
                  <a:lnTo>
                    <a:pt x="8347" y="7882"/>
                  </a:lnTo>
                  <a:lnTo>
                    <a:pt x="8277" y="7762"/>
                  </a:lnTo>
                  <a:cubicBezTo>
                    <a:pt x="8270" y="7755"/>
                    <a:pt x="8263" y="7741"/>
                    <a:pt x="8263" y="7727"/>
                  </a:cubicBezTo>
                  <a:lnTo>
                    <a:pt x="8171" y="7579"/>
                  </a:lnTo>
                  <a:cubicBezTo>
                    <a:pt x="8136" y="7530"/>
                    <a:pt x="8108" y="7473"/>
                    <a:pt x="8051" y="7389"/>
                  </a:cubicBezTo>
                  <a:cubicBezTo>
                    <a:pt x="8023" y="7353"/>
                    <a:pt x="8002" y="7318"/>
                    <a:pt x="7981" y="7283"/>
                  </a:cubicBezTo>
                  <a:lnTo>
                    <a:pt x="7931" y="7219"/>
                  </a:lnTo>
                  <a:lnTo>
                    <a:pt x="7875" y="7142"/>
                  </a:lnTo>
                  <a:cubicBezTo>
                    <a:pt x="7868" y="7128"/>
                    <a:pt x="7854" y="7114"/>
                    <a:pt x="7826" y="7071"/>
                  </a:cubicBezTo>
                  <a:lnTo>
                    <a:pt x="7769" y="7001"/>
                  </a:lnTo>
                  <a:lnTo>
                    <a:pt x="7720" y="6937"/>
                  </a:lnTo>
                  <a:lnTo>
                    <a:pt x="7664" y="6867"/>
                  </a:lnTo>
                  <a:lnTo>
                    <a:pt x="7614" y="6804"/>
                  </a:lnTo>
                  <a:lnTo>
                    <a:pt x="7551" y="6733"/>
                  </a:lnTo>
                  <a:lnTo>
                    <a:pt x="7494" y="6670"/>
                  </a:lnTo>
                  <a:lnTo>
                    <a:pt x="7431" y="6599"/>
                  </a:lnTo>
                  <a:lnTo>
                    <a:pt x="7396" y="6564"/>
                  </a:lnTo>
                  <a:cubicBezTo>
                    <a:pt x="7368" y="6536"/>
                    <a:pt x="7339" y="6500"/>
                    <a:pt x="7262" y="6423"/>
                  </a:cubicBezTo>
                  <a:lnTo>
                    <a:pt x="7149" y="6317"/>
                  </a:lnTo>
                  <a:lnTo>
                    <a:pt x="7093" y="6268"/>
                  </a:lnTo>
                  <a:lnTo>
                    <a:pt x="7015" y="6197"/>
                  </a:lnTo>
                  <a:lnTo>
                    <a:pt x="6945" y="6141"/>
                  </a:lnTo>
                  <a:lnTo>
                    <a:pt x="6888" y="6092"/>
                  </a:lnTo>
                  <a:lnTo>
                    <a:pt x="6797" y="6028"/>
                  </a:lnTo>
                  <a:lnTo>
                    <a:pt x="6754" y="5993"/>
                  </a:lnTo>
                  <a:cubicBezTo>
                    <a:pt x="6733" y="5979"/>
                    <a:pt x="6705" y="5958"/>
                    <a:pt x="6627" y="5908"/>
                  </a:cubicBezTo>
                  <a:cubicBezTo>
                    <a:pt x="6578" y="5880"/>
                    <a:pt x="6543" y="5852"/>
                    <a:pt x="6493" y="5817"/>
                  </a:cubicBezTo>
                  <a:lnTo>
                    <a:pt x="6367" y="5739"/>
                  </a:lnTo>
                  <a:lnTo>
                    <a:pt x="1918" y="3173"/>
                  </a:lnTo>
                  <a:cubicBezTo>
                    <a:pt x="1890" y="3159"/>
                    <a:pt x="1862" y="3145"/>
                    <a:pt x="1820" y="3117"/>
                  </a:cubicBezTo>
                  <a:cubicBezTo>
                    <a:pt x="1792" y="3103"/>
                    <a:pt x="1742" y="3082"/>
                    <a:pt x="1714" y="3067"/>
                  </a:cubicBezTo>
                  <a:cubicBezTo>
                    <a:pt x="1686" y="3053"/>
                    <a:pt x="1651" y="3032"/>
                    <a:pt x="1601" y="3011"/>
                  </a:cubicBezTo>
                  <a:cubicBezTo>
                    <a:pt x="1566" y="2997"/>
                    <a:pt x="1531" y="2983"/>
                    <a:pt x="1502" y="2969"/>
                  </a:cubicBezTo>
                  <a:cubicBezTo>
                    <a:pt x="1474" y="2955"/>
                    <a:pt x="1439" y="2948"/>
                    <a:pt x="1383" y="2926"/>
                  </a:cubicBezTo>
                  <a:cubicBezTo>
                    <a:pt x="1354" y="2919"/>
                    <a:pt x="1319" y="2905"/>
                    <a:pt x="1277" y="2891"/>
                  </a:cubicBezTo>
                  <a:cubicBezTo>
                    <a:pt x="1242" y="2884"/>
                    <a:pt x="1206" y="2870"/>
                    <a:pt x="1171" y="2863"/>
                  </a:cubicBezTo>
                  <a:cubicBezTo>
                    <a:pt x="1136" y="2856"/>
                    <a:pt x="1108" y="2849"/>
                    <a:pt x="1058" y="2835"/>
                  </a:cubicBezTo>
                  <a:cubicBezTo>
                    <a:pt x="1023" y="2835"/>
                    <a:pt x="988" y="2828"/>
                    <a:pt x="939" y="2821"/>
                  </a:cubicBezTo>
                  <a:cubicBezTo>
                    <a:pt x="903" y="2814"/>
                    <a:pt x="868" y="2814"/>
                    <a:pt x="699" y="2807"/>
                  </a:cubicBezTo>
                  <a:lnTo>
                    <a:pt x="692" y="2800"/>
                  </a:lnTo>
                  <a:lnTo>
                    <a:pt x="551" y="2800"/>
                  </a:lnTo>
                  <a:cubicBezTo>
                    <a:pt x="530" y="2807"/>
                    <a:pt x="516" y="2807"/>
                    <a:pt x="473" y="2814"/>
                  </a:cubicBezTo>
                  <a:lnTo>
                    <a:pt x="403" y="2828"/>
                  </a:lnTo>
                  <a:cubicBezTo>
                    <a:pt x="375" y="2828"/>
                    <a:pt x="346" y="2835"/>
                    <a:pt x="290" y="2856"/>
                  </a:cubicBezTo>
                  <a:lnTo>
                    <a:pt x="4844" y="212"/>
                  </a:lnTo>
                  <a:cubicBezTo>
                    <a:pt x="4858" y="198"/>
                    <a:pt x="4879" y="191"/>
                    <a:pt x="5062" y="107"/>
                  </a:cubicBezTo>
                  <a:cubicBezTo>
                    <a:pt x="5091" y="100"/>
                    <a:pt x="5126" y="86"/>
                    <a:pt x="5154" y="79"/>
                  </a:cubicBezTo>
                  <a:cubicBezTo>
                    <a:pt x="5182" y="71"/>
                    <a:pt x="5210" y="64"/>
                    <a:pt x="5246" y="57"/>
                  </a:cubicBezTo>
                  <a:cubicBezTo>
                    <a:pt x="5267" y="57"/>
                    <a:pt x="5288" y="50"/>
                    <a:pt x="5323" y="43"/>
                  </a:cubicBezTo>
                  <a:lnTo>
                    <a:pt x="5394" y="36"/>
                  </a:lnTo>
                  <a:close/>
                  <a:moveTo>
                    <a:pt x="5457" y="1"/>
                  </a:moveTo>
                  <a:cubicBezTo>
                    <a:pt x="5436" y="8"/>
                    <a:pt x="5415" y="8"/>
                    <a:pt x="5380" y="8"/>
                  </a:cubicBezTo>
                  <a:lnTo>
                    <a:pt x="5302" y="15"/>
                  </a:lnTo>
                  <a:lnTo>
                    <a:pt x="5232" y="29"/>
                  </a:lnTo>
                  <a:cubicBezTo>
                    <a:pt x="5203" y="36"/>
                    <a:pt x="5175" y="43"/>
                    <a:pt x="5133" y="50"/>
                  </a:cubicBezTo>
                  <a:cubicBezTo>
                    <a:pt x="5105" y="57"/>
                    <a:pt x="5084" y="64"/>
                    <a:pt x="4879" y="156"/>
                  </a:cubicBezTo>
                  <a:lnTo>
                    <a:pt x="4823" y="184"/>
                  </a:lnTo>
                  <a:cubicBezTo>
                    <a:pt x="4823" y="184"/>
                    <a:pt x="1" y="2990"/>
                    <a:pt x="15" y="3025"/>
                  </a:cubicBezTo>
                  <a:cubicBezTo>
                    <a:pt x="86" y="2983"/>
                    <a:pt x="163" y="2955"/>
                    <a:pt x="234" y="2919"/>
                  </a:cubicBezTo>
                  <a:cubicBezTo>
                    <a:pt x="262" y="2912"/>
                    <a:pt x="297" y="2898"/>
                    <a:pt x="325" y="2891"/>
                  </a:cubicBezTo>
                  <a:cubicBezTo>
                    <a:pt x="353" y="2884"/>
                    <a:pt x="382" y="2877"/>
                    <a:pt x="417" y="2870"/>
                  </a:cubicBezTo>
                  <a:cubicBezTo>
                    <a:pt x="438" y="2870"/>
                    <a:pt x="452" y="2863"/>
                    <a:pt x="494" y="2856"/>
                  </a:cubicBezTo>
                  <a:lnTo>
                    <a:pt x="565" y="2849"/>
                  </a:lnTo>
                  <a:lnTo>
                    <a:pt x="642" y="2849"/>
                  </a:lnTo>
                  <a:cubicBezTo>
                    <a:pt x="652" y="2849"/>
                    <a:pt x="664" y="2846"/>
                    <a:pt x="718" y="2846"/>
                  </a:cubicBezTo>
                  <a:cubicBezTo>
                    <a:pt x="744" y="2846"/>
                    <a:pt x="781" y="2847"/>
                    <a:pt x="833" y="2849"/>
                  </a:cubicBezTo>
                  <a:cubicBezTo>
                    <a:pt x="861" y="2849"/>
                    <a:pt x="903" y="2849"/>
                    <a:pt x="953" y="2856"/>
                  </a:cubicBezTo>
                  <a:cubicBezTo>
                    <a:pt x="981" y="2863"/>
                    <a:pt x="1016" y="2870"/>
                    <a:pt x="1065" y="2877"/>
                  </a:cubicBezTo>
                  <a:lnTo>
                    <a:pt x="1171" y="2898"/>
                  </a:lnTo>
                  <a:cubicBezTo>
                    <a:pt x="1199" y="2912"/>
                    <a:pt x="1235" y="2919"/>
                    <a:pt x="1284" y="2933"/>
                  </a:cubicBezTo>
                  <a:cubicBezTo>
                    <a:pt x="1312" y="2941"/>
                    <a:pt x="1340" y="2955"/>
                    <a:pt x="1397" y="2969"/>
                  </a:cubicBezTo>
                  <a:cubicBezTo>
                    <a:pt x="1425" y="2983"/>
                    <a:pt x="1460" y="2990"/>
                    <a:pt x="1488" y="3004"/>
                  </a:cubicBezTo>
                  <a:lnTo>
                    <a:pt x="1608" y="3053"/>
                  </a:lnTo>
                  <a:lnTo>
                    <a:pt x="1728" y="3096"/>
                  </a:lnTo>
                  <a:lnTo>
                    <a:pt x="1834" y="3152"/>
                  </a:lnTo>
                  <a:lnTo>
                    <a:pt x="1911" y="3194"/>
                  </a:lnTo>
                  <a:lnTo>
                    <a:pt x="6359" y="5767"/>
                  </a:lnTo>
                  <a:cubicBezTo>
                    <a:pt x="6395" y="5795"/>
                    <a:pt x="6437" y="5817"/>
                    <a:pt x="6493" y="5852"/>
                  </a:cubicBezTo>
                  <a:cubicBezTo>
                    <a:pt x="6536" y="5880"/>
                    <a:pt x="6578" y="5908"/>
                    <a:pt x="6663" y="5972"/>
                  </a:cubicBezTo>
                  <a:lnTo>
                    <a:pt x="6747" y="6028"/>
                  </a:lnTo>
                  <a:lnTo>
                    <a:pt x="6804" y="6070"/>
                  </a:lnTo>
                  <a:lnTo>
                    <a:pt x="6874" y="6127"/>
                  </a:lnTo>
                  <a:lnTo>
                    <a:pt x="6937" y="6176"/>
                  </a:lnTo>
                  <a:lnTo>
                    <a:pt x="7001" y="6233"/>
                  </a:lnTo>
                  <a:cubicBezTo>
                    <a:pt x="7022" y="6254"/>
                    <a:pt x="7050" y="6275"/>
                    <a:pt x="7086" y="6310"/>
                  </a:cubicBezTo>
                  <a:lnTo>
                    <a:pt x="7128" y="6345"/>
                  </a:lnTo>
                  <a:cubicBezTo>
                    <a:pt x="7163" y="6381"/>
                    <a:pt x="7205" y="6416"/>
                    <a:pt x="7283" y="6500"/>
                  </a:cubicBezTo>
                  <a:lnTo>
                    <a:pt x="7375" y="6592"/>
                  </a:lnTo>
                  <a:lnTo>
                    <a:pt x="7403" y="6627"/>
                  </a:lnTo>
                  <a:lnTo>
                    <a:pt x="7473" y="6705"/>
                  </a:lnTo>
                  <a:lnTo>
                    <a:pt x="7523" y="6761"/>
                  </a:lnTo>
                  <a:lnTo>
                    <a:pt x="7593" y="6846"/>
                  </a:lnTo>
                  <a:cubicBezTo>
                    <a:pt x="7607" y="6867"/>
                    <a:pt x="7621" y="6881"/>
                    <a:pt x="7635" y="6895"/>
                  </a:cubicBezTo>
                  <a:lnTo>
                    <a:pt x="7706" y="6987"/>
                  </a:lnTo>
                  <a:cubicBezTo>
                    <a:pt x="7720" y="7001"/>
                    <a:pt x="7734" y="7015"/>
                    <a:pt x="7741" y="7029"/>
                  </a:cubicBezTo>
                  <a:lnTo>
                    <a:pt x="7819" y="7128"/>
                  </a:lnTo>
                  <a:lnTo>
                    <a:pt x="7847" y="7163"/>
                  </a:lnTo>
                  <a:lnTo>
                    <a:pt x="7924" y="7276"/>
                  </a:lnTo>
                  <a:lnTo>
                    <a:pt x="7953" y="7311"/>
                  </a:lnTo>
                  <a:cubicBezTo>
                    <a:pt x="7974" y="7339"/>
                    <a:pt x="7995" y="7375"/>
                    <a:pt x="8051" y="7452"/>
                  </a:cubicBezTo>
                  <a:cubicBezTo>
                    <a:pt x="8079" y="7501"/>
                    <a:pt x="8115" y="7551"/>
                    <a:pt x="8157" y="7628"/>
                  </a:cubicBezTo>
                  <a:cubicBezTo>
                    <a:pt x="8178" y="7671"/>
                    <a:pt x="8206" y="7713"/>
                    <a:pt x="8270" y="7819"/>
                  </a:cubicBezTo>
                  <a:lnTo>
                    <a:pt x="8319" y="7903"/>
                  </a:lnTo>
                  <a:lnTo>
                    <a:pt x="8354" y="7974"/>
                  </a:lnTo>
                  <a:lnTo>
                    <a:pt x="8397" y="8058"/>
                  </a:lnTo>
                  <a:lnTo>
                    <a:pt x="8439" y="8136"/>
                  </a:lnTo>
                  <a:cubicBezTo>
                    <a:pt x="8453" y="8164"/>
                    <a:pt x="8467" y="8199"/>
                    <a:pt x="8474" y="8213"/>
                  </a:cubicBezTo>
                  <a:cubicBezTo>
                    <a:pt x="8488" y="8235"/>
                    <a:pt x="8495" y="8263"/>
                    <a:pt x="8509" y="8291"/>
                  </a:cubicBezTo>
                  <a:cubicBezTo>
                    <a:pt x="8524" y="8319"/>
                    <a:pt x="8538" y="8347"/>
                    <a:pt x="8552" y="8383"/>
                  </a:cubicBezTo>
                  <a:lnTo>
                    <a:pt x="8573" y="8425"/>
                  </a:lnTo>
                  <a:lnTo>
                    <a:pt x="8615" y="8538"/>
                  </a:lnTo>
                  <a:lnTo>
                    <a:pt x="8658" y="8629"/>
                  </a:lnTo>
                  <a:cubicBezTo>
                    <a:pt x="8672" y="8679"/>
                    <a:pt x="8693" y="8721"/>
                    <a:pt x="8707" y="8770"/>
                  </a:cubicBezTo>
                  <a:cubicBezTo>
                    <a:pt x="8714" y="8791"/>
                    <a:pt x="8721" y="8813"/>
                    <a:pt x="8735" y="8841"/>
                  </a:cubicBezTo>
                  <a:cubicBezTo>
                    <a:pt x="8742" y="8876"/>
                    <a:pt x="8756" y="8911"/>
                    <a:pt x="8763" y="8939"/>
                  </a:cubicBezTo>
                  <a:cubicBezTo>
                    <a:pt x="8777" y="8968"/>
                    <a:pt x="8784" y="8989"/>
                    <a:pt x="8791" y="9017"/>
                  </a:cubicBezTo>
                  <a:cubicBezTo>
                    <a:pt x="8799" y="9052"/>
                    <a:pt x="8806" y="9080"/>
                    <a:pt x="8820" y="9109"/>
                  </a:cubicBezTo>
                  <a:lnTo>
                    <a:pt x="8841" y="9193"/>
                  </a:lnTo>
                  <a:cubicBezTo>
                    <a:pt x="8848" y="9221"/>
                    <a:pt x="8855" y="9236"/>
                    <a:pt x="8862" y="9271"/>
                  </a:cubicBezTo>
                  <a:cubicBezTo>
                    <a:pt x="8869" y="9299"/>
                    <a:pt x="8883" y="9341"/>
                    <a:pt x="8883" y="9362"/>
                  </a:cubicBezTo>
                  <a:cubicBezTo>
                    <a:pt x="8890" y="9384"/>
                    <a:pt x="8897" y="9405"/>
                    <a:pt x="8897" y="9426"/>
                  </a:cubicBezTo>
                  <a:cubicBezTo>
                    <a:pt x="8904" y="9461"/>
                    <a:pt x="8911" y="9489"/>
                    <a:pt x="8925" y="9546"/>
                  </a:cubicBezTo>
                  <a:cubicBezTo>
                    <a:pt x="8925" y="9553"/>
                    <a:pt x="8932" y="9567"/>
                    <a:pt x="8932" y="9581"/>
                  </a:cubicBezTo>
                  <a:cubicBezTo>
                    <a:pt x="8939" y="9630"/>
                    <a:pt x="8954" y="9687"/>
                    <a:pt x="8961" y="9736"/>
                  </a:cubicBezTo>
                  <a:cubicBezTo>
                    <a:pt x="8968" y="9785"/>
                    <a:pt x="8975" y="9835"/>
                    <a:pt x="8982" y="9926"/>
                  </a:cubicBezTo>
                  <a:cubicBezTo>
                    <a:pt x="8989" y="9962"/>
                    <a:pt x="8996" y="10004"/>
                    <a:pt x="8996" y="10039"/>
                  </a:cubicBezTo>
                  <a:lnTo>
                    <a:pt x="8996" y="10088"/>
                  </a:lnTo>
                  <a:cubicBezTo>
                    <a:pt x="8996" y="10124"/>
                    <a:pt x="9003" y="10159"/>
                    <a:pt x="9003" y="10237"/>
                  </a:cubicBezTo>
                  <a:lnTo>
                    <a:pt x="9003" y="10378"/>
                  </a:lnTo>
                  <a:cubicBezTo>
                    <a:pt x="9003" y="10378"/>
                    <a:pt x="8996" y="12936"/>
                    <a:pt x="9017" y="12958"/>
                  </a:cubicBezTo>
                  <a:lnTo>
                    <a:pt x="9031" y="12958"/>
                  </a:lnTo>
                  <a:cubicBezTo>
                    <a:pt x="9031" y="12958"/>
                    <a:pt x="13860" y="10152"/>
                    <a:pt x="13867" y="10138"/>
                  </a:cubicBezTo>
                  <a:lnTo>
                    <a:pt x="13874" y="7579"/>
                  </a:lnTo>
                  <a:cubicBezTo>
                    <a:pt x="13874" y="7544"/>
                    <a:pt x="13874" y="7501"/>
                    <a:pt x="13867" y="7283"/>
                  </a:cubicBezTo>
                  <a:cubicBezTo>
                    <a:pt x="13860" y="7269"/>
                    <a:pt x="13860" y="7248"/>
                    <a:pt x="13860" y="7198"/>
                  </a:cubicBezTo>
                  <a:cubicBezTo>
                    <a:pt x="13853" y="7177"/>
                    <a:pt x="13853" y="7163"/>
                    <a:pt x="13846" y="7064"/>
                  </a:cubicBezTo>
                  <a:cubicBezTo>
                    <a:pt x="13839" y="7022"/>
                    <a:pt x="13832" y="6973"/>
                    <a:pt x="13818" y="6909"/>
                  </a:cubicBezTo>
                  <a:cubicBezTo>
                    <a:pt x="13818" y="6874"/>
                    <a:pt x="13811" y="6832"/>
                    <a:pt x="13796" y="6775"/>
                  </a:cubicBezTo>
                  <a:lnTo>
                    <a:pt x="13789" y="6733"/>
                  </a:lnTo>
                  <a:lnTo>
                    <a:pt x="13782" y="6691"/>
                  </a:lnTo>
                  <a:cubicBezTo>
                    <a:pt x="13775" y="6677"/>
                    <a:pt x="13775" y="6663"/>
                    <a:pt x="13761" y="6613"/>
                  </a:cubicBezTo>
                  <a:cubicBezTo>
                    <a:pt x="13761" y="6599"/>
                    <a:pt x="13754" y="6578"/>
                    <a:pt x="13726" y="6458"/>
                  </a:cubicBezTo>
                  <a:cubicBezTo>
                    <a:pt x="13719" y="6437"/>
                    <a:pt x="13712" y="6409"/>
                    <a:pt x="13677" y="6296"/>
                  </a:cubicBezTo>
                  <a:cubicBezTo>
                    <a:pt x="13670" y="6268"/>
                    <a:pt x="13663" y="6240"/>
                    <a:pt x="13627" y="6134"/>
                  </a:cubicBezTo>
                  <a:cubicBezTo>
                    <a:pt x="13620" y="6099"/>
                    <a:pt x="13606" y="6070"/>
                    <a:pt x="13571" y="5965"/>
                  </a:cubicBezTo>
                  <a:lnTo>
                    <a:pt x="13500" y="5788"/>
                  </a:lnTo>
                  <a:lnTo>
                    <a:pt x="13479" y="5732"/>
                  </a:lnTo>
                  <a:cubicBezTo>
                    <a:pt x="13465" y="5697"/>
                    <a:pt x="13451" y="5655"/>
                    <a:pt x="13430" y="5619"/>
                  </a:cubicBezTo>
                  <a:lnTo>
                    <a:pt x="13402" y="5542"/>
                  </a:lnTo>
                  <a:lnTo>
                    <a:pt x="13381" y="5506"/>
                  </a:lnTo>
                  <a:lnTo>
                    <a:pt x="13366" y="5464"/>
                  </a:lnTo>
                  <a:lnTo>
                    <a:pt x="13338" y="5408"/>
                  </a:lnTo>
                  <a:cubicBezTo>
                    <a:pt x="13324" y="5380"/>
                    <a:pt x="13310" y="5358"/>
                    <a:pt x="13282" y="5302"/>
                  </a:cubicBezTo>
                  <a:cubicBezTo>
                    <a:pt x="13275" y="5281"/>
                    <a:pt x="13268" y="5267"/>
                    <a:pt x="13254" y="5232"/>
                  </a:cubicBezTo>
                  <a:cubicBezTo>
                    <a:pt x="13247" y="5217"/>
                    <a:pt x="13233" y="5203"/>
                    <a:pt x="13225" y="5182"/>
                  </a:cubicBezTo>
                  <a:lnTo>
                    <a:pt x="13204" y="5140"/>
                  </a:lnTo>
                  <a:cubicBezTo>
                    <a:pt x="13197" y="5126"/>
                    <a:pt x="13183" y="5112"/>
                    <a:pt x="13176" y="5098"/>
                  </a:cubicBezTo>
                  <a:lnTo>
                    <a:pt x="13113" y="4978"/>
                  </a:lnTo>
                  <a:cubicBezTo>
                    <a:pt x="13106" y="4964"/>
                    <a:pt x="13099" y="4950"/>
                    <a:pt x="13092" y="4943"/>
                  </a:cubicBezTo>
                  <a:lnTo>
                    <a:pt x="13007" y="4787"/>
                  </a:lnTo>
                  <a:cubicBezTo>
                    <a:pt x="12972" y="4738"/>
                    <a:pt x="12943" y="4689"/>
                    <a:pt x="12880" y="4597"/>
                  </a:cubicBezTo>
                  <a:lnTo>
                    <a:pt x="12810" y="4491"/>
                  </a:lnTo>
                  <a:cubicBezTo>
                    <a:pt x="12803" y="4477"/>
                    <a:pt x="12788" y="4456"/>
                    <a:pt x="12767" y="4428"/>
                  </a:cubicBezTo>
                  <a:cubicBezTo>
                    <a:pt x="12746" y="4407"/>
                    <a:pt x="12732" y="4379"/>
                    <a:pt x="12711" y="4350"/>
                  </a:cubicBezTo>
                  <a:lnTo>
                    <a:pt x="12662" y="4280"/>
                  </a:lnTo>
                  <a:lnTo>
                    <a:pt x="12605" y="4209"/>
                  </a:lnTo>
                  <a:cubicBezTo>
                    <a:pt x="12591" y="4195"/>
                    <a:pt x="12577" y="4181"/>
                    <a:pt x="12570" y="4167"/>
                  </a:cubicBezTo>
                  <a:lnTo>
                    <a:pt x="12542" y="4132"/>
                  </a:lnTo>
                  <a:lnTo>
                    <a:pt x="12492" y="4075"/>
                  </a:lnTo>
                  <a:lnTo>
                    <a:pt x="12443" y="4012"/>
                  </a:lnTo>
                  <a:lnTo>
                    <a:pt x="12380" y="3942"/>
                  </a:lnTo>
                  <a:lnTo>
                    <a:pt x="12288" y="3836"/>
                  </a:lnTo>
                  <a:lnTo>
                    <a:pt x="12232" y="3772"/>
                  </a:lnTo>
                  <a:cubicBezTo>
                    <a:pt x="12196" y="3744"/>
                    <a:pt x="12168" y="3709"/>
                    <a:pt x="12091" y="3631"/>
                  </a:cubicBezTo>
                  <a:cubicBezTo>
                    <a:pt x="12055" y="3596"/>
                    <a:pt x="12020" y="3568"/>
                    <a:pt x="11921" y="3476"/>
                  </a:cubicBezTo>
                  <a:cubicBezTo>
                    <a:pt x="11900" y="3455"/>
                    <a:pt x="11872" y="3434"/>
                    <a:pt x="11780" y="3356"/>
                  </a:cubicBezTo>
                  <a:cubicBezTo>
                    <a:pt x="11759" y="3335"/>
                    <a:pt x="11738" y="3321"/>
                    <a:pt x="11639" y="3237"/>
                  </a:cubicBezTo>
                  <a:lnTo>
                    <a:pt x="11576" y="3187"/>
                  </a:lnTo>
                  <a:cubicBezTo>
                    <a:pt x="11562" y="3180"/>
                    <a:pt x="11548" y="3166"/>
                    <a:pt x="11534" y="3159"/>
                  </a:cubicBezTo>
                  <a:lnTo>
                    <a:pt x="11456" y="3103"/>
                  </a:lnTo>
                  <a:cubicBezTo>
                    <a:pt x="11421" y="3074"/>
                    <a:pt x="11379" y="3046"/>
                    <a:pt x="11329" y="3018"/>
                  </a:cubicBezTo>
                  <a:lnTo>
                    <a:pt x="11223" y="2955"/>
                  </a:lnTo>
                  <a:lnTo>
                    <a:pt x="6754" y="368"/>
                  </a:lnTo>
                  <a:cubicBezTo>
                    <a:pt x="6726" y="353"/>
                    <a:pt x="6698" y="339"/>
                    <a:pt x="6656" y="318"/>
                  </a:cubicBezTo>
                  <a:lnTo>
                    <a:pt x="6550" y="262"/>
                  </a:lnTo>
                  <a:lnTo>
                    <a:pt x="6437" y="212"/>
                  </a:lnTo>
                  <a:lnTo>
                    <a:pt x="6338" y="170"/>
                  </a:lnTo>
                  <a:lnTo>
                    <a:pt x="6218" y="128"/>
                  </a:lnTo>
                  <a:cubicBezTo>
                    <a:pt x="6190" y="114"/>
                    <a:pt x="6155" y="107"/>
                    <a:pt x="6113" y="93"/>
                  </a:cubicBezTo>
                  <a:cubicBezTo>
                    <a:pt x="6077" y="79"/>
                    <a:pt x="6042" y="71"/>
                    <a:pt x="6007" y="64"/>
                  </a:cubicBezTo>
                  <a:cubicBezTo>
                    <a:pt x="5972" y="50"/>
                    <a:pt x="5944" y="43"/>
                    <a:pt x="5894" y="36"/>
                  </a:cubicBezTo>
                  <a:cubicBezTo>
                    <a:pt x="5859" y="29"/>
                    <a:pt x="5824" y="22"/>
                    <a:pt x="5774" y="15"/>
                  </a:cubicBezTo>
                  <a:cubicBezTo>
                    <a:pt x="5739" y="15"/>
                    <a:pt x="5697" y="8"/>
                    <a:pt x="5521"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7"/>
            <p:cNvSpPr/>
            <p:nvPr/>
          </p:nvSpPr>
          <p:spPr>
            <a:xfrm>
              <a:off x="6341532" y="3073926"/>
              <a:ext cx="1269683" cy="1307951"/>
            </a:xfrm>
            <a:custGeom>
              <a:avLst/>
              <a:gdLst/>
              <a:ahLst/>
              <a:cxnLst/>
              <a:rect l="l" t="t" r="r" b="b"/>
              <a:pathLst>
                <a:path w="9821" h="10117" extrusionOk="0">
                  <a:moveTo>
                    <a:pt x="1491" y="0"/>
                  </a:moveTo>
                  <a:cubicBezTo>
                    <a:pt x="615" y="0"/>
                    <a:pt x="13" y="694"/>
                    <a:pt x="8" y="1897"/>
                  </a:cubicBezTo>
                  <a:lnTo>
                    <a:pt x="0" y="4456"/>
                  </a:lnTo>
                  <a:lnTo>
                    <a:pt x="9806" y="10116"/>
                  </a:lnTo>
                  <a:lnTo>
                    <a:pt x="9813" y="7558"/>
                  </a:lnTo>
                  <a:cubicBezTo>
                    <a:pt x="9820" y="5859"/>
                    <a:pt x="8622" y="3793"/>
                    <a:pt x="7141" y="2940"/>
                  </a:cubicBezTo>
                  <a:lnTo>
                    <a:pt x="2693" y="367"/>
                  </a:lnTo>
                  <a:cubicBezTo>
                    <a:pt x="2261" y="118"/>
                    <a:pt x="1853" y="0"/>
                    <a:pt x="149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7"/>
            <p:cNvSpPr/>
            <p:nvPr/>
          </p:nvSpPr>
          <p:spPr>
            <a:xfrm>
              <a:off x="6338817" y="3071599"/>
              <a:ext cx="1274208" cy="1312993"/>
            </a:xfrm>
            <a:custGeom>
              <a:avLst/>
              <a:gdLst/>
              <a:ahLst/>
              <a:cxnLst/>
              <a:rect l="l" t="t" r="r" b="b"/>
              <a:pathLst>
                <a:path w="9856" h="10156" extrusionOk="0">
                  <a:moveTo>
                    <a:pt x="1514" y="40"/>
                  </a:moveTo>
                  <a:cubicBezTo>
                    <a:pt x="1880" y="40"/>
                    <a:pt x="2285" y="164"/>
                    <a:pt x="2707" y="406"/>
                  </a:cubicBezTo>
                  <a:lnTo>
                    <a:pt x="7155" y="2972"/>
                  </a:lnTo>
                  <a:cubicBezTo>
                    <a:pt x="8629" y="3825"/>
                    <a:pt x="9820" y="5891"/>
                    <a:pt x="9820" y="7583"/>
                  </a:cubicBezTo>
                  <a:lnTo>
                    <a:pt x="9813" y="10106"/>
                  </a:lnTo>
                  <a:lnTo>
                    <a:pt x="43" y="4467"/>
                  </a:lnTo>
                  <a:lnTo>
                    <a:pt x="50" y="1922"/>
                  </a:lnTo>
                  <a:cubicBezTo>
                    <a:pt x="57" y="1104"/>
                    <a:pt x="325" y="505"/>
                    <a:pt x="825" y="216"/>
                  </a:cubicBezTo>
                  <a:cubicBezTo>
                    <a:pt x="1032" y="98"/>
                    <a:pt x="1264" y="40"/>
                    <a:pt x="1514" y="40"/>
                  </a:cubicBezTo>
                  <a:close/>
                  <a:moveTo>
                    <a:pt x="1508" y="0"/>
                  </a:moveTo>
                  <a:cubicBezTo>
                    <a:pt x="1249" y="0"/>
                    <a:pt x="1011" y="60"/>
                    <a:pt x="804" y="181"/>
                  </a:cubicBezTo>
                  <a:cubicBezTo>
                    <a:pt x="296" y="477"/>
                    <a:pt x="14" y="1090"/>
                    <a:pt x="14" y="1915"/>
                  </a:cubicBezTo>
                  <a:cubicBezTo>
                    <a:pt x="14" y="1915"/>
                    <a:pt x="0" y="4474"/>
                    <a:pt x="14" y="4495"/>
                  </a:cubicBezTo>
                  <a:cubicBezTo>
                    <a:pt x="14" y="4495"/>
                    <a:pt x="9813" y="10156"/>
                    <a:pt x="9827" y="10156"/>
                  </a:cubicBezTo>
                  <a:cubicBezTo>
                    <a:pt x="9827" y="10156"/>
                    <a:pt x="9834" y="10156"/>
                    <a:pt x="9848" y="10134"/>
                  </a:cubicBezTo>
                  <a:lnTo>
                    <a:pt x="9855" y="7583"/>
                  </a:lnTo>
                  <a:cubicBezTo>
                    <a:pt x="9855" y="5877"/>
                    <a:pt x="8657" y="3797"/>
                    <a:pt x="7177" y="2937"/>
                  </a:cubicBezTo>
                  <a:lnTo>
                    <a:pt x="2728" y="371"/>
                  </a:lnTo>
                  <a:cubicBezTo>
                    <a:pt x="2299" y="125"/>
                    <a:pt x="1882" y="0"/>
                    <a:pt x="1508"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7"/>
            <p:cNvSpPr/>
            <p:nvPr/>
          </p:nvSpPr>
          <p:spPr>
            <a:xfrm>
              <a:off x="6953033" y="2932234"/>
              <a:ext cx="692696" cy="365611"/>
            </a:xfrm>
            <a:custGeom>
              <a:avLst/>
              <a:gdLst/>
              <a:ahLst/>
              <a:cxnLst/>
              <a:rect l="l" t="t" r="r" b="b"/>
              <a:pathLst>
                <a:path w="5358" h="2828" extrusionOk="0">
                  <a:moveTo>
                    <a:pt x="2670" y="1"/>
                  </a:moveTo>
                  <a:cubicBezTo>
                    <a:pt x="2047" y="1"/>
                    <a:pt x="1425" y="138"/>
                    <a:pt x="952" y="413"/>
                  </a:cubicBezTo>
                  <a:cubicBezTo>
                    <a:pt x="1" y="963"/>
                    <a:pt x="8" y="1858"/>
                    <a:pt x="959" y="2415"/>
                  </a:cubicBezTo>
                  <a:cubicBezTo>
                    <a:pt x="1439" y="2690"/>
                    <a:pt x="2064" y="2827"/>
                    <a:pt x="2689" y="2827"/>
                  </a:cubicBezTo>
                  <a:cubicBezTo>
                    <a:pt x="3314" y="2827"/>
                    <a:pt x="3938" y="2690"/>
                    <a:pt x="4413" y="2415"/>
                  </a:cubicBezTo>
                  <a:cubicBezTo>
                    <a:pt x="5358" y="1858"/>
                    <a:pt x="5358" y="963"/>
                    <a:pt x="4399" y="413"/>
                  </a:cubicBezTo>
                  <a:cubicBezTo>
                    <a:pt x="3920" y="138"/>
                    <a:pt x="3294" y="1"/>
                    <a:pt x="267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7"/>
            <p:cNvSpPr/>
            <p:nvPr/>
          </p:nvSpPr>
          <p:spPr>
            <a:xfrm>
              <a:off x="6919290" y="2549046"/>
              <a:ext cx="727473" cy="693342"/>
            </a:xfrm>
            <a:custGeom>
              <a:avLst/>
              <a:gdLst/>
              <a:ahLst/>
              <a:cxnLst/>
              <a:rect l="l" t="t" r="r" b="b"/>
              <a:pathLst>
                <a:path w="5627" h="5363" extrusionOk="0">
                  <a:moveTo>
                    <a:pt x="2938" y="1"/>
                  </a:moveTo>
                  <a:cubicBezTo>
                    <a:pt x="2572" y="1"/>
                    <a:pt x="2200" y="76"/>
                    <a:pt x="1848" y="233"/>
                  </a:cubicBezTo>
                  <a:cubicBezTo>
                    <a:pt x="628" y="776"/>
                    <a:pt x="1" y="2136"/>
                    <a:pt x="367" y="3419"/>
                  </a:cubicBezTo>
                  <a:cubicBezTo>
                    <a:pt x="699" y="4587"/>
                    <a:pt x="1765" y="5362"/>
                    <a:pt x="2942" y="5362"/>
                  </a:cubicBezTo>
                  <a:cubicBezTo>
                    <a:pt x="3065" y="5362"/>
                    <a:pt x="3189" y="5354"/>
                    <a:pt x="3314" y="5337"/>
                  </a:cubicBezTo>
                  <a:cubicBezTo>
                    <a:pt x="4639" y="5153"/>
                    <a:pt x="5626" y="4018"/>
                    <a:pt x="5626" y="2686"/>
                  </a:cubicBezTo>
                  <a:cubicBezTo>
                    <a:pt x="5626" y="2179"/>
                    <a:pt x="5485" y="1685"/>
                    <a:pt x="5217" y="1255"/>
                  </a:cubicBezTo>
                  <a:cubicBezTo>
                    <a:pt x="4711" y="454"/>
                    <a:pt x="3839" y="1"/>
                    <a:pt x="2938"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7"/>
            <p:cNvSpPr/>
            <p:nvPr/>
          </p:nvSpPr>
          <p:spPr>
            <a:xfrm>
              <a:off x="6921100" y="2546719"/>
              <a:ext cx="760181" cy="698643"/>
            </a:xfrm>
            <a:custGeom>
              <a:avLst/>
              <a:gdLst/>
              <a:ahLst/>
              <a:cxnLst/>
              <a:rect l="l" t="t" r="r" b="b"/>
              <a:pathLst>
                <a:path w="5880" h="5404" extrusionOk="0">
                  <a:moveTo>
                    <a:pt x="2926" y="39"/>
                  </a:moveTo>
                  <a:cubicBezTo>
                    <a:pt x="3843" y="39"/>
                    <a:pt x="4696" y="505"/>
                    <a:pt x="5182" y="1287"/>
                  </a:cubicBezTo>
                  <a:cubicBezTo>
                    <a:pt x="5831" y="2309"/>
                    <a:pt x="5697" y="3649"/>
                    <a:pt x="4865" y="4530"/>
                  </a:cubicBezTo>
                  <a:cubicBezTo>
                    <a:pt x="4345" y="5076"/>
                    <a:pt x="3639" y="5365"/>
                    <a:pt x="2923" y="5365"/>
                  </a:cubicBezTo>
                  <a:cubicBezTo>
                    <a:pt x="2484" y="5365"/>
                    <a:pt x="2041" y="5256"/>
                    <a:pt x="1636" y="5030"/>
                  </a:cubicBezTo>
                  <a:cubicBezTo>
                    <a:pt x="579" y="4445"/>
                    <a:pt x="43" y="3212"/>
                    <a:pt x="346" y="2034"/>
                  </a:cubicBezTo>
                  <a:cubicBezTo>
                    <a:pt x="649" y="857"/>
                    <a:pt x="1714" y="39"/>
                    <a:pt x="2926" y="39"/>
                  </a:cubicBezTo>
                  <a:close/>
                  <a:moveTo>
                    <a:pt x="2932" y="0"/>
                  </a:moveTo>
                  <a:cubicBezTo>
                    <a:pt x="2458" y="0"/>
                    <a:pt x="1981" y="124"/>
                    <a:pt x="1552" y="378"/>
                  </a:cubicBezTo>
                  <a:cubicBezTo>
                    <a:pt x="501" y="998"/>
                    <a:pt x="1" y="2239"/>
                    <a:pt x="325" y="3416"/>
                  </a:cubicBezTo>
                  <a:cubicBezTo>
                    <a:pt x="642" y="4586"/>
                    <a:pt x="1707" y="5404"/>
                    <a:pt x="2926" y="5404"/>
                  </a:cubicBezTo>
                  <a:cubicBezTo>
                    <a:pt x="3913" y="5404"/>
                    <a:pt x="4823" y="4868"/>
                    <a:pt x="5295" y="4001"/>
                  </a:cubicBezTo>
                  <a:cubicBezTo>
                    <a:pt x="5880" y="2930"/>
                    <a:pt x="5683" y="1604"/>
                    <a:pt x="4808" y="758"/>
                  </a:cubicBezTo>
                  <a:cubicBezTo>
                    <a:pt x="4292" y="259"/>
                    <a:pt x="3615" y="0"/>
                    <a:pt x="2932"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7"/>
            <p:cNvSpPr/>
            <p:nvPr/>
          </p:nvSpPr>
          <p:spPr>
            <a:xfrm>
              <a:off x="7113471" y="2711294"/>
              <a:ext cx="533290" cy="351002"/>
            </a:xfrm>
            <a:custGeom>
              <a:avLst/>
              <a:gdLst/>
              <a:ahLst/>
              <a:cxnLst/>
              <a:rect l="l" t="t" r="r" b="b"/>
              <a:pathLst>
                <a:path w="4125" h="2715" extrusionOk="0">
                  <a:moveTo>
                    <a:pt x="3708" y="0"/>
                  </a:moveTo>
                  <a:lnTo>
                    <a:pt x="0" y="839"/>
                  </a:lnTo>
                  <a:lnTo>
                    <a:pt x="324" y="1614"/>
                  </a:lnTo>
                  <a:cubicBezTo>
                    <a:pt x="324" y="1614"/>
                    <a:pt x="453" y="1607"/>
                    <a:pt x="662" y="1607"/>
                  </a:cubicBezTo>
                  <a:cubicBezTo>
                    <a:pt x="1444" y="1607"/>
                    <a:pt x="3348" y="1712"/>
                    <a:pt x="3793" y="2714"/>
                  </a:cubicBezTo>
                  <a:cubicBezTo>
                    <a:pt x="4011" y="2319"/>
                    <a:pt x="4124" y="1875"/>
                    <a:pt x="4124" y="1431"/>
                  </a:cubicBezTo>
                  <a:cubicBezTo>
                    <a:pt x="4124" y="924"/>
                    <a:pt x="3983" y="430"/>
                    <a:pt x="370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7"/>
            <p:cNvSpPr/>
            <p:nvPr/>
          </p:nvSpPr>
          <p:spPr>
            <a:xfrm>
              <a:off x="7110756" y="2708449"/>
              <a:ext cx="551390" cy="356561"/>
            </a:xfrm>
            <a:custGeom>
              <a:avLst/>
              <a:gdLst/>
              <a:ahLst/>
              <a:cxnLst/>
              <a:rect l="l" t="t" r="r" b="b"/>
              <a:pathLst>
                <a:path w="4265" h="2758" extrusionOk="0">
                  <a:moveTo>
                    <a:pt x="3729" y="50"/>
                  </a:moveTo>
                  <a:cubicBezTo>
                    <a:pt x="4230" y="854"/>
                    <a:pt x="4265" y="1862"/>
                    <a:pt x="3821" y="2701"/>
                  </a:cubicBezTo>
                  <a:cubicBezTo>
                    <a:pt x="3348" y="1721"/>
                    <a:pt x="1530" y="1615"/>
                    <a:pt x="726" y="1615"/>
                  </a:cubicBezTo>
                  <a:lnTo>
                    <a:pt x="726" y="1608"/>
                  </a:lnTo>
                  <a:cubicBezTo>
                    <a:pt x="536" y="1608"/>
                    <a:pt x="409" y="1615"/>
                    <a:pt x="367" y="1622"/>
                  </a:cubicBezTo>
                  <a:lnTo>
                    <a:pt x="56" y="875"/>
                  </a:lnTo>
                  <a:lnTo>
                    <a:pt x="3729" y="50"/>
                  </a:lnTo>
                  <a:close/>
                  <a:moveTo>
                    <a:pt x="3729" y="1"/>
                  </a:moveTo>
                  <a:cubicBezTo>
                    <a:pt x="3729" y="1"/>
                    <a:pt x="14" y="840"/>
                    <a:pt x="0" y="868"/>
                  </a:cubicBezTo>
                  <a:cubicBezTo>
                    <a:pt x="0" y="868"/>
                    <a:pt x="331" y="1643"/>
                    <a:pt x="345" y="1658"/>
                  </a:cubicBezTo>
                  <a:cubicBezTo>
                    <a:pt x="351" y="1658"/>
                    <a:pt x="476" y="1651"/>
                    <a:pt x="676" y="1651"/>
                  </a:cubicBezTo>
                  <a:cubicBezTo>
                    <a:pt x="1453" y="1651"/>
                    <a:pt x="3365" y="1753"/>
                    <a:pt x="3814" y="2757"/>
                  </a:cubicBezTo>
                  <a:cubicBezTo>
                    <a:pt x="3821" y="2757"/>
                    <a:pt x="3828" y="2750"/>
                    <a:pt x="3828" y="2750"/>
                  </a:cubicBezTo>
                  <a:cubicBezTo>
                    <a:pt x="4046" y="2348"/>
                    <a:pt x="4159" y="1904"/>
                    <a:pt x="4166" y="1446"/>
                  </a:cubicBezTo>
                  <a:cubicBezTo>
                    <a:pt x="4166" y="931"/>
                    <a:pt x="4011" y="431"/>
                    <a:pt x="372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7"/>
            <p:cNvSpPr/>
            <p:nvPr/>
          </p:nvSpPr>
          <p:spPr>
            <a:xfrm>
              <a:off x="6626726" y="1410341"/>
              <a:ext cx="1490239" cy="1510020"/>
            </a:xfrm>
            <a:custGeom>
              <a:avLst/>
              <a:gdLst/>
              <a:ahLst/>
              <a:cxnLst/>
              <a:rect l="l" t="t" r="r" b="b"/>
              <a:pathLst>
                <a:path w="11527" h="11680" extrusionOk="0">
                  <a:moveTo>
                    <a:pt x="5787" y="1"/>
                  </a:moveTo>
                  <a:cubicBezTo>
                    <a:pt x="5200" y="1"/>
                    <a:pt x="4607" y="91"/>
                    <a:pt x="4026" y="279"/>
                  </a:cubicBezTo>
                  <a:cubicBezTo>
                    <a:pt x="3822" y="342"/>
                    <a:pt x="3624" y="420"/>
                    <a:pt x="3427" y="511"/>
                  </a:cubicBezTo>
                  <a:cubicBezTo>
                    <a:pt x="3307" y="568"/>
                    <a:pt x="3187" y="631"/>
                    <a:pt x="3067" y="695"/>
                  </a:cubicBezTo>
                  <a:cubicBezTo>
                    <a:pt x="2510" y="1005"/>
                    <a:pt x="2010" y="1407"/>
                    <a:pt x="1594" y="1886"/>
                  </a:cubicBezTo>
                  <a:cubicBezTo>
                    <a:pt x="551" y="3077"/>
                    <a:pt x="1" y="4720"/>
                    <a:pt x="128" y="6433"/>
                  </a:cubicBezTo>
                  <a:cubicBezTo>
                    <a:pt x="135" y="6538"/>
                    <a:pt x="142" y="6637"/>
                    <a:pt x="156" y="6743"/>
                  </a:cubicBezTo>
                  <a:cubicBezTo>
                    <a:pt x="205" y="7194"/>
                    <a:pt x="269" y="7617"/>
                    <a:pt x="353" y="8019"/>
                  </a:cubicBezTo>
                  <a:cubicBezTo>
                    <a:pt x="762" y="10042"/>
                    <a:pt x="1594" y="11374"/>
                    <a:pt x="3603" y="11635"/>
                  </a:cubicBezTo>
                  <a:cubicBezTo>
                    <a:pt x="3838" y="11665"/>
                    <a:pt x="4088" y="11680"/>
                    <a:pt x="4357" y="11680"/>
                  </a:cubicBezTo>
                  <a:cubicBezTo>
                    <a:pt x="5049" y="11680"/>
                    <a:pt x="5859" y="11579"/>
                    <a:pt x="6803" y="11360"/>
                  </a:cubicBezTo>
                  <a:cubicBezTo>
                    <a:pt x="7572" y="11184"/>
                    <a:pt x="8305" y="10867"/>
                    <a:pt x="8961" y="10423"/>
                  </a:cubicBezTo>
                  <a:cubicBezTo>
                    <a:pt x="9285" y="10204"/>
                    <a:pt x="9588" y="9950"/>
                    <a:pt x="9870" y="9668"/>
                  </a:cubicBezTo>
                  <a:cubicBezTo>
                    <a:pt x="10871" y="8674"/>
                    <a:pt x="11456" y="7335"/>
                    <a:pt x="11512" y="5918"/>
                  </a:cubicBezTo>
                  <a:cubicBezTo>
                    <a:pt x="11526" y="5601"/>
                    <a:pt x="11512" y="5291"/>
                    <a:pt x="11470" y="4974"/>
                  </a:cubicBezTo>
                  <a:cubicBezTo>
                    <a:pt x="11456" y="4889"/>
                    <a:pt x="11442" y="4797"/>
                    <a:pt x="11428" y="4713"/>
                  </a:cubicBezTo>
                  <a:cubicBezTo>
                    <a:pt x="11322" y="4114"/>
                    <a:pt x="11125" y="3543"/>
                    <a:pt x="10836" y="3007"/>
                  </a:cubicBezTo>
                  <a:cubicBezTo>
                    <a:pt x="10800" y="2950"/>
                    <a:pt x="10765" y="2894"/>
                    <a:pt x="10737" y="2831"/>
                  </a:cubicBezTo>
                  <a:cubicBezTo>
                    <a:pt x="10709" y="2795"/>
                    <a:pt x="10688" y="2760"/>
                    <a:pt x="10666" y="2718"/>
                  </a:cubicBezTo>
                  <a:cubicBezTo>
                    <a:pt x="9599" y="995"/>
                    <a:pt x="7733" y="1"/>
                    <a:pt x="5787"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7"/>
            <p:cNvSpPr/>
            <p:nvPr/>
          </p:nvSpPr>
          <p:spPr>
            <a:xfrm>
              <a:off x="6624917" y="1407368"/>
              <a:ext cx="1517518" cy="1515449"/>
            </a:xfrm>
            <a:custGeom>
              <a:avLst/>
              <a:gdLst/>
              <a:ahLst/>
              <a:cxnLst/>
              <a:rect l="l" t="t" r="r" b="b"/>
              <a:pathLst>
                <a:path w="11738" h="11722" extrusionOk="0">
                  <a:moveTo>
                    <a:pt x="5824" y="34"/>
                  </a:moveTo>
                  <a:cubicBezTo>
                    <a:pt x="7797" y="34"/>
                    <a:pt x="9630" y="1063"/>
                    <a:pt x="10666" y="2748"/>
                  </a:cubicBezTo>
                  <a:cubicBezTo>
                    <a:pt x="10688" y="2783"/>
                    <a:pt x="10709" y="2818"/>
                    <a:pt x="10730" y="2861"/>
                  </a:cubicBezTo>
                  <a:cubicBezTo>
                    <a:pt x="10765" y="2910"/>
                    <a:pt x="10800" y="2973"/>
                    <a:pt x="10836" y="3037"/>
                  </a:cubicBezTo>
                  <a:cubicBezTo>
                    <a:pt x="11118" y="3566"/>
                    <a:pt x="11315" y="4137"/>
                    <a:pt x="11421" y="4729"/>
                  </a:cubicBezTo>
                  <a:cubicBezTo>
                    <a:pt x="11442" y="4820"/>
                    <a:pt x="11456" y="4905"/>
                    <a:pt x="11463" y="4997"/>
                  </a:cubicBezTo>
                  <a:cubicBezTo>
                    <a:pt x="11696" y="6717"/>
                    <a:pt x="11103" y="8451"/>
                    <a:pt x="9870" y="9677"/>
                  </a:cubicBezTo>
                  <a:cubicBezTo>
                    <a:pt x="9588" y="9952"/>
                    <a:pt x="9292" y="10206"/>
                    <a:pt x="8967" y="10424"/>
                  </a:cubicBezTo>
                  <a:cubicBezTo>
                    <a:pt x="8312" y="10869"/>
                    <a:pt x="7586" y="11186"/>
                    <a:pt x="6810" y="11362"/>
                  </a:cubicBezTo>
                  <a:cubicBezTo>
                    <a:pt x="5878" y="11577"/>
                    <a:pt x="5073" y="11681"/>
                    <a:pt x="4370" y="11681"/>
                  </a:cubicBezTo>
                  <a:cubicBezTo>
                    <a:pt x="4105" y="11681"/>
                    <a:pt x="3854" y="11666"/>
                    <a:pt x="3617" y="11637"/>
                  </a:cubicBezTo>
                  <a:cubicBezTo>
                    <a:pt x="1812" y="11397"/>
                    <a:pt x="847" y="10319"/>
                    <a:pt x="381" y="8028"/>
                  </a:cubicBezTo>
                  <a:cubicBezTo>
                    <a:pt x="311" y="7654"/>
                    <a:pt x="248" y="7231"/>
                    <a:pt x="184" y="6752"/>
                  </a:cubicBezTo>
                  <a:cubicBezTo>
                    <a:pt x="177" y="6646"/>
                    <a:pt x="163" y="6547"/>
                    <a:pt x="156" y="6449"/>
                  </a:cubicBezTo>
                  <a:cubicBezTo>
                    <a:pt x="36" y="4764"/>
                    <a:pt x="572" y="3114"/>
                    <a:pt x="1622" y="1916"/>
                  </a:cubicBezTo>
                  <a:cubicBezTo>
                    <a:pt x="2038" y="1437"/>
                    <a:pt x="2539" y="1035"/>
                    <a:pt x="3095" y="725"/>
                  </a:cubicBezTo>
                  <a:cubicBezTo>
                    <a:pt x="3208" y="661"/>
                    <a:pt x="3328" y="605"/>
                    <a:pt x="3448" y="541"/>
                  </a:cubicBezTo>
                  <a:cubicBezTo>
                    <a:pt x="3645" y="457"/>
                    <a:pt x="3843" y="379"/>
                    <a:pt x="4047" y="316"/>
                  </a:cubicBezTo>
                  <a:cubicBezTo>
                    <a:pt x="4294" y="231"/>
                    <a:pt x="4541" y="168"/>
                    <a:pt x="4794" y="125"/>
                  </a:cubicBezTo>
                  <a:cubicBezTo>
                    <a:pt x="5133" y="62"/>
                    <a:pt x="5478" y="34"/>
                    <a:pt x="5824" y="34"/>
                  </a:cubicBezTo>
                  <a:close/>
                  <a:moveTo>
                    <a:pt x="5800" y="0"/>
                  </a:moveTo>
                  <a:cubicBezTo>
                    <a:pt x="5465" y="0"/>
                    <a:pt x="5126" y="30"/>
                    <a:pt x="4787" y="90"/>
                  </a:cubicBezTo>
                  <a:cubicBezTo>
                    <a:pt x="4533" y="133"/>
                    <a:pt x="4280" y="196"/>
                    <a:pt x="4033" y="281"/>
                  </a:cubicBezTo>
                  <a:cubicBezTo>
                    <a:pt x="3829" y="344"/>
                    <a:pt x="3631" y="422"/>
                    <a:pt x="3434" y="513"/>
                  </a:cubicBezTo>
                  <a:cubicBezTo>
                    <a:pt x="3307" y="570"/>
                    <a:pt x="3187" y="633"/>
                    <a:pt x="3074" y="696"/>
                  </a:cubicBezTo>
                  <a:cubicBezTo>
                    <a:pt x="2517" y="1007"/>
                    <a:pt x="2017" y="1408"/>
                    <a:pt x="1594" y="1895"/>
                  </a:cubicBezTo>
                  <a:cubicBezTo>
                    <a:pt x="537" y="3100"/>
                    <a:pt x="1" y="4764"/>
                    <a:pt x="121" y="6456"/>
                  </a:cubicBezTo>
                  <a:cubicBezTo>
                    <a:pt x="128" y="6554"/>
                    <a:pt x="135" y="6660"/>
                    <a:pt x="149" y="6759"/>
                  </a:cubicBezTo>
                  <a:cubicBezTo>
                    <a:pt x="205" y="7245"/>
                    <a:pt x="269" y="7661"/>
                    <a:pt x="346" y="8042"/>
                  </a:cubicBezTo>
                  <a:cubicBezTo>
                    <a:pt x="572" y="9156"/>
                    <a:pt x="896" y="9945"/>
                    <a:pt x="1375" y="10523"/>
                  </a:cubicBezTo>
                  <a:cubicBezTo>
                    <a:pt x="1911" y="11172"/>
                    <a:pt x="2644" y="11552"/>
                    <a:pt x="3617" y="11672"/>
                  </a:cubicBezTo>
                  <a:cubicBezTo>
                    <a:pt x="3864" y="11707"/>
                    <a:pt x="4125" y="11722"/>
                    <a:pt x="4378" y="11722"/>
                  </a:cubicBezTo>
                  <a:cubicBezTo>
                    <a:pt x="5203" y="11707"/>
                    <a:pt x="6021" y="11602"/>
                    <a:pt x="6825" y="11404"/>
                  </a:cubicBezTo>
                  <a:cubicBezTo>
                    <a:pt x="7600" y="11228"/>
                    <a:pt x="8333" y="10911"/>
                    <a:pt x="8989" y="10460"/>
                  </a:cubicBezTo>
                  <a:cubicBezTo>
                    <a:pt x="9313" y="10241"/>
                    <a:pt x="9616" y="9987"/>
                    <a:pt x="9898" y="9705"/>
                  </a:cubicBezTo>
                  <a:cubicBezTo>
                    <a:pt x="11139" y="8479"/>
                    <a:pt x="11738" y="6731"/>
                    <a:pt x="11505" y="4997"/>
                  </a:cubicBezTo>
                  <a:cubicBezTo>
                    <a:pt x="11491" y="4905"/>
                    <a:pt x="11477" y="4820"/>
                    <a:pt x="11463" y="4729"/>
                  </a:cubicBezTo>
                  <a:cubicBezTo>
                    <a:pt x="11357" y="4129"/>
                    <a:pt x="11153" y="3558"/>
                    <a:pt x="10864" y="3023"/>
                  </a:cubicBezTo>
                  <a:cubicBezTo>
                    <a:pt x="10836" y="2966"/>
                    <a:pt x="10800" y="2903"/>
                    <a:pt x="10765" y="2846"/>
                  </a:cubicBezTo>
                  <a:cubicBezTo>
                    <a:pt x="10744" y="2811"/>
                    <a:pt x="10723" y="2769"/>
                    <a:pt x="10695" y="2734"/>
                  </a:cubicBezTo>
                  <a:cubicBezTo>
                    <a:pt x="9640" y="1017"/>
                    <a:pt x="7773" y="0"/>
                    <a:pt x="580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7"/>
            <p:cNvSpPr/>
            <p:nvPr/>
          </p:nvSpPr>
          <p:spPr>
            <a:xfrm>
              <a:off x="7006814" y="1407238"/>
              <a:ext cx="1001681" cy="511312"/>
            </a:xfrm>
            <a:custGeom>
              <a:avLst/>
              <a:gdLst/>
              <a:ahLst/>
              <a:cxnLst/>
              <a:rect l="l" t="t" r="r" b="b"/>
              <a:pathLst>
                <a:path w="7748" h="3955" extrusionOk="0">
                  <a:moveTo>
                    <a:pt x="2867" y="40"/>
                  </a:moveTo>
                  <a:cubicBezTo>
                    <a:pt x="4815" y="40"/>
                    <a:pt x="6661" y="1044"/>
                    <a:pt x="7705" y="2749"/>
                  </a:cubicBezTo>
                  <a:cubicBezTo>
                    <a:pt x="7600" y="3080"/>
                    <a:pt x="7247" y="3841"/>
                    <a:pt x="6274" y="3912"/>
                  </a:cubicBezTo>
                  <a:lnTo>
                    <a:pt x="6049" y="3912"/>
                  </a:lnTo>
                  <a:cubicBezTo>
                    <a:pt x="4604" y="3856"/>
                    <a:pt x="663" y="1980"/>
                    <a:pt x="198" y="1459"/>
                  </a:cubicBezTo>
                  <a:cubicBezTo>
                    <a:pt x="57" y="1304"/>
                    <a:pt x="43" y="1057"/>
                    <a:pt x="141" y="726"/>
                  </a:cubicBezTo>
                  <a:lnTo>
                    <a:pt x="148" y="726"/>
                  </a:lnTo>
                  <a:cubicBezTo>
                    <a:pt x="261" y="662"/>
                    <a:pt x="374" y="606"/>
                    <a:pt x="494" y="549"/>
                  </a:cubicBezTo>
                  <a:cubicBezTo>
                    <a:pt x="691" y="465"/>
                    <a:pt x="889" y="387"/>
                    <a:pt x="1086" y="324"/>
                  </a:cubicBezTo>
                  <a:cubicBezTo>
                    <a:pt x="1333" y="239"/>
                    <a:pt x="1587" y="176"/>
                    <a:pt x="1840" y="134"/>
                  </a:cubicBezTo>
                  <a:cubicBezTo>
                    <a:pt x="2183" y="71"/>
                    <a:pt x="2526" y="40"/>
                    <a:pt x="2867" y="40"/>
                  </a:cubicBezTo>
                  <a:close/>
                  <a:moveTo>
                    <a:pt x="2850" y="1"/>
                  </a:moveTo>
                  <a:cubicBezTo>
                    <a:pt x="2513" y="1"/>
                    <a:pt x="2173" y="30"/>
                    <a:pt x="1833" y="91"/>
                  </a:cubicBezTo>
                  <a:cubicBezTo>
                    <a:pt x="1579" y="134"/>
                    <a:pt x="1326" y="197"/>
                    <a:pt x="1079" y="282"/>
                  </a:cubicBezTo>
                  <a:cubicBezTo>
                    <a:pt x="875" y="345"/>
                    <a:pt x="677" y="423"/>
                    <a:pt x="480" y="514"/>
                  </a:cubicBezTo>
                  <a:cubicBezTo>
                    <a:pt x="353" y="571"/>
                    <a:pt x="233" y="634"/>
                    <a:pt x="113" y="705"/>
                  </a:cubicBezTo>
                  <a:cubicBezTo>
                    <a:pt x="0" y="1057"/>
                    <a:pt x="22" y="1318"/>
                    <a:pt x="170" y="1487"/>
                  </a:cubicBezTo>
                  <a:cubicBezTo>
                    <a:pt x="635" y="2016"/>
                    <a:pt x="4597" y="3891"/>
                    <a:pt x="6049" y="3954"/>
                  </a:cubicBezTo>
                  <a:lnTo>
                    <a:pt x="6140" y="3954"/>
                  </a:lnTo>
                  <a:cubicBezTo>
                    <a:pt x="6183" y="3954"/>
                    <a:pt x="6239" y="3947"/>
                    <a:pt x="6281" y="3947"/>
                  </a:cubicBezTo>
                  <a:cubicBezTo>
                    <a:pt x="7275" y="3877"/>
                    <a:pt x="7635" y="3087"/>
                    <a:pt x="7748" y="2735"/>
                  </a:cubicBezTo>
                  <a:cubicBezTo>
                    <a:pt x="6688" y="1013"/>
                    <a:pt x="4822" y="1"/>
                    <a:pt x="285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7"/>
            <p:cNvSpPr/>
            <p:nvPr/>
          </p:nvSpPr>
          <p:spPr>
            <a:xfrm>
              <a:off x="7042366" y="1434646"/>
              <a:ext cx="951519" cy="351778"/>
            </a:xfrm>
            <a:custGeom>
              <a:avLst/>
              <a:gdLst/>
              <a:ahLst/>
              <a:cxnLst/>
              <a:rect l="l" t="t" r="r" b="b"/>
              <a:pathLst>
                <a:path w="7360" h="2721" extrusionOk="0">
                  <a:moveTo>
                    <a:pt x="2486" y="0"/>
                  </a:moveTo>
                  <a:cubicBezTo>
                    <a:pt x="2150" y="0"/>
                    <a:pt x="1812" y="30"/>
                    <a:pt x="1474" y="91"/>
                  </a:cubicBezTo>
                  <a:cubicBezTo>
                    <a:pt x="1220" y="133"/>
                    <a:pt x="966" y="196"/>
                    <a:pt x="719" y="274"/>
                  </a:cubicBezTo>
                  <a:lnTo>
                    <a:pt x="677" y="288"/>
                  </a:lnTo>
                  <a:cubicBezTo>
                    <a:pt x="261" y="422"/>
                    <a:pt x="0" y="824"/>
                    <a:pt x="43" y="1261"/>
                  </a:cubicBezTo>
                  <a:cubicBezTo>
                    <a:pt x="43" y="1331"/>
                    <a:pt x="64" y="1395"/>
                    <a:pt x="106" y="1451"/>
                  </a:cubicBezTo>
                  <a:lnTo>
                    <a:pt x="7360" y="2720"/>
                  </a:lnTo>
                  <a:cubicBezTo>
                    <a:pt x="6307" y="1011"/>
                    <a:pt x="4446" y="0"/>
                    <a:pt x="24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7"/>
            <p:cNvSpPr/>
            <p:nvPr/>
          </p:nvSpPr>
          <p:spPr>
            <a:xfrm>
              <a:off x="7182636" y="1632187"/>
              <a:ext cx="64900" cy="24822"/>
            </a:xfrm>
            <a:custGeom>
              <a:avLst/>
              <a:gdLst/>
              <a:ahLst/>
              <a:cxnLst/>
              <a:rect l="l" t="t" r="r" b="b"/>
              <a:pathLst>
                <a:path w="502" h="192" extrusionOk="0">
                  <a:moveTo>
                    <a:pt x="501" y="1"/>
                  </a:moveTo>
                  <a:lnTo>
                    <a:pt x="276" y="29"/>
                  </a:lnTo>
                  <a:lnTo>
                    <a:pt x="1" y="191"/>
                  </a:lnTo>
                  <a:lnTo>
                    <a:pt x="227" y="163"/>
                  </a:lnTo>
                  <a:lnTo>
                    <a:pt x="501"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7"/>
            <p:cNvSpPr/>
            <p:nvPr/>
          </p:nvSpPr>
          <p:spPr>
            <a:xfrm>
              <a:off x="7181731" y="1630377"/>
              <a:ext cx="67615" cy="28442"/>
            </a:xfrm>
            <a:custGeom>
              <a:avLst/>
              <a:gdLst/>
              <a:ahLst/>
              <a:cxnLst/>
              <a:rect l="l" t="t" r="r" b="b"/>
              <a:pathLst>
                <a:path w="523" h="220" extrusionOk="0">
                  <a:moveTo>
                    <a:pt x="417" y="50"/>
                  </a:moveTo>
                  <a:lnTo>
                    <a:pt x="226" y="156"/>
                  </a:lnTo>
                  <a:lnTo>
                    <a:pt x="100" y="170"/>
                  </a:lnTo>
                  <a:lnTo>
                    <a:pt x="290" y="64"/>
                  </a:lnTo>
                  <a:lnTo>
                    <a:pt x="417" y="50"/>
                  </a:lnTo>
                  <a:close/>
                  <a:moveTo>
                    <a:pt x="508" y="1"/>
                  </a:moveTo>
                  <a:lnTo>
                    <a:pt x="276" y="29"/>
                  </a:lnTo>
                  <a:cubicBezTo>
                    <a:pt x="276" y="29"/>
                    <a:pt x="1" y="184"/>
                    <a:pt x="8" y="219"/>
                  </a:cubicBezTo>
                  <a:lnTo>
                    <a:pt x="241" y="191"/>
                  </a:lnTo>
                  <a:cubicBezTo>
                    <a:pt x="241" y="191"/>
                    <a:pt x="523" y="36"/>
                    <a:pt x="50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7"/>
            <p:cNvSpPr/>
            <p:nvPr/>
          </p:nvSpPr>
          <p:spPr>
            <a:xfrm>
              <a:off x="7230082" y="1643176"/>
              <a:ext cx="35682" cy="119457"/>
            </a:xfrm>
            <a:custGeom>
              <a:avLst/>
              <a:gdLst/>
              <a:ahLst/>
              <a:cxnLst/>
              <a:rect l="l" t="t" r="r" b="b"/>
              <a:pathLst>
                <a:path w="276" h="924" extrusionOk="0">
                  <a:moveTo>
                    <a:pt x="275" y="0"/>
                  </a:moveTo>
                  <a:lnTo>
                    <a:pt x="1" y="155"/>
                  </a:lnTo>
                  <a:lnTo>
                    <a:pt x="1" y="924"/>
                  </a:lnTo>
                  <a:lnTo>
                    <a:pt x="268" y="769"/>
                  </a:lnTo>
                  <a:lnTo>
                    <a:pt x="275"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7"/>
            <p:cNvSpPr/>
            <p:nvPr/>
          </p:nvSpPr>
          <p:spPr>
            <a:xfrm>
              <a:off x="7227367" y="1640461"/>
              <a:ext cx="40207" cy="124887"/>
            </a:xfrm>
            <a:custGeom>
              <a:avLst/>
              <a:gdLst/>
              <a:ahLst/>
              <a:cxnLst/>
              <a:rect l="l" t="t" r="r" b="b"/>
              <a:pathLst>
                <a:path w="311" h="966" extrusionOk="0">
                  <a:moveTo>
                    <a:pt x="275" y="57"/>
                  </a:moveTo>
                  <a:lnTo>
                    <a:pt x="275" y="776"/>
                  </a:lnTo>
                  <a:lnTo>
                    <a:pt x="43" y="910"/>
                  </a:lnTo>
                  <a:lnTo>
                    <a:pt x="43" y="191"/>
                  </a:lnTo>
                  <a:lnTo>
                    <a:pt x="275" y="57"/>
                  </a:lnTo>
                  <a:close/>
                  <a:moveTo>
                    <a:pt x="282" y="0"/>
                  </a:moveTo>
                  <a:cubicBezTo>
                    <a:pt x="282" y="0"/>
                    <a:pt x="14" y="162"/>
                    <a:pt x="0" y="176"/>
                  </a:cubicBezTo>
                  <a:cubicBezTo>
                    <a:pt x="0" y="176"/>
                    <a:pt x="0" y="945"/>
                    <a:pt x="22" y="966"/>
                  </a:cubicBezTo>
                  <a:lnTo>
                    <a:pt x="29" y="966"/>
                  </a:lnTo>
                  <a:cubicBezTo>
                    <a:pt x="29" y="966"/>
                    <a:pt x="304" y="804"/>
                    <a:pt x="311" y="790"/>
                  </a:cubicBezTo>
                  <a:cubicBezTo>
                    <a:pt x="311" y="790"/>
                    <a:pt x="311" y="21"/>
                    <a:pt x="28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7"/>
            <p:cNvSpPr/>
            <p:nvPr/>
          </p:nvSpPr>
          <p:spPr>
            <a:xfrm>
              <a:off x="7211854" y="1632187"/>
              <a:ext cx="53911" cy="31157"/>
            </a:xfrm>
            <a:custGeom>
              <a:avLst/>
              <a:gdLst/>
              <a:ahLst/>
              <a:cxnLst/>
              <a:rect l="l" t="t" r="r" b="b"/>
              <a:pathLst>
                <a:path w="417" h="241" extrusionOk="0">
                  <a:moveTo>
                    <a:pt x="275" y="1"/>
                  </a:moveTo>
                  <a:lnTo>
                    <a:pt x="1" y="163"/>
                  </a:lnTo>
                  <a:lnTo>
                    <a:pt x="142" y="240"/>
                  </a:lnTo>
                  <a:lnTo>
                    <a:pt x="416" y="85"/>
                  </a:lnTo>
                  <a:lnTo>
                    <a:pt x="275"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7"/>
            <p:cNvSpPr/>
            <p:nvPr/>
          </p:nvSpPr>
          <p:spPr>
            <a:xfrm>
              <a:off x="7210949" y="1630377"/>
              <a:ext cx="55721" cy="35682"/>
            </a:xfrm>
            <a:custGeom>
              <a:avLst/>
              <a:gdLst/>
              <a:ahLst/>
              <a:cxnLst/>
              <a:rect l="l" t="t" r="r" b="b"/>
              <a:pathLst>
                <a:path w="431" h="276" extrusionOk="0">
                  <a:moveTo>
                    <a:pt x="282" y="43"/>
                  </a:moveTo>
                  <a:lnTo>
                    <a:pt x="381" y="99"/>
                  </a:lnTo>
                  <a:lnTo>
                    <a:pt x="149" y="233"/>
                  </a:lnTo>
                  <a:lnTo>
                    <a:pt x="50" y="177"/>
                  </a:lnTo>
                  <a:lnTo>
                    <a:pt x="282" y="43"/>
                  </a:lnTo>
                  <a:close/>
                  <a:moveTo>
                    <a:pt x="275" y="1"/>
                  </a:moveTo>
                  <a:cubicBezTo>
                    <a:pt x="275" y="1"/>
                    <a:pt x="0" y="163"/>
                    <a:pt x="0" y="191"/>
                  </a:cubicBezTo>
                  <a:cubicBezTo>
                    <a:pt x="0" y="191"/>
                    <a:pt x="141" y="276"/>
                    <a:pt x="149" y="276"/>
                  </a:cubicBezTo>
                  <a:lnTo>
                    <a:pt x="156" y="276"/>
                  </a:lnTo>
                  <a:cubicBezTo>
                    <a:pt x="156" y="276"/>
                    <a:pt x="431" y="113"/>
                    <a:pt x="431" y="78"/>
                  </a:cubicBezTo>
                  <a:cubicBezTo>
                    <a:pt x="381" y="50"/>
                    <a:pt x="325" y="22"/>
                    <a:pt x="27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7"/>
            <p:cNvSpPr/>
            <p:nvPr/>
          </p:nvSpPr>
          <p:spPr>
            <a:xfrm>
              <a:off x="7182636" y="1653130"/>
              <a:ext cx="47576" cy="109502"/>
            </a:xfrm>
            <a:custGeom>
              <a:avLst/>
              <a:gdLst/>
              <a:ahLst/>
              <a:cxnLst/>
              <a:rect l="l" t="t" r="r" b="b"/>
              <a:pathLst>
                <a:path w="368" h="847" extrusionOk="0">
                  <a:moveTo>
                    <a:pt x="227" y="1"/>
                  </a:moveTo>
                  <a:lnTo>
                    <a:pt x="1" y="29"/>
                  </a:lnTo>
                  <a:lnTo>
                    <a:pt x="71" y="184"/>
                  </a:lnTo>
                  <a:lnTo>
                    <a:pt x="212" y="170"/>
                  </a:lnTo>
                  <a:lnTo>
                    <a:pt x="212" y="762"/>
                  </a:lnTo>
                  <a:lnTo>
                    <a:pt x="368" y="847"/>
                  </a:lnTo>
                  <a:lnTo>
                    <a:pt x="368" y="78"/>
                  </a:lnTo>
                  <a:lnTo>
                    <a:pt x="227"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7"/>
            <p:cNvSpPr/>
            <p:nvPr/>
          </p:nvSpPr>
          <p:spPr>
            <a:xfrm>
              <a:off x="7180826" y="1651321"/>
              <a:ext cx="52101" cy="114027"/>
            </a:xfrm>
            <a:custGeom>
              <a:avLst/>
              <a:gdLst/>
              <a:ahLst/>
              <a:cxnLst/>
              <a:rect l="l" t="t" r="r" b="b"/>
              <a:pathLst>
                <a:path w="403" h="882" extrusionOk="0">
                  <a:moveTo>
                    <a:pt x="233" y="36"/>
                  </a:moveTo>
                  <a:lnTo>
                    <a:pt x="360" y="107"/>
                  </a:lnTo>
                  <a:lnTo>
                    <a:pt x="360" y="826"/>
                  </a:lnTo>
                  <a:lnTo>
                    <a:pt x="248" y="762"/>
                  </a:lnTo>
                  <a:cubicBezTo>
                    <a:pt x="248" y="762"/>
                    <a:pt x="248" y="184"/>
                    <a:pt x="226" y="163"/>
                  </a:cubicBezTo>
                  <a:lnTo>
                    <a:pt x="93" y="177"/>
                  </a:lnTo>
                  <a:lnTo>
                    <a:pt x="43" y="57"/>
                  </a:lnTo>
                  <a:lnTo>
                    <a:pt x="233" y="36"/>
                  </a:lnTo>
                  <a:close/>
                  <a:moveTo>
                    <a:pt x="241" y="1"/>
                  </a:moveTo>
                  <a:cubicBezTo>
                    <a:pt x="241" y="1"/>
                    <a:pt x="15" y="22"/>
                    <a:pt x="1" y="50"/>
                  </a:cubicBezTo>
                  <a:cubicBezTo>
                    <a:pt x="22" y="114"/>
                    <a:pt x="50" y="170"/>
                    <a:pt x="85" y="219"/>
                  </a:cubicBezTo>
                  <a:lnTo>
                    <a:pt x="205" y="205"/>
                  </a:lnTo>
                  <a:cubicBezTo>
                    <a:pt x="205" y="205"/>
                    <a:pt x="205" y="776"/>
                    <a:pt x="219" y="797"/>
                  </a:cubicBezTo>
                  <a:cubicBezTo>
                    <a:pt x="219" y="797"/>
                    <a:pt x="367" y="882"/>
                    <a:pt x="382" y="882"/>
                  </a:cubicBezTo>
                  <a:cubicBezTo>
                    <a:pt x="382" y="882"/>
                    <a:pt x="382" y="882"/>
                    <a:pt x="396" y="868"/>
                  </a:cubicBezTo>
                  <a:cubicBezTo>
                    <a:pt x="396" y="868"/>
                    <a:pt x="403" y="99"/>
                    <a:pt x="389" y="78"/>
                  </a:cubicBezTo>
                  <a:lnTo>
                    <a:pt x="241"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7"/>
            <p:cNvSpPr/>
            <p:nvPr/>
          </p:nvSpPr>
          <p:spPr>
            <a:xfrm>
              <a:off x="7190005" y="1491271"/>
              <a:ext cx="89463" cy="111054"/>
            </a:xfrm>
            <a:custGeom>
              <a:avLst/>
              <a:gdLst/>
              <a:ahLst/>
              <a:cxnLst/>
              <a:rect l="l" t="t" r="r" b="b"/>
              <a:pathLst>
                <a:path w="692" h="859" extrusionOk="0">
                  <a:moveTo>
                    <a:pt x="346" y="294"/>
                  </a:moveTo>
                  <a:cubicBezTo>
                    <a:pt x="360" y="322"/>
                    <a:pt x="360" y="329"/>
                    <a:pt x="367" y="344"/>
                  </a:cubicBezTo>
                  <a:cubicBezTo>
                    <a:pt x="374" y="351"/>
                    <a:pt x="374" y="372"/>
                    <a:pt x="381" y="379"/>
                  </a:cubicBezTo>
                  <a:cubicBezTo>
                    <a:pt x="388" y="393"/>
                    <a:pt x="388" y="407"/>
                    <a:pt x="395" y="421"/>
                  </a:cubicBezTo>
                  <a:cubicBezTo>
                    <a:pt x="395" y="435"/>
                    <a:pt x="395" y="449"/>
                    <a:pt x="402" y="456"/>
                  </a:cubicBezTo>
                  <a:cubicBezTo>
                    <a:pt x="402" y="470"/>
                    <a:pt x="409" y="485"/>
                    <a:pt x="409" y="499"/>
                  </a:cubicBezTo>
                  <a:cubicBezTo>
                    <a:pt x="409" y="513"/>
                    <a:pt x="409" y="534"/>
                    <a:pt x="416" y="548"/>
                  </a:cubicBezTo>
                  <a:cubicBezTo>
                    <a:pt x="416" y="562"/>
                    <a:pt x="416" y="576"/>
                    <a:pt x="416" y="590"/>
                  </a:cubicBezTo>
                  <a:cubicBezTo>
                    <a:pt x="381" y="513"/>
                    <a:pt x="360" y="428"/>
                    <a:pt x="346" y="351"/>
                  </a:cubicBezTo>
                  <a:cubicBezTo>
                    <a:pt x="346" y="322"/>
                    <a:pt x="346" y="308"/>
                    <a:pt x="346" y="294"/>
                  </a:cubicBezTo>
                  <a:close/>
                  <a:moveTo>
                    <a:pt x="311" y="0"/>
                  </a:moveTo>
                  <a:cubicBezTo>
                    <a:pt x="204" y="0"/>
                    <a:pt x="98" y="25"/>
                    <a:pt x="0" y="76"/>
                  </a:cubicBezTo>
                  <a:cubicBezTo>
                    <a:pt x="240" y="153"/>
                    <a:pt x="113" y="224"/>
                    <a:pt x="113" y="224"/>
                  </a:cubicBezTo>
                  <a:cubicBezTo>
                    <a:pt x="92" y="294"/>
                    <a:pt x="78" y="372"/>
                    <a:pt x="71" y="442"/>
                  </a:cubicBezTo>
                  <a:lnTo>
                    <a:pt x="71" y="499"/>
                  </a:lnTo>
                  <a:lnTo>
                    <a:pt x="71" y="548"/>
                  </a:lnTo>
                  <a:cubicBezTo>
                    <a:pt x="113" y="724"/>
                    <a:pt x="120" y="724"/>
                    <a:pt x="120" y="738"/>
                  </a:cubicBezTo>
                  <a:cubicBezTo>
                    <a:pt x="134" y="745"/>
                    <a:pt x="150" y="747"/>
                    <a:pt x="168" y="747"/>
                  </a:cubicBezTo>
                  <a:cubicBezTo>
                    <a:pt x="269" y="747"/>
                    <a:pt x="416" y="661"/>
                    <a:pt x="416" y="661"/>
                  </a:cubicBezTo>
                  <a:lnTo>
                    <a:pt x="416" y="661"/>
                  </a:lnTo>
                  <a:cubicBezTo>
                    <a:pt x="416" y="717"/>
                    <a:pt x="416" y="738"/>
                    <a:pt x="409" y="745"/>
                  </a:cubicBezTo>
                  <a:cubicBezTo>
                    <a:pt x="402" y="759"/>
                    <a:pt x="409" y="774"/>
                    <a:pt x="402" y="788"/>
                  </a:cubicBezTo>
                  <a:cubicBezTo>
                    <a:pt x="402" y="802"/>
                    <a:pt x="395" y="816"/>
                    <a:pt x="395" y="830"/>
                  </a:cubicBezTo>
                  <a:cubicBezTo>
                    <a:pt x="379" y="851"/>
                    <a:pt x="381" y="859"/>
                    <a:pt x="393" y="859"/>
                  </a:cubicBezTo>
                  <a:cubicBezTo>
                    <a:pt x="436" y="859"/>
                    <a:pt x="600" y="766"/>
                    <a:pt x="600" y="766"/>
                  </a:cubicBezTo>
                  <a:cubicBezTo>
                    <a:pt x="635" y="675"/>
                    <a:pt x="663" y="583"/>
                    <a:pt x="684" y="492"/>
                  </a:cubicBezTo>
                  <a:lnTo>
                    <a:pt x="691" y="449"/>
                  </a:lnTo>
                  <a:cubicBezTo>
                    <a:pt x="684" y="372"/>
                    <a:pt x="684" y="365"/>
                    <a:pt x="684" y="358"/>
                  </a:cubicBezTo>
                  <a:cubicBezTo>
                    <a:pt x="656" y="266"/>
                    <a:pt x="628" y="174"/>
                    <a:pt x="585" y="90"/>
                  </a:cubicBezTo>
                  <a:cubicBezTo>
                    <a:pt x="578" y="76"/>
                    <a:pt x="571" y="62"/>
                    <a:pt x="564" y="47"/>
                  </a:cubicBezTo>
                  <a:cubicBezTo>
                    <a:pt x="483" y="16"/>
                    <a:pt x="397" y="0"/>
                    <a:pt x="311"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7"/>
            <p:cNvSpPr/>
            <p:nvPr/>
          </p:nvSpPr>
          <p:spPr>
            <a:xfrm>
              <a:off x="7196340" y="1477309"/>
              <a:ext cx="84939" cy="135876"/>
            </a:xfrm>
            <a:custGeom>
              <a:avLst/>
              <a:gdLst/>
              <a:ahLst/>
              <a:cxnLst/>
              <a:rect l="l" t="t" r="r" b="b"/>
              <a:pathLst>
                <a:path w="657" h="1051" extrusionOk="0">
                  <a:moveTo>
                    <a:pt x="77" y="130"/>
                  </a:moveTo>
                  <a:cubicBezTo>
                    <a:pt x="57" y="141"/>
                    <a:pt x="43" y="148"/>
                    <a:pt x="43" y="148"/>
                  </a:cubicBezTo>
                  <a:cubicBezTo>
                    <a:pt x="53" y="156"/>
                    <a:pt x="62" y="164"/>
                    <a:pt x="69" y="172"/>
                  </a:cubicBezTo>
                  <a:lnTo>
                    <a:pt x="69" y="172"/>
                  </a:lnTo>
                  <a:cubicBezTo>
                    <a:pt x="67" y="158"/>
                    <a:pt x="71" y="144"/>
                    <a:pt x="77" y="130"/>
                  </a:cubicBezTo>
                  <a:close/>
                  <a:moveTo>
                    <a:pt x="69" y="172"/>
                  </a:moveTo>
                  <a:lnTo>
                    <a:pt x="69" y="172"/>
                  </a:lnTo>
                  <a:cubicBezTo>
                    <a:pt x="72" y="192"/>
                    <a:pt x="85" y="211"/>
                    <a:pt x="112" y="229"/>
                  </a:cubicBezTo>
                  <a:lnTo>
                    <a:pt x="112" y="229"/>
                  </a:lnTo>
                  <a:cubicBezTo>
                    <a:pt x="104" y="212"/>
                    <a:pt x="90" y="193"/>
                    <a:pt x="69" y="172"/>
                  </a:cubicBezTo>
                  <a:close/>
                  <a:moveTo>
                    <a:pt x="112" y="229"/>
                  </a:moveTo>
                  <a:cubicBezTo>
                    <a:pt x="119" y="242"/>
                    <a:pt x="122" y="255"/>
                    <a:pt x="122" y="266"/>
                  </a:cubicBezTo>
                  <a:lnTo>
                    <a:pt x="122" y="266"/>
                  </a:lnTo>
                  <a:cubicBezTo>
                    <a:pt x="131" y="260"/>
                    <a:pt x="140" y="253"/>
                    <a:pt x="149" y="247"/>
                  </a:cubicBezTo>
                  <a:cubicBezTo>
                    <a:pt x="134" y="241"/>
                    <a:pt x="122" y="235"/>
                    <a:pt x="112" y="229"/>
                  </a:cubicBezTo>
                  <a:close/>
                  <a:moveTo>
                    <a:pt x="325" y="536"/>
                  </a:moveTo>
                  <a:lnTo>
                    <a:pt x="332" y="571"/>
                  </a:lnTo>
                  <a:cubicBezTo>
                    <a:pt x="332" y="574"/>
                    <a:pt x="332" y="576"/>
                    <a:pt x="333" y="578"/>
                  </a:cubicBezTo>
                  <a:lnTo>
                    <a:pt x="333" y="578"/>
                  </a:lnTo>
                  <a:cubicBezTo>
                    <a:pt x="331" y="573"/>
                    <a:pt x="329" y="564"/>
                    <a:pt x="325" y="550"/>
                  </a:cubicBezTo>
                  <a:cubicBezTo>
                    <a:pt x="325" y="550"/>
                    <a:pt x="304" y="550"/>
                    <a:pt x="325" y="536"/>
                  </a:cubicBezTo>
                  <a:close/>
                  <a:moveTo>
                    <a:pt x="276" y="402"/>
                  </a:moveTo>
                  <a:lnTo>
                    <a:pt x="276" y="459"/>
                  </a:lnTo>
                  <a:cubicBezTo>
                    <a:pt x="283" y="529"/>
                    <a:pt x="297" y="600"/>
                    <a:pt x="311" y="670"/>
                  </a:cubicBezTo>
                  <a:cubicBezTo>
                    <a:pt x="318" y="677"/>
                    <a:pt x="325" y="684"/>
                    <a:pt x="367" y="719"/>
                  </a:cubicBezTo>
                  <a:cubicBezTo>
                    <a:pt x="367" y="719"/>
                    <a:pt x="374" y="719"/>
                    <a:pt x="381" y="691"/>
                  </a:cubicBezTo>
                  <a:cubicBezTo>
                    <a:pt x="381" y="684"/>
                    <a:pt x="381" y="663"/>
                    <a:pt x="381" y="649"/>
                  </a:cubicBezTo>
                  <a:cubicBezTo>
                    <a:pt x="381" y="642"/>
                    <a:pt x="381" y="621"/>
                    <a:pt x="374" y="607"/>
                  </a:cubicBezTo>
                  <a:cubicBezTo>
                    <a:pt x="367" y="593"/>
                    <a:pt x="374" y="578"/>
                    <a:pt x="367" y="564"/>
                  </a:cubicBezTo>
                  <a:cubicBezTo>
                    <a:pt x="367" y="550"/>
                    <a:pt x="367" y="536"/>
                    <a:pt x="360" y="522"/>
                  </a:cubicBezTo>
                  <a:cubicBezTo>
                    <a:pt x="360" y="508"/>
                    <a:pt x="353" y="494"/>
                    <a:pt x="346" y="480"/>
                  </a:cubicBezTo>
                  <a:cubicBezTo>
                    <a:pt x="346" y="473"/>
                    <a:pt x="339" y="459"/>
                    <a:pt x="276" y="402"/>
                  </a:cubicBezTo>
                  <a:close/>
                  <a:moveTo>
                    <a:pt x="212" y="0"/>
                  </a:moveTo>
                  <a:cubicBezTo>
                    <a:pt x="212" y="0"/>
                    <a:pt x="107" y="62"/>
                    <a:pt x="77" y="130"/>
                  </a:cubicBezTo>
                  <a:lnTo>
                    <a:pt x="77" y="130"/>
                  </a:lnTo>
                  <a:cubicBezTo>
                    <a:pt x="135" y="98"/>
                    <a:pt x="247" y="36"/>
                    <a:pt x="247" y="36"/>
                  </a:cubicBezTo>
                  <a:cubicBezTo>
                    <a:pt x="249" y="34"/>
                    <a:pt x="250" y="33"/>
                    <a:pt x="252" y="33"/>
                  </a:cubicBezTo>
                  <a:cubicBezTo>
                    <a:pt x="262" y="33"/>
                    <a:pt x="300" y="57"/>
                    <a:pt x="522" y="198"/>
                  </a:cubicBezTo>
                  <a:cubicBezTo>
                    <a:pt x="558" y="268"/>
                    <a:pt x="586" y="339"/>
                    <a:pt x="607" y="416"/>
                  </a:cubicBezTo>
                  <a:cubicBezTo>
                    <a:pt x="607" y="423"/>
                    <a:pt x="607" y="430"/>
                    <a:pt x="621" y="494"/>
                  </a:cubicBezTo>
                  <a:lnTo>
                    <a:pt x="621" y="593"/>
                  </a:lnTo>
                  <a:cubicBezTo>
                    <a:pt x="605" y="660"/>
                    <a:pt x="586" y="724"/>
                    <a:pt x="563" y="786"/>
                  </a:cubicBezTo>
                  <a:lnTo>
                    <a:pt x="563" y="786"/>
                  </a:lnTo>
                  <a:cubicBezTo>
                    <a:pt x="599" y="736"/>
                    <a:pt x="631" y="683"/>
                    <a:pt x="656" y="628"/>
                  </a:cubicBezTo>
                  <a:lnTo>
                    <a:pt x="656" y="550"/>
                  </a:lnTo>
                  <a:cubicBezTo>
                    <a:pt x="635" y="437"/>
                    <a:pt x="607" y="325"/>
                    <a:pt x="579" y="219"/>
                  </a:cubicBezTo>
                  <a:cubicBezTo>
                    <a:pt x="572" y="205"/>
                    <a:pt x="558" y="184"/>
                    <a:pt x="551" y="170"/>
                  </a:cubicBezTo>
                  <a:cubicBezTo>
                    <a:pt x="544" y="155"/>
                    <a:pt x="536" y="148"/>
                    <a:pt x="212" y="0"/>
                  </a:cubicBezTo>
                  <a:close/>
                  <a:moveTo>
                    <a:pt x="563" y="786"/>
                  </a:moveTo>
                  <a:cubicBezTo>
                    <a:pt x="538" y="821"/>
                    <a:pt x="510" y="854"/>
                    <a:pt x="480" y="885"/>
                  </a:cubicBezTo>
                  <a:lnTo>
                    <a:pt x="480" y="885"/>
                  </a:lnTo>
                  <a:cubicBezTo>
                    <a:pt x="511" y="868"/>
                    <a:pt x="536" y="853"/>
                    <a:pt x="536" y="853"/>
                  </a:cubicBezTo>
                  <a:cubicBezTo>
                    <a:pt x="546" y="831"/>
                    <a:pt x="555" y="809"/>
                    <a:pt x="563" y="786"/>
                  </a:cubicBezTo>
                  <a:close/>
                  <a:moveTo>
                    <a:pt x="122" y="266"/>
                  </a:moveTo>
                  <a:cubicBezTo>
                    <a:pt x="72" y="306"/>
                    <a:pt x="32" y="356"/>
                    <a:pt x="8" y="416"/>
                  </a:cubicBezTo>
                  <a:lnTo>
                    <a:pt x="1" y="501"/>
                  </a:lnTo>
                  <a:lnTo>
                    <a:pt x="1" y="550"/>
                  </a:lnTo>
                  <a:lnTo>
                    <a:pt x="1" y="614"/>
                  </a:lnTo>
                  <a:cubicBezTo>
                    <a:pt x="1" y="663"/>
                    <a:pt x="8" y="712"/>
                    <a:pt x="15" y="762"/>
                  </a:cubicBezTo>
                  <a:cubicBezTo>
                    <a:pt x="15" y="762"/>
                    <a:pt x="22" y="776"/>
                    <a:pt x="36" y="825"/>
                  </a:cubicBezTo>
                  <a:cubicBezTo>
                    <a:pt x="50" y="846"/>
                    <a:pt x="71" y="867"/>
                    <a:pt x="92" y="882"/>
                  </a:cubicBezTo>
                  <a:cubicBezTo>
                    <a:pt x="99" y="889"/>
                    <a:pt x="113" y="896"/>
                    <a:pt x="128" y="903"/>
                  </a:cubicBezTo>
                  <a:cubicBezTo>
                    <a:pt x="142" y="903"/>
                    <a:pt x="156" y="903"/>
                    <a:pt x="170" y="896"/>
                  </a:cubicBezTo>
                  <a:cubicBezTo>
                    <a:pt x="226" y="860"/>
                    <a:pt x="283" y="832"/>
                    <a:pt x="339" y="811"/>
                  </a:cubicBezTo>
                  <a:lnTo>
                    <a:pt x="339" y="846"/>
                  </a:lnTo>
                  <a:cubicBezTo>
                    <a:pt x="325" y="917"/>
                    <a:pt x="304" y="980"/>
                    <a:pt x="276" y="1051"/>
                  </a:cubicBezTo>
                  <a:lnTo>
                    <a:pt x="283" y="1044"/>
                  </a:lnTo>
                  <a:cubicBezTo>
                    <a:pt x="355" y="1000"/>
                    <a:pt x="421" y="946"/>
                    <a:pt x="480" y="885"/>
                  </a:cubicBezTo>
                  <a:lnTo>
                    <a:pt x="480" y="885"/>
                  </a:lnTo>
                  <a:cubicBezTo>
                    <a:pt x="434" y="910"/>
                    <a:pt x="376" y="941"/>
                    <a:pt x="363" y="941"/>
                  </a:cubicBezTo>
                  <a:cubicBezTo>
                    <a:pt x="361" y="941"/>
                    <a:pt x="360" y="940"/>
                    <a:pt x="360" y="938"/>
                  </a:cubicBezTo>
                  <a:cubicBezTo>
                    <a:pt x="367" y="924"/>
                    <a:pt x="367" y="910"/>
                    <a:pt x="374" y="896"/>
                  </a:cubicBezTo>
                  <a:cubicBezTo>
                    <a:pt x="374" y="882"/>
                    <a:pt x="381" y="867"/>
                    <a:pt x="381" y="853"/>
                  </a:cubicBezTo>
                  <a:cubicBezTo>
                    <a:pt x="381" y="839"/>
                    <a:pt x="381" y="825"/>
                    <a:pt x="360" y="748"/>
                  </a:cubicBezTo>
                  <a:cubicBezTo>
                    <a:pt x="325" y="770"/>
                    <a:pt x="286" y="780"/>
                    <a:pt x="247" y="780"/>
                  </a:cubicBezTo>
                  <a:cubicBezTo>
                    <a:pt x="163" y="780"/>
                    <a:pt x="82" y="731"/>
                    <a:pt x="43" y="649"/>
                  </a:cubicBezTo>
                  <a:lnTo>
                    <a:pt x="43" y="607"/>
                  </a:lnTo>
                  <a:lnTo>
                    <a:pt x="43" y="543"/>
                  </a:lnTo>
                  <a:lnTo>
                    <a:pt x="43" y="508"/>
                  </a:lnTo>
                  <a:cubicBezTo>
                    <a:pt x="50" y="452"/>
                    <a:pt x="57" y="395"/>
                    <a:pt x="78" y="346"/>
                  </a:cubicBezTo>
                  <a:cubicBezTo>
                    <a:pt x="78" y="346"/>
                    <a:pt x="125" y="318"/>
                    <a:pt x="122" y="266"/>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7"/>
            <p:cNvSpPr/>
            <p:nvPr/>
          </p:nvSpPr>
          <p:spPr>
            <a:xfrm>
              <a:off x="7178111" y="1498898"/>
              <a:ext cx="65805" cy="113251"/>
            </a:xfrm>
            <a:custGeom>
              <a:avLst/>
              <a:gdLst/>
              <a:ahLst/>
              <a:cxnLst/>
              <a:rect l="l" t="t" r="r" b="b"/>
              <a:pathLst>
                <a:path w="509" h="876" extrusionOk="0">
                  <a:moveTo>
                    <a:pt x="225" y="158"/>
                  </a:moveTo>
                  <a:cubicBezTo>
                    <a:pt x="236" y="158"/>
                    <a:pt x="248" y="163"/>
                    <a:pt x="262" y="172"/>
                  </a:cubicBezTo>
                  <a:cubicBezTo>
                    <a:pt x="318" y="207"/>
                    <a:pt x="346" y="277"/>
                    <a:pt x="346" y="489"/>
                  </a:cubicBezTo>
                  <a:cubicBezTo>
                    <a:pt x="346" y="658"/>
                    <a:pt x="328" y="719"/>
                    <a:pt x="289" y="719"/>
                  </a:cubicBezTo>
                  <a:cubicBezTo>
                    <a:pt x="279" y="719"/>
                    <a:pt x="267" y="715"/>
                    <a:pt x="254" y="707"/>
                  </a:cubicBezTo>
                  <a:lnTo>
                    <a:pt x="262" y="707"/>
                  </a:lnTo>
                  <a:cubicBezTo>
                    <a:pt x="191" y="665"/>
                    <a:pt x="170" y="588"/>
                    <a:pt x="170" y="383"/>
                  </a:cubicBezTo>
                  <a:cubicBezTo>
                    <a:pt x="170" y="223"/>
                    <a:pt x="187" y="158"/>
                    <a:pt x="225" y="158"/>
                  </a:cubicBezTo>
                  <a:close/>
                  <a:moveTo>
                    <a:pt x="148" y="0"/>
                  </a:moveTo>
                  <a:cubicBezTo>
                    <a:pt x="54" y="0"/>
                    <a:pt x="6" y="103"/>
                    <a:pt x="1" y="292"/>
                  </a:cubicBezTo>
                  <a:cubicBezTo>
                    <a:pt x="1" y="545"/>
                    <a:pt x="92" y="743"/>
                    <a:pt x="254" y="841"/>
                  </a:cubicBezTo>
                  <a:cubicBezTo>
                    <a:pt x="295" y="865"/>
                    <a:pt x="332" y="876"/>
                    <a:pt x="363" y="876"/>
                  </a:cubicBezTo>
                  <a:cubicBezTo>
                    <a:pt x="457" y="876"/>
                    <a:pt x="508" y="776"/>
                    <a:pt x="508" y="581"/>
                  </a:cubicBezTo>
                  <a:cubicBezTo>
                    <a:pt x="508" y="327"/>
                    <a:pt x="424" y="129"/>
                    <a:pt x="262" y="38"/>
                  </a:cubicBezTo>
                  <a:cubicBezTo>
                    <a:pt x="218" y="12"/>
                    <a:pt x="180" y="0"/>
                    <a:pt x="148"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7"/>
            <p:cNvSpPr/>
            <p:nvPr/>
          </p:nvSpPr>
          <p:spPr>
            <a:xfrm>
              <a:off x="7175396" y="1496313"/>
              <a:ext cx="71235" cy="118681"/>
            </a:xfrm>
            <a:custGeom>
              <a:avLst/>
              <a:gdLst/>
              <a:ahLst/>
              <a:cxnLst/>
              <a:rect l="l" t="t" r="r" b="b"/>
              <a:pathLst>
                <a:path w="551" h="918" extrusionOk="0">
                  <a:moveTo>
                    <a:pt x="268" y="206"/>
                  </a:moveTo>
                  <a:cubicBezTo>
                    <a:pt x="318" y="234"/>
                    <a:pt x="346" y="297"/>
                    <a:pt x="346" y="509"/>
                  </a:cubicBezTo>
                  <a:cubicBezTo>
                    <a:pt x="346" y="664"/>
                    <a:pt x="332" y="706"/>
                    <a:pt x="283" y="706"/>
                  </a:cubicBezTo>
                  <a:cubicBezTo>
                    <a:pt x="233" y="678"/>
                    <a:pt x="205" y="622"/>
                    <a:pt x="205" y="403"/>
                  </a:cubicBezTo>
                  <a:cubicBezTo>
                    <a:pt x="205" y="248"/>
                    <a:pt x="219" y="206"/>
                    <a:pt x="268" y="206"/>
                  </a:cubicBezTo>
                  <a:close/>
                  <a:moveTo>
                    <a:pt x="248" y="159"/>
                  </a:moveTo>
                  <a:cubicBezTo>
                    <a:pt x="238" y="159"/>
                    <a:pt x="228" y="161"/>
                    <a:pt x="219" y="164"/>
                  </a:cubicBezTo>
                  <a:cubicBezTo>
                    <a:pt x="177" y="185"/>
                    <a:pt x="163" y="255"/>
                    <a:pt x="163" y="403"/>
                  </a:cubicBezTo>
                  <a:cubicBezTo>
                    <a:pt x="163" y="608"/>
                    <a:pt x="191" y="699"/>
                    <a:pt x="268" y="742"/>
                  </a:cubicBezTo>
                  <a:cubicBezTo>
                    <a:pt x="283" y="749"/>
                    <a:pt x="297" y="756"/>
                    <a:pt x="311" y="756"/>
                  </a:cubicBezTo>
                  <a:cubicBezTo>
                    <a:pt x="318" y="756"/>
                    <a:pt x="332" y="756"/>
                    <a:pt x="339" y="749"/>
                  </a:cubicBezTo>
                  <a:cubicBezTo>
                    <a:pt x="374" y="727"/>
                    <a:pt x="388" y="664"/>
                    <a:pt x="388" y="509"/>
                  </a:cubicBezTo>
                  <a:cubicBezTo>
                    <a:pt x="388" y="305"/>
                    <a:pt x="360" y="213"/>
                    <a:pt x="290" y="171"/>
                  </a:cubicBezTo>
                  <a:cubicBezTo>
                    <a:pt x="277" y="162"/>
                    <a:pt x="262" y="159"/>
                    <a:pt x="248" y="159"/>
                  </a:cubicBezTo>
                  <a:close/>
                  <a:moveTo>
                    <a:pt x="170" y="37"/>
                  </a:moveTo>
                  <a:cubicBezTo>
                    <a:pt x="205" y="44"/>
                    <a:pt x="240" y="51"/>
                    <a:pt x="268" y="72"/>
                  </a:cubicBezTo>
                  <a:cubicBezTo>
                    <a:pt x="424" y="156"/>
                    <a:pt x="508" y="347"/>
                    <a:pt x="508" y="601"/>
                  </a:cubicBezTo>
                  <a:cubicBezTo>
                    <a:pt x="508" y="742"/>
                    <a:pt x="480" y="833"/>
                    <a:pt x="431" y="861"/>
                  </a:cubicBezTo>
                  <a:cubicBezTo>
                    <a:pt x="414" y="868"/>
                    <a:pt x="397" y="872"/>
                    <a:pt x="380" y="872"/>
                  </a:cubicBezTo>
                  <a:cubicBezTo>
                    <a:pt x="345" y="872"/>
                    <a:pt x="311" y="859"/>
                    <a:pt x="283" y="840"/>
                  </a:cubicBezTo>
                  <a:cubicBezTo>
                    <a:pt x="135" y="749"/>
                    <a:pt x="43" y="565"/>
                    <a:pt x="43" y="312"/>
                  </a:cubicBezTo>
                  <a:cubicBezTo>
                    <a:pt x="43" y="171"/>
                    <a:pt x="71" y="79"/>
                    <a:pt x="120" y="51"/>
                  </a:cubicBezTo>
                  <a:cubicBezTo>
                    <a:pt x="135" y="44"/>
                    <a:pt x="149" y="37"/>
                    <a:pt x="170" y="37"/>
                  </a:cubicBezTo>
                  <a:close/>
                  <a:moveTo>
                    <a:pt x="171" y="1"/>
                  </a:moveTo>
                  <a:cubicBezTo>
                    <a:pt x="147" y="1"/>
                    <a:pt x="123" y="5"/>
                    <a:pt x="99" y="16"/>
                  </a:cubicBezTo>
                  <a:cubicBezTo>
                    <a:pt x="36" y="51"/>
                    <a:pt x="1" y="156"/>
                    <a:pt x="1" y="312"/>
                  </a:cubicBezTo>
                  <a:cubicBezTo>
                    <a:pt x="1" y="579"/>
                    <a:pt x="99" y="777"/>
                    <a:pt x="268" y="876"/>
                  </a:cubicBezTo>
                  <a:cubicBezTo>
                    <a:pt x="304" y="897"/>
                    <a:pt x="346" y="911"/>
                    <a:pt x="388" y="918"/>
                  </a:cubicBezTo>
                  <a:cubicBezTo>
                    <a:pt x="409" y="911"/>
                    <a:pt x="431" y="911"/>
                    <a:pt x="445" y="897"/>
                  </a:cubicBezTo>
                  <a:cubicBezTo>
                    <a:pt x="508" y="861"/>
                    <a:pt x="543" y="763"/>
                    <a:pt x="543" y="601"/>
                  </a:cubicBezTo>
                  <a:cubicBezTo>
                    <a:pt x="550" y="340"/>
                    <a:pt x="452" y="135"/>
                    <a:pt x="283" y="37"/>
                  </a:cubicBezTo>
                  <a:cubicBezTo>
                    <a:pt x="251" y="14"/>
                    <a:pt x="212" y="1"/>
                    <a:pt x="17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7"/>
            <p:cNvSpPr/>
            <p:nvPr/>
          </p:nvSpPr>
          <p:spPr>
            <a:xfrm>
              <a:off x="7332215" y="1491012"/>
              <a:ext cx="64771" cy="23788"/>
            </a:xfrm>
            <a:custGeom>
              <a:avLst/>
              <a:gdLst/>
              <a:ahLst/>
              <a:cxnLst/>
              <a:rect l="l" t="t" r="r" b="b"/>
              <a:pathLst>
                <a:path w="501" h="184" extrusionOk="0">
                  <a:moveTo>
                    <a:pt x="501" y="0"/>
                  </a:moveTo>
                  <a:lnTo>
                    <a:pt x="275" y="28"/>
                  </a:lnTo>
                  <a:lnTo>
                    <a:pt x="0" y="183"/>
                  </a:lnTo>
                  <a:lnTo>
                    <a:pt x="226" y="155"/>
                  </a:lnTo>
                  <a:lnTo>
                    <a:pt x="501"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7"/>
            <p:cNvSpPr/>
            <p:nvPr/>
          </p:nvSpPr>
          <p:spPr>
            <a:xfrm>
              <a:off x="7331310" y="1488168"/>
              <a:ext cx="67485" cy="29347"/>
            </a:xfrm>
            <a:custGeom>
              <a:avLst/>
              <a:gdLst/>
              <a:ahLst/>
              <a:cxnLst/>
              <a:rect l="l" t="t" r="r" b="b"/>
              <a:pathLst>
                <a:path w="522" h="227" extrusionOk="0">
                  <a:moveTo>
                    <a:pt x="416" y="50"/>
                  </a:moveTo>
                  <a:lnTo>
                    <a:pt x="226" y="163"/>
                  </a:lnTo>
                  <a:lnTo>
                    <a:pt x="99" y="177"/>
                  </a:lnTo>
                  <a:lnTo>
                    <a:pt x="289" y="64"/>
                  </a:lnTo>
                  <a:lnTo>
                    <a:pt x="416" y="50"/>
                  </a:lnTo>
                  <a:close/>
                  <a:moveTo>
                    <a:pt x="508" y="1"/>
                  </a:moveTo>
                  <a:lnTo>
                    <a:pt x="275" y="29"/>
                  </a:lnTo>
                  <a:cubicBezTo>
                    <a:pt x="275" y="29"/>
                    <a:pt x="0" y="191"/>
                    <a:pt x="7" y="227"/>
                  </a:cubicBezTo>
                  <a:lnTo>
                    <a:pt x="240" y="198"/>
                  </a:lnTo>
                  <a:cubicBezTo>
                    <a:pt x="240" y="198"/>
                    <a:pt x="522" y="36"/>
                    <a:pt x="50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7"/>
            <p:cNvSpPr/>
            <p:nvPr/>
          </p:nvSpPr>
          <p:spPr>
            <a:xfrm>
              <a:off x="7379532" y="1500967"/>
              <a:ext cx="35682" cy="120491"/>
            </a:xfrm>
            <a:custGeom>
              <a:avLst/>
              <a:gdLst/>
              <a:ahLst/>
              <a:cxnLst/>
              <a:rect l="l" t="t" r="r" b="b"/>
              <a:pathLst>
                <a:path w="276" h="932" extrusionOk="0">
                  <a:moveTo>
                    <a:pt x="276" y="1"/>
                  </a:moveTo>
                  <a:lnTo>
                    <a:pt x="1" y="163"/>
                  </a:lnTo>
                  <a:lnTo>
                    <a:pt x="1" y="931"/>
                  </a:lnTo>
                  <a:lnTo>
                    <a:pt x="268" y="769"/>
                  </a:lnTo>
                  <a:lnTo>
                    <a:pt x="276"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7"/>
            <p:cNvSpPr/>
            <p:nvPr/>
          </p:nvSpPr>
          <p:spPr>
            <a:xfrm>
              <a:off x="7376817" y="1499157"/>
              <a:ext cx="40207" cy="124111"/>
            </a:xfrm>
            <a:custGeom>
              <a:avLst/>
              <a:gdLst/>
              <a:ahLst/>
              <a:cxnLst/>
              <a:rect l="l" t="t" r="r" b="b"/>
              <a:pathLst>
                <a:path w="311" h="960" extrusionOk="0">
                  <a:moveTo>
                    <a:pt x="275" y="50"/>
                  </a:moveTo>
                  <a:lnTo>
                    <a:pt x="275" y="769"/>
                  </a:lnTo>
                  <a:lnTo>
                    <a:pt x="43" y="910"/>
                  </a:lnTo>
                  <a:lnTo>
                    <a:pt x="43" y="184"/>
                  </a:lnTo>
                  <a:lnTo>
                    <a:pt x="275" y="50"/>
                  </a:lnTo>
                  <a:close/>
                  <a:moveTo>
                    <a:pt x="282" y="1"/>
                  </a:moveTo>
                  <a:cubicBezTo>
                    <a:pt x="282" y="1"/>
                    <a:pt x="15" y="156"/>
                    <a:pt x="0" y="177"/>
                  </a:cubicBezTo>
                  <a:cubicBezTo>
                    <a:pt x="0" y="177"/>
                    <a:pt x="0" y="938"/>
                    <a:pt x="22" y="959"/>
                  </a:cubicBezTo>
                  <a:lnTo>
                    <a:pt x="29" y="959"/>
                  </a:lnTo>
                  <a:cubicBezTo>
                    <a:pt x="29" y="959"/>
                    <a:pt x="304" y="797"/>
                    <a:pt x="311" y="783"/>
                  </a:cubicBezTo>
                  <a:cubicBezTo>
                    <a:pt x="311" y="783"/>
                    <a:pt x="311" y="15"/>
                    <a:pt x="28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7"/>
            <p:cNvSpPr/>
            <p:nvPr/>
          </p:nvSpPr>
          <p:spPr>
            <a:xfrm>
              <a:off x="7361303" y="1491012"/>
              <a:ext cx="53911" cy="31028"/>
            </a:xfrm>
            <a:custGeom>
              <a:avLst/>
              <a:gdLst/>
              <a:ahLst/>
              <a:cxnLst/>
              <a:rect l="l" t="t" r="r" b="b"/>
              <a:pathLst>
                <a:path w="417" h="240" extrusionOk="0">
                  <a:moveTo>
                    <a:pt x="276" y="0"/>
                  </a:moveTo>
                  <a:lnTo>
                    <a:pt x="1" y="155"/>
                  </a:lnTo>
                  <a:lnTo>
                    <a:pt x="142" y="240"/>
                  </a:lnTo>
                  <a:lnTo>
                    <a:pt x="417" y="78"/>
                  </a:lnTo>
                  <a:lnTo>
                    <a:pt x="276"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7"/>
            <p:cNvSpPr/>
            <p:nvPr/>
          </p:nvSpPr>
          <p:spPr>
            <a:xfrm>
              <a:off x="7360398" y="1489202"/>
              <a:ext cx="55721" cy="35553"/>
            </a:xfrm>
            <a:custGeom>
              <a:avLst/>
              <a:gdLst/>
              <a:ahLst/>
              <a:cxnLst/>
              <a:rect l="l" t="t" r="r" b="b"/>
              <a:pathLst>
                <a:path w="431" h="275" extrusionOk="0">
                  <a:moveTo>
                    <a:pt x="283" y="35"/>
                  </a:moveTo>
                  <a:lnTo>
                    <a:pt x="381" y="92"/>
                  </a:lnTo>
                  <a:lnTo>
                    <a:pt x="149" y="233"/>
                  </a:lnTo>
                  <a:lnTo>
                    <a:pt x="50" y="169"/>
                  </a:lnTo>
                  <a:lnTo>
                    <a:pt x="283" y="35"/>
                  </a:lnTo>
                  <a:close/>
                  <a:moveTo>
                    <a:pt x="276" y="0"/>
                  </a:moveTo>
                  <a:cubicBezTo>
                    <a:pt x="276" y="0"/>
                    <a:pt x="1" y="155"/>
                    <a:pt x="1" y="190"/>
                  </a:cubicBezTo>
                  <a:cubicBezTo>
                    <a:pt x="1" y="190"/>
                    <a:pt x="135" y="275"/>
                    <a:pt x="149" y="275"/>
                  </a:cubicBezTo>
                  <a:cubicBezTo>
                    <a:pt x="149" y="275"/>
                    <a:pt x="156" y="268"/>
                    <a:pt x="156" y="268"/>
                  </a:cubicBezTo>
                  <a:cubicBezTo>
                    <a:pt x="156" y="268"/>
                    <a:pt x="431" y="113"/>
                    <a:pt x="431" y="78"/>
                  </a:cubicBezTo>
                  <a:cubicBezTo>
                    <a:pt x="381" y="49"/>
                    <a:pt x="325" y="21"/>
                    <a:pt x="27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7"/>
            <p:cNvSpPr/>
            <p:nvPr/>
          </p:nvSpPr>
          <p:spPr>
            <a:xfrm>
              <a:off x="7332215" y="1511051"/>
              <a:ext cx="47447" cy="110407"/>
            </a:xfrm>
            <a:custGeom>
              <a:avLst/>
              <a:gdLst/>
              <a:ahLst/>
              <a:cxnLst/>
              <a:rect l="l" t="t" r="r" b="b"/>
              <a:pathLst>
                <a:path w="367" h="854" extrusionOk="0">
                  <a:moveTo>
                    <a:pt x="226" y="0"/>
                  </a:moveTo>
                  <a:lnTo>
                    <a:pt x="0" y="28"/>
                  </a:lnTo>
                  <a:lnTo>
                    <a:pt x="71" y="191"/>
                  </a:lnTo>
                  <a:lnTo>
                    <a:pt x="212" y="169"/>
                  </a:lnTo>
                  <a:lnTo>
                    <a:pt x="212" y="762"/>
                  </a:lnTo>
                  <a:lnTo>
                    <a:pt x="367" y="853"/>
                  </a:lnTo>
                  <a:lnTo>
                    <a:pt x="367" y="85"/>
                  </a:lnTo>
                  <a:lnTo>
                    <a:pt x="226"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7"/>
            <p:cNvSpPr/>
            <p:nvPr/>
          </p:nvSpPr>
          <p:spPr>
            <a:xfrm>
              <a:off x="7330275" y="1509241"/>
              <a:ext cx="52101" cy="114027"/>
            </a:xfrm>
            <a:custGeom>
              <a:avLst/>
              <a:gdLst/>
              <a:ahLst/>
              <a:cxnLst/>
              <a:rect l="l" t="t" r="r" b="b"/>
              <a:pathLst>
                <a:path w="403" h="882" extrusionOk="0">
                  <a:moveTo>
                    <a:pt x="234" y="35"/>
                  </a:moveTo>
                  <a:lnTo>
                    <a:pt x="360" y="106"/>
                  </a:lnTo>
                  <a:lnTo>
                    <a:pt x="360" y="832"/>
                  </a:lnTo>
                  <a:lnTo>
                    <a:pt x="248" y="761"/>
                  </a:lnTo>
                  <a:lnTo>
                    <a:pt x="248" y="768"/>
                  </a:lnTo>
                  <a:cubicBezTo>
                    <a:pt x="248" y="768"/>
                    <a:pt x="248" y="183"/>
                    <a:pt x="227" y="162"/>
                  </a:cubicBezTo>
                  <a:lnTo>
                    <a:pt x="93" y="176"/>
                  </a:lnTo>
                  <a:lnTo>
                    <a:pt x="43" y="56"/>
                  </a:lnTo>
                  <a:lnTo>
                    <a:pt x="234" y="35"/>
                  </a:lnTo>
                  <a:close/>
                  <a:moveTo>
                    <a:pt x="241" y="0"/>
                  </a:moveTo>
                  <a:cubicBezTo>
                    <a:pt x="241" y="0"/>
                    <a:pt x="15" y="28"/>
                    <a:pt x="1" y="49"/>
                  </a:cubicBezTo>
                  <a:cubicBezTo>
                    <a:pt x="22" y="113"/>
                    <a:pt x="50" y="169"/>
                    <a:pt x="86" y="226"/>
                  </a:cubicBezTo>
                  <a:lnTo>
                    <a:pt x="205" y="205"/>
                  </a:lnTo>
                  <a:cubicBezTo>
                    <a:pt x="205" y="205"/>
                    <a:pt x="205" y="776"/>
                    <a:pt x="219" y="797"/>
                  </a:cubicBezTo>
                  <a:cubicBezTo>
                    <a:pt x="219" y="797"/>
                    <a:pt x="368" y="881"/>
                    <a:pt x="382" y="881"/>
                  </a:cubicBezTo>
                  <a:cubicBezTo>
                    <a:pt x="389" y="881"/>
                    <a:pt x="389" y="881"/>
                    <a:pt x="396" y="867"/>
                  </a:cubicBezTo>
                  <a:cubicBezTo>
                    <a:pt x="396" y="867"/>
                    <a:pt x="403" y="99"/>
                    <a:pt x="389" y="85"/>
                  </a:cubicBezTo>
                  <a:lnTo>
                    <a:pt x="241"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7"/>
            <p:cNvSpPr/>
            <p:nvPr/>
          </p:nvSpPr>
          <p:spPr>
            <a:xfrm>
              <a:off x="7482569" y="1778016"/>
              <a:ext cx="64771" cy="23788"/>
            </a:xfrm>
            <a:custGeom>
              <a:avLst/>
              <a:gdLst/>
              <a:ahLst/>
              <a:cxnLst/>
              <a:rect l="l" t="t" r="r" b="b"/>
              <a:pathLst>
                <a:path w="501" h="184" extrusionOk="0">
                  <a:moveTo>
                    <a:pt x="501" y="1"/>
                  </a:moveTo>
                  <a:lnTo>
                    <a:pt x="275" y="29"/>
                  </a:lnTo>
                  <a:lnTo>
                    <a:pt x="0" y="184"/>
                  </a:lnTo>
                  <a:lnTo>
                    <a:pt x="226" y="163"/>
                  </a:lnTo>
                  <a:lnTo>
                    <a:pt x="501"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7"/>
            <p:cNvSpPr/>
            <p:nvPr/>
          </p:nvSpPr>
          <p:spPr>
            <a:xfrm>
              <a:off x="7481664" y="1775301"/>
              <a:ext cx="66580" cy="29347"/>
            </a:xfrm>
            <a:custGeom>
              <a:avLst/>
              <a:gdLst/>
              <a:ahLst/>
              <a:cxnLst/>
              <a:rect l="l" t="t" r="r" b="b"/>
              <a:pathLst>
                <a:path w="515" h="227" extrusionOk="0">
                  <a:moveTo>
                    <a:pt x="416" y="50"/>
                  </a:moveTo>
                  <a:lnTo>
                    <a:pt x="226" y="163"/>
                  </a:lnTo>
                  <a:lnTo>
                    <a:pt x="99" y="177"/>
                  </a:lnTo>
                  <a:lnTo>
                    <a:pt x="289" y="71"/>
                  </a:lnTo>
                  <a:lnTo>
                    <a:pt x="416" y="50"/>
                  </a:lnTo>
                  <a:close/>
                  <a:moveTo>
                    <a:pt x="508" y="0"/>
                  </a:moveTo>
                  <a:lnTo>
                    <a:pt x="275" y="36"/>
                  </a:lnTo>
                  <a:cubicBezTo>
                    <a:pt x="275" y="36"/>
                    <a:pt x="0" y="191"/>
                    <a:pt x="7" y="226"/>
                  </a:cubicBezTo>
                  <a:lnTo>
                    <a:pt x="240" y="198"/>
                  </a:lnTo>
                  <a:cubicBezTo>
                    <a:pt x="240" y="198"/>
                    <a:pt x="515" y="43"/>
                    <a:pt x="50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7"/>
            <p:cNvSpPr/>
            <p:nvPr/>
          </p:nvSpPr>
          <p:spPr>
            <a:xfrm>
              <a:off x="7529886" y="1788100"/>
              <a:ext cx="35682" cy="120362"/>
            </a:xfrm>
            <a:custGeom>
              <a:avLst/>
              <a:gdLst/>
              <a:ahLst/>
              <a:cxnLst/>
              <a:rect l="l" t="t" r="r" b="b"/>
              <a:pathLst>
                <a:path w="276" h="931" extrusionOk="0">
                  <a:moveTo>
                    <a:pt x="276" y="0"/>
                  </a:moveTo>
                  <a:lnTo>
                    <a:pt x="1" y="162"/>
                  </a:lnTo>
                  <a:lnTo>
                    <a:pt x="1" y="931"/>
                  </a:lnTo>
                  <a:lnTo>
                    <a:pt x="269" y="769"/>
                  </a:lnTo>
                  <a:lnTo>
                    <a:pt x="276"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7"/>
            <p:cNvSpPr/>
            <p:nvPr/>
          </p:nvSpPr>
          <p:spPr>
            <a:xfrm>
              <a:off x="7527171" y="1786290"/>
              <a:ext cx="40207" cy="124887"/>
            </a:xfrm>
            <a:custGeom>
              <a:avLst/>
              <a:gdLst/>
              <a:ahLst/>
              <a:cxnLst/>
              <a:rect l="l" t="t" r="r" b="b"/>
              <a:pathLst>
                <a:path w="311" h="966" extrusionOk="0">
                  <a:moveTo>
                    <a:pt x="276" y="49"/>
                  </a:moveTo>
                  <a:lnTo>
                    <a:pt x="276" y="776"/>
                  </a:lnTo>
                  <a:lnTo>
                    <a:pt x="43" y="909"/>
                  </a:lnTo>
                  <a:lnTo>
                    <a:pt x="43" y="190"/>
                  </a:lnTo>
                  <a:lnTo>
                    <a:pt x="276" y="49"/>
                  </a:lnTo>
                  <a:close/>
                  <a:moveTo>
                    <a:pt x="283" y="0"/>
                  </a:moveTo>
                  <a:cubicBezTo>
                    <a:pt x="283" y="0"/>
                    <a:pt x="15" y="162"/>
                    <a:pt x="1" y="176"/>
                  </a:cubicBezTo>
                  <a:cubicBezTo>
                    <a:pt x="1" y="176"/>
                    <a:pt x="1" y="945"/>
                    <a:pt x="22" y="966"/>
                  </a:cubicBezTo>
                  <a:lnTo>
                    <a:pt x="29" y="959"/>
                  </a:lnTo>
                  <a:cubicBezTo>
                    <a:pt x="29" y="959"/>
                    <a:pt x="304" y="804"/>
                    <a:pt x="311" y="783"/>
                  </a:cubicBezTo>
                  <a:cubicBezTo>
                    <a:pt x="311" y="783"/>
                    <a:pt x="311" y="21"/>
                    <a:pt x="28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7"/>
            <p:cNvSpPr/>
            <p:nvPr/>
          </p:nvSpPr>
          <p:spPr>
            <a:xfrm>
              <a:off x="7511657" y="1778016"/>
              <a:ext cx="53911" cy="31157"/>
            </a:xfrm>
            <a:custGeom>
              <a:avLst/>
              <a:gdLst/>
              <a:ahLst/>
              <a:cxnLst/>
              <a:rect l="l" t="t" r="r" b="b"/>
              <a:pathLst>
                <a:path w="417" h="241" extrusionOk="0">
                  <a:moveTo>
                    <a:pt x="276" y="1"/>
                  </a:moveTo>
                  <a:lnTo>
                    <a:pt x="1" y="163"/>
                  </a:lnTo>
                  <a:lnTo>
                    <a:pt x="142" y="240"/>
                  </a:lnTo>
                  <a:lnTo>
                    <a:pt x="417" y="78"/>
                  </a:lnTo>
                  <a:lnTo>
                    <a:pt x="276"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7"/>
            <p:cNvSpPr/>
            <p:nvPr/>
          </p:nvSpPr>
          <p:spPr>
            <a:xfrm>
              <a:off x="7510752" y="1776206"/>
              <a:ext cx="55721" cy="35682"/>
            </a:xfrm>
            <a:custGeom>
              <a:avLst/>
              <a:gdLst/>
              <a:ahLst/>
              <a:cxnLst/>
              <a:rect l="l" t="t" r="r" b="b"/>
              <a:pathLst>
                <a:path w="431" h="276" extrusionOk="0">
                  <a:moveTo>
                    <a:pt x="283" y="36"/>
                  </a:moveTo>
                  <a:lnTo>
                    <a:pt x="381" y="99"/>
                  </a:lnTo>
                  <a:lnTo>
                    <a:pt x="149" y="233"/>
                  </a:lnTo>
                  <a:lnTo>
                    <a:pt x="50" y="177"/>
                  </a:lnTo>
                  <a:lnTo>
                    <a:pt x="283" y="36"/>
                  </a:lnTo>
                  <a:close/>
                  <a:moveTo>
                    <a:pt x="276" y="1"/>
                  </a:moveTo>
                  <a:cubicBezTo>
                    <a:pt x="276" y="1"/>
                    <a:pt x="1" y="156"/>
                    <a:pt x="1" y="191"/>
                  </a:cubicBezTo>
                  <a:cubicBezTo>
                    <a:pt x="1" y="191"/>
                    <a:pt x="135" y="275"/>
                    <a:pt x="149" y="275"/>
                  </a:cubicBezTo>
                  <a:cubicBezTo>
                    <a:pt x="149" y="275"/>
                    <a:pt x="156" y="275"/>
                    <a:pt x="156" y="268"/>
                  </a:cubicBezTo>
                  <a:cubicBezTo>
                    <a:pt x="156" y="268"/>
                    <a:pt x="431" y="113"/>
                    <a:pt x="431" y="78"/>
                  </a:cubicBezTo>
                  <a:cubicBezTo>
                    <a:pt x="381" y="50"/>
                    <a:pt x="325" y="22"/>
                    <a:pt x="27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7"/>
            <p:cNvSpPr/>
            <p:nvPr/>
          </p:nvSpPr>
          <p:spPr>
            <a:xfrm>
              <a:off x="7482569" y="1798959"/>
              <a:ext cx="47447" cy="109502"/>
            </a:xfrm>
            <a:custGeom>
              <a:avLst/>
              <a:gdLst/>
              <a:ahLst/>
              <a:cxnLst/>
              <a:rect l="l" t="t" r="r" b="b"/>
              <a:pathLst>
                <a:path w="367" h="847" extrusionOk="0">
                  <a:moveTo>
                    <a:pt x="226" y="1"/>
                  </a:moveTo>
                  <a:lnTo>
                    <a:pt x="0" y="22"/>
                  </a:lnTo>
                  <a:lnTo>
                    <a:pt x="71" y="184"/>
                  </a:lnTo>
                  <a:lnTo>
                    <a:pt x="212" y="163"/>
                  </a:lnTo>
                  <a:lnTo>
                    <a:pt x="212" y="755"/>
                  </a:lnTo>
                  <a:lnTo>
                    <a:pt x="367" y="847"/>
                  </a:lnTo>
                  <a:lnTo>
                    <a:pt x="367" y="78"/>
                  </a:lnTo>
                  <a:lnTo>
                    <a:pt x="226"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7"/>
            <p:cNvSpPr/>
            <p:nvPr/>
          </p:nvSpPr>
          <p:spPr>
            <a:xfrm>
              <a:off x="7480759" y="1796244"/>
              <a:ext cx="51972" cy="114932"/>
            </a:xfrm>
            <a:custGeom>
              <a:avLst/>
              <a:gdLst/>
              <a:ahLst/>
              <a:cxnLst/>
              <a:rect l="l" t="t" r="r" b="b"/>
              <a:pathLst>
                <a:path w="402" h="889" extrusionOk="0">
                  <a:moveTo>
                    <a:pt x="233" y="43"/>
                  </a:moveTo>
                  <a:lnTo>
                    <a:pt x="360" y="113"/>
                  </a:lnTo>
                  <a:lnTo>
                    <a:pt x="360" y="832"/>
                  </a:lnTo>
                  <a:lnTo>
                    <a:pt x="247" y="769"/>
                  </a:lnTo>
                  <a:cubicBezTo>
                    <a:pt x="247" y="769"/>
                    <a:pt x="247" y="184"/>
                    <a:pt x="226" y="170"/>
                  </a:cubicBezTo>
                  <a:lnTo>
                    <a:pt x="92" y="184"/>
                  </a:lnTo>
                  <a:lnTo>
                    <a:pt x="42" y="64"/>
                  </a:lnTo>
                  <a:lnTo>
                    <a:pt x="233" y="43"/>
                  </a:lnTo>
                  <a:close/>
                  <a:moveTo>
                    <a:pt x="240" y="1"/>
                  </a:moveTo>
                  <a:cubicBezTo>
                    <a:pt x="240" y="1"/>
                    <a:pt x="14" y="29"/>
                    <a:pt x="0" y="57"/>
                  </a:cubicBezTo>
                  <a:cubicBezTo>
                    <a:pt x="21" y="113"/>
                    <a:pt x="49" y="170"/>
                    <a:pt x="85" y="226"/>
                  </a:cubicBezTo>
                  <a:lnTo>
                    <a:pt x="205" y="212"/>
                  </a:lnTo>
                  <a:cubicBezTo>
                    <a:pt x="205" y="212"/>
                    <a:pt x="205" y="783"/>
                    <a:pt x="219" y="797"/>
                  </a:cubicBezTo>
                  <a:cubicBezTo>
                    <a:pt x="219" y="797"/>
                    <a:pt x="367" y="889"/>
                    <a:pt x="381" y="889"/>
                  </a:cubicBezTo>
                  <a:cubicBezTo>
                    <a:pt x="381" y="889"/>
                    <a:pt x="388" y="889"/>
                    <a:pt x="395" y="868"/>
                  </a:cubicBezTo>
                  <a:cubicBezTo>
                    <a:pt x="395" y="868"/>
                    <a:pt x="402" y="99"/>
                    <a:pt x="388" y="85"/>
                  </a:cubicBezTo>
                  <a:lnTo>
                    <a:pt x="240"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7"/>
            <p:cNvSpPr/>
            <p:nvPr/>
          </p:nvSpPr>
          <p:spPr>
            <a:xfrm>
              <a:off x="7489808" y="1636712"/>
              <a:ext cx="89463" cy="111054"/>
            </a:xfrm>
            <a:custGeom>
              <a:avLst/>
              <a:gdLst/>
              <a:ahLst/>
              <a:cxnLst/>
              <a:rect l="l" t="t" r="r" b="b"/>
              <a:pathLst>
                <a:path w="692" h="859" extrusionOk="0">
                  <a:moveTo>
                    <a:pt x="346" y="290"/>
                  </a:moveTo>
                  <a:cubicBezTo>
                    <a:pt x="360" y="318"/>
                    <a:pt x="360" y="332"/>
                    <a:pt x="367" y="339"/>
                  </a:cubicBezTo>
                  <a:cubicBezTo>
                    <a:pt x="374" y="353"/>
                    <a:pt x="374" y="368"/>
                    <a:pt x="381" y="382"/>
                  </a:cubicBezTo>
                  <a:lnTo>
                    <a:pt x="395" y="417"/>
                  </a:lnTo>
                  <a:cubicBezTo>
                    <a:pt x="395" y="431"/>
                    <a:pt x="395" y="445"/>
                    <a:pt x="402" y="459"/>
                  </a:cubicBezTo>
                  <a:cubicBezTo>
                    <a:pt x="402" y="473"/>
                    <a:pt x="402" y="487"/>
                    <a:pt x="409" y="502"/>
                  </a:cubicBezTo>
                  <a:cubicBezTo>
                    <a:pt x="416" y="516"/>
                    <a:pt x="409" y="530"/>
                    <a:pt x="409" y="544"/>
                  </a:cubicBezTo>
                  <a:cubicBezTo>
                    <a:pt x="416" y="558"/>
                    <a:pt x="409" y="579"/>
                    <a:pt x="409" y="586"/>
                  </a:cubicBezTo>
                  <a:cubicBezTo>
                    <a:pt x="381" y="509"/>
                    <a:pt x="360" y="431"/>
                    <a:pt x="346" y="346"/>
                  </a:cubicBezTo>
                  <a:cubicBezTo>
                    <a:pt x="346" y="325"/>
                    <a:pt x="346" y="311"/>
                    <a:pt x="346" y="290"/>
                  </a:cubicBezTo>
                  <a:close/>
                  <a:moveTo>
                    <a:pt x="316" y="0"/>
                  </a:moveTo>
                  <a:cubicBezTo>
                    <a:pt x="208" y="0"/>
                    <a:pt x="100" y="27"/>
                    <a:pt x="1" y="79"/>
                  </a:cubicBezTo>
                  <a:cubicBezTo>
                    <a:pt x="240" y="156"/>
                    <a:pt x="113" y="227"/>
                    <a:pt x="113" y="227"/>
                  </a:cubicBezTo>
                  <a:cubicBezTo>
                    <a:pt x="92" y="297"/>
                    <a:pt x="78" y="368"/>
                    <a:pt x="71" y="445"/>
                  </a:cubicBezTo>
                  <a:lnTo>
                    <a:pt x="71" y="502"/>
                  </a:lnTo>
                  <a:lnTo>
                    <a:pt x="71" y="551"/>
                  </a:lnTo>
                  <a:cubicBezTo>
                    <a:pt x="78" y="614"/>
                    <a:pt x="99" y="678"/>
                    <a:pt x="120" y="734"/>
                  </a:cubicBezTo>
                  <a:cubicBezTo>
                    <a:pt x="135" y="741"/>
                    <a:pt x="152" y="744"/>
                    <a:pt x="171" y="744"/>
                  </a:cubicBezTo>
                  <a:cubicBezTo>
                    <a:pt x="271" y="744"/>
                    <a:pt x="416" y="664"/>
                    <a:pt x="416" y="664"/>
                  </a:cubicBezTo>
                  <a:lnTo>
                    <a:pt x="416" y="664"/>
                  </a:lnTo>
                  <a:cubicBezTo>
                    <a:pt x="416" y="720"/>
                    <a:pt x="416" y="734"/>
                    <a:pt x="409" y="748"/>
                  </a:cubicBezTo>
                  <a:cubicBezTo>
                    <a:pt x="402" y="762"/>
                    <a:pt x="409" y="776"/>
                    <a:pt x="402" y="791"/>
                  </a:cubicBezTo>
                  <a:cubicBezTo>
                    <a:pt x="402" y="805"/>
                    <a:pt x="395" y="812"/>
                    <a:pt x="388" y="826"/>
                  </a:cubicBezTo>
                  <a:cubicBezTo>
                    <a:pt x="373" y="850"/>
                    <a:pt x="377" y="859"/>
                    <a:pt x="393" y="859"/>
                  </a:cubicBezTo>
                  <a:cubicBezTo>
                    <a:pt x="442" y="859"/>
                    <a:pt x="600" y="769"/>
                    <a:pt x="600" y="769"/>
                  </a:cubicBezTo>
                  <a:cubicBezTo>
                    <a:pt x="635" y="678"/>
                    <a:pt x="663" y="586"/>
                    <a:pt x="684" y="494"/>
                  </a:cubicBezTo>
                  <a:cubicBezTo>
                    <a:pt x="691" y="473"/>
                    <a:pt x="691" y="459"/>
                    <a:pt x="691" y="445"/>
                  </a:cubicBezTo>
                  <a:cubicBezTo>
                    <a:pt x="684" y="375"/>
                    <a:pt x="684" y="361"/>
                    <a:pt x="684" y="361"/>
                  </a:cubicBezTo>
                  <a:cubicBezTo>
                    <a:pt x="656" y="269"/>
                    <a:pt x="628" y="177"/>
                    <a:pt x="593" y="86"/>
                  </a:cubicBezTo>
                  <a:cubicBezTo>
                    <a:pt x="579" y="71"/>
                    <a:pt x="572" y="64"/>
                    <a:pt x="565" y="50"/>
                  </a:cubicBezTo>
                  <a:cubicBezTo>
                    <a:pt x="484" y="16"/>
                    <a:pt x="400" y="0"/>
                    <a:pt x="316"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7"/>
            <p:cNvSpPr/>
            <p:nvPr/>
          </p:nvSpPr>
          <p:spPr>
            <a:xfrm>
              <a:off x="7497048" y="1623137"/>
              <a:ext cx="84034" cy="134971"/>
            </a:xfrm>
            <a:custGeom>
              <a:avLst/>
              <a:gdLst/>
              <a:ahLst/>
              <a:cxnLst/>
              <a:rect l="l" t="t" r="r" b="b"/>
              <a:pathLst>
                <a:path w="650" h="1044" extrusionOk="0">
                  <a:moveTo>
                    <a:pt x="80" y="120"/>
                  </a:moveTo>
                  <a:cubicBezTo>
                    <a:pt x="50" y="136"/>
                    <a:pt x="29" y="148"/>
                    <a:pt x="29" y="148"/>
                  </a:cubicBezTo>
                  <a:cubicBezTo>
                    <a:pt x="47" y="161"/>
                    <a:pt x="61" y="174"/>
                    <a:pt x="72" y="185"/>
                  </a:cubicBezTo>
                  <a:lnTo>
                    <a:pt x="72" y="185"/>
                  </a:lnTo>
                  <a:cubicBezTo>
                    <a:pt x="64" y="164"/>
                    <a:pt x="68" y="141"/>
                    <a:pt x="80" y="120"/>
                  </a:cubicBezTo>
                  <a:close/>
                  <a:moveTo>
                    <a:pt x="72" y="185"/>
                  </a:moveTo>
                  <a:cubicBezTo>
                    <a:pt x="77" y="197"/>
                    <a:pt x="85" y="208"/>
                    <a:pt x="98" y="218"/>
                  </a:cubicBezTo>
                  <a:lnTo>
                    <a:pt x="98" y="218"/>
                  </a:lnTo>
                  <a:cubicBezTo>
                    <a:pt x="92" y="208"/>
                    <a:pt x="83" y="197"/>
                    <a:pt x="72" y="185"/>
                  </a:cubicBezTo>
                  <a:close/>
                  <a:moveTo>
                    <a:pt x="98" y="218"/>
                  </a:moveTo>
                  <a:lnTo>
                    <a:pt x="98" y="218"/>
                  </a:lnTo>
                  <a:cubicBezTo>
                    <a:pt x="110" y="240"/>
                    <a:pt x="113" y="259"/>
                    <a:pt x="111" y="276"/>
                  </a:cubicBezTo>
                  <a:lnTo>
                    <a:pt x="111" y="276"/>
                  </a:lnTo>
                  <a:cubicBezTo>
                    <a:pt x="123" y="265"/>
                    <a:pt x="136" y="256"/>
                    <a:pt x="149" y="247"/>
                  </a:cubicBezTo>
                  <a:cubicBezTo>
                    <a:pt x="127" y="238"/>
                    <a:pt x="110" y="229"/>
                    <a:pt x="98" y="218"/>
                  </a:cubicBezTo>
                  <a:close/>
                  <a:moveTo>
                    <a:pt x="318" y="529"/>
                  </a:moveTo>
                  <a:lnTo>
                    <a:pt x="325" y="571"/>
                  </a:lnTo>
                  <a:cubicBezTo>
                    <a:pt x="325" y="572"/>
                    <a:pt x="325" y="573"/>
                    <a:pt x="325" y="573"/>
                  </a:cubicBezTo>
                  <a:lnTo>
                    <a:pt x="325" y="573"/>
                  </a:lnTo>
                  <a:cubicBezTo>
                    <a:pt x="324" y="568"/>
                    <a:pt x="322" y="561"/>
                    <a:pt x="318" y="550"/>
                  </a:cubicBezTo>
                  <a:cubicBezTo>
                    <a:pt x="318" y="550"/>
                    <a:pt x="297" y="550"/>
                    <a:pt x="318" y="529"/>
                  </a:cubicBezTo>
                  <a:close/>
                  <a:moveTo>
                    <a:pt x="269" y="395"/>
                  </a:moveTo>
                  <a:lnTo>
                    <a:pt x="269" y="458"/>
                  </a:lnTo>
                  <a:cubicBezTo>
                    <a:pt x="276" y="522"/>
                    <a:pt x="290" y="592"/>
                    <a:pt x="311" y="663"/>
                  </a:cubicBezTo>
                  <a:cubicBezTo>
                    <a:pt x="318" y="677"/>
                    <a:pt x="318" y="684"/>
                    <a:pt x="360" y="719"/>
                  </a:cubicBezTo>
                  <a:cubicBezTo>
                    <a:pt x="360" y="719"/>
                    <a:pt x="368" y="719"/>
                    <a:pt x="375" y="691"/>
                  </a:cubicBezTo>
                  <a:cubicBezTo>
                    <a:pt x="375" y="677"/>
                    <a:pt x="375" y="663"/>
                    <a:pt x="375" y="649"/>
                  </a:cubicBezTo>
                  <a:cubicBezTo>
                    <a:pt x="375" y="635"/>
                    <a:pt x="368" y="621"/>
                    <a:pt x="368" y="599"/>
                  </a:cubicBezTo>
                  <a:cubicBezTo>
                    <a:pt x="368" y="585"/>
                    <a:pt x="368" y="571"/>
                    <a:pt x="368" y="564"/>
                  </a:cubicBezTo>
                  <a:cubicBezTo>
                    <a:pt x="360" y="550"/>
                    <a:pt x="353" y="536"/>
                    <a:pt x="353" y="522"/>
                  </a:cubicBezTo>
                  <a:cubicBezTo>
                    <a:pt x="353" y="508"/>
                    <a:pt x="346" y="494"/>
                    <a:pt x="346" y="480"/>
                  </a:cubicBezTo>
                  <a:cubicBezTo>
                    <a:pt x="339" y="466"/>
                    <a:pt x="332" y="458"/>
                    <a:pt x="269" y="395"/>
                  </a:cubicBezTo>
                  <a:close/>
                  <a:moveTo>
                    <a:pt x="205" y="0"/>
                  </a:moveTo>
                  <a:cubicBezTo>
                    <a:pt x="205" y="0"/>
                    <a:pt x="113" y="56"/>
                    <a:pt x="80" y="120"/>
                  </a:cubicBezTo>
                  <a:lnTo>
                    <a:pt x="80" y="120"/>
                  </a:lnTo>
                  <a:cubicBezTo>
                    <a:pt x="139" y="86"/>
                    <a:pt x="231" y="33"/>
                    <a:pt x="241" y="28"/>
                  </a:cubicBezTo>
                  <a:cubicBezTo>
                    <a:pt x="332" y="71"/>
                    <a:pt x="424" y="127"/>
                    <a:pt x="516" y="191"/>
                  </a:cubicBezTo>
                  <a:cubicBezTo>
                    <a:pt x="558" y="289"/>
                    <a:pt x="586" y="388"/>
                    <a:pt x="607" y="487"/>
                  </a:cubicBezTo>
                  <a:cubicBezTo>
                    <a:pt x="607" y="487"/>
                    <a:pt x="614" y="550"/>
                    <a:pt x="614" y="585"/>
                  </a:cubicBezTo>
                  <a:cubicBezTo>
                    <a:pt x="599" y="652"/>
                    <a:pt x="580" y="718"/>
                    <a:pt x="560" y="781"/>
                  </a:cubicBezTo>
                  <a:lnTo>
                    <a:pt x="560" y="781"/>
                  </a:lnTo>
                  <a:cubicBezTo>
                    <a:pt x="595" y="733"/>
                    <a:pt x="625" y="682"/>
                    <a:pt x="650" y="628"/>
                  </a:cubicBezTo>
                  <a:lnTo>
                    <a:pt x="650" y="550"/>
                  </a:lnTo>
                  <a:cubicBezTo>
                    <a:pt x="635" y="437"/>
                    <a:pt x="607" y="325"/>
                    <a:pt x="572" y="219"/>
                  </a:cubicBezTo>
                  <a:cubicBezTo>
                    <a:pt x="565" y="205"/>
                    <a:pt x="551" y="184"/>
                    <a:pt x="544" y="169"/>
                  </a:cubicBezTo>
                  <a:cubicBezTo>
                    <a:pt x="537" y="155"/>
                    <a:pt x="530" y="148"/>
                    <a:pt x="205" y="0"/>
                  </a:cubicBezTo>
                  <a:close/>
                  <a:moveTo>
                    <a:pt x="560" y="781"/>
                  </a:moveTo>
                  <a:cubicBezTo>
                    <a:pt x="532" y="820"/>
                    <a:pt x="502" y="856"/>
                    <a:pt x="469" y="890"/>
                  </a:cubicBezTo>
                  <a:lnTo>
                    <a:pt x="469" y="890"/>
                  </a:lnTo>
                  <a:cubicBezTo>
                    <a:pt x="505" y="871"/>
                    <a:pt x="537" y="853"/>
                    <a:pt x="537" y="853"/>
                  </a:cubicBezTo>
                  <a:cubicBezTo>
                    <a:pt x="545" y="830"/>
                    <a:pt x="552" y="806"/>
                    <a:pt x="560" y="781"/>
                  </a:cubicBezTo>
                  <a:close/>
                  <a:moveTo>
                    <a:pt x="111" y="276"/>
                  </a:moveTo>
                  <a:cubicBezTo>
                    <a:pt x="65" y="314"/>
                    <a:pt x="29" y="361"/>
                    <a:pt x="1" y="416"/>
                  </a:cubicBezTo>
                  <a:lnTo>
                    <a:pt x="1" y="501"/>
                  </a:lnTo>
                  <a:lnTo>
                    <a:pt x="1" y="550"/>
                  </a:lnTo>
                  <a:lnTo>
                    <a:pt x="1" y="614"/>
                  </a:lnTo>
                  <a:cubicBezTo>
                    <a:pt x="8" y="684"/>
                    <a:pt x="22" y="755"/>
                    <a:pt x="36" y="818"/>
                  </a:cubicBezTo>
                  <a:cubicBezTo>
                    <a:pt x="43" y="832"/>
                    <a:pt x="50" y="839"/>
                    <a:pt x="100" y="888"/>
                  </a:cubicBezTo>
                  <a:cubicBezTo>
                    <a:pt x="121" y="896"/>
                    <a:pt x="149" y="896"/>
                    <a:pt x="170" y="896"/>
                  </a:cubicBezTo>
                  <a:cubicBezTo>
                    <a:pt x="227" y="860"/>
                    <a:pt x="283" y="832"/>
                    <a:pt x="339" y="804"/>
                  </a:cubicBezTo>
                  <a:lnTo>
                    <a:pt x="339" y="804"/>
                  </a:lnTo>
                  <a:cubicBezTo>
                    <a:pt x="332" y="818"/>
                    <a:pt x="332" y="832"/>
                    <a:pt x="332" y="846"/>
                  </a:cubicBezTo>
                  <a:cubicBezTo>
                    <a:pt x="318" y="917"/>
                    <a:pt x="297" y="980"/>
                    <a:pt x="269" y="1044"/>
                  </a:cubicBezTo>
                  <a:cubicBezTo>
                    <a:pt x="276" y="1044"/>
                    <a:pt x="276" y="1044"/>
                    <a:pt x="283" y="1037"/>
                  </a:cubicBezTo>
                  <a:cubicBezTo>
                    <a:pt x="352" y="995"/>
                    <a:pt x="414" y="945"/>
                    <a:pt x="469" y="890"/>
                  </a:cubicBezTo>
                  <a:lnTo>
                    <a:pt x="469" y="890"/>
                  </a:lnTo>
                  <a:cubicBezTo>
                    <a:pt x="426" y="912"/>
                    <a:pt x="377" y="936"/>
                    <a:pt x="363" y="936"/>
                  </a:cubicBezTo>
                  <a:cubicBezTo>
                    <a:pt x="360" y="936"/>
                    <a:pt x="359" y="934"/>
                    <a:pt x="360" y="931"/>
                  </a:cubicBezTo>
                  <a:cubicBezTo>
                    <a:pt x="360" y="924"/>
                    <a:pt x="360" y="903"/>
                    <a:pt x="368" y="896"/>
                  </a:cubicBezTo>
                  <a:cubicBezTo>
                    <a:pt x="375" y="881"/>
                    <a:pt x="375" y="867"/>
                    <a:pt x="375" y="853"/>
                  </a:cubicBezTo>
                  <a:lnTo>
                    <a:pt x="368" y="846"/>
                  </a:lnTo>
                  <a:cubicBezTo>
                    <a:pt x="375" y="832"/>
                    <a:pt x="375" y="818"/>
                    <a:pt x="346" y="740"/>
                  </a:cubicBezTo>
                  <a:cubicBezTo>
                    <a:pt x="311" y="763"/>
                    <a:pt x="272" y="773"/>
                    <a:pt x="234" y="773"/>
                  </a:cubicBezTo>
                  <a:cubicBezTo>
                    <a:pt x="153" y="773"/>
                    <a:pt x="75" y="726"/>
                    <a:pt x="36" y="649"/>
                  </a:cubicBezTo>
                  <a:lnTo>
                    <a:pt x="36" y="599"/>
                  </a:lnTo>
                  <a:lnTo>
                    <a:pt x="36" y="543"/>
                  </a:lnTo>
                  <a:lnTo>
                    <a:pt x="36" y="501"/>
                  </a:lnTo>
                  <a:cubicBezTo>
                    <a:pt x="43" y="444"/>
                    <a:pt x="50" y="388"/>
                    <a:pt x="64" y="339"/>
                  </a:cubicBezTo>
                  <a:cubicBezTo>
                    <a:pt x="64" y="339"/>
                    <a:pt x="105" y="316"/>
                    <a:pt x="111" y="276"/>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7"/>
            <p:cNvSpPr/>
            <p:nvPr/>
          </p:nvSpPr>
          <p:spPr>
            <a:xfrm>
              <a:off x="7478820" y="1644598"/>
              <a:ext cx="64900" cy="112864"/>
            </a:xfrm>
            <a:custGeom>
              <a:avLst/>
              <a:gdLst/>
              <a:ahLst/>
              <a:cxnLst/>
              <a:rect l="l" t="t" r="r" b="b"/>
              <a:pathLst>
                <a:path w="502" h="873" extrusionOk="0">
                  <a:moveTo>
                    <a:pt x="222" y="155"/>
                  </a:moveTo>
                  <a:cubicBezTo>
                    <a:pt x="232" y="155"/>
                    <a:pt x="243" y="159"/>
                    <a:pt x="255" y="166"/>
                  </a:cubicBezTo>
                  <a:cubicBezTo>
                    <a:pt x="318" y="208"/>
                    <a:pt x="346" y="278"/>
                    <a:pt x="346" y="490"/>
                  </a:cubicBezTo>
                  <a:cubicBezTo>
                    <a:pt x="346" y="655"/>
                    <a:pt x="323" y="719"/>
                    <a:pt x="281" y="719"/>
                  </a:cubicBezTo>
                  <a:cubicBezTo>
                    <a:pt x="271" y="719"/>
                    <a:pt x="260" y="715"/>
                    <a:pt x="248" y="708"/>
                  </a:cubicBezTo>
                  <a:cubicBezTo>
                    <a:pt x="184" y="666"/>
                    <a:pt x="163" y="589"/>
                    <a:pt x="163" y="384"/>
                  </a:cubicBezTo>
                  <a:cubicBezTo>
                    <a:pt x="163" y="219"/>
                    <a:pt x="181" y="155"/>
                    <a:pt x="222" y="155"/>
                  </a:cubicBezTo>
                  <a:close/>
                  <a:moveTo>
                    <a:pt x="138" y="1"/>
                  </a:moveTo>
                  <a:cubicBezTo>
                    <a:pt x="48" y="1"/>
                    <a:pt x="1" y="104"/>
                    <a:pt x="1" y="292"/>
                  </a:cubicBezTo>
                  <a:cubicBezTo>
                    <a:pt x="1" y="546"/>
                    <a:pt x="86" y="744"/>
                    <a:pt x="248" y="835"/>
                  </a:cubicBezTo>
                  <a:cubicBezTo>
                    <a:pt x="289" y="861"/>
                    <a:pt x="326" y="873"/>
                    <a:pt x="358" y="873"/>
                  </a:cubicBezTo>
                  <a:cubicBezTo>
                    <a:pt x="451" y="873"/>
                    <a:pt x="501" y="770"/>
                    <a:pt x="501" y="581"/>
                  </a:cubicBezTo>
                  <a:cubicBezTo>
                    <a:pt x="501" y="321"/>
                    <a:pt x="417" y="130"/>
                    <a:pt x="248" y="39"/>
                  </a:cubicBezTo>
                  <a:cubicBezTo>
                    <a:pt x="206" y="13"/>
                    <a:pt x="169" y="1"/>
                    <a:pt x="138"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7"/>
            <p:cNvSpPr/>
            <p:nvPr/>
          </p:nvSpPr>
          <p:spPr>
            <a:xfrm>
              <a:off x="7475200" y="1641883"/>
              <a:ext cx="71235" cy="118035"/>
            </a:xfrm>
            <a:custGeom>
              <a:avLst/>
              <a:gdLst/>
              <a:ahLst/>
              <a:cxnLst/>
              <a:rect l="l" t="t" r="r" b="b"/>
              <a:pathLst>
                <a:path w="551" h="913" extrusionOk="0">
                  <a:moveTo>
                    <a:pt x="248" y="194"/>
                  </a:moveTo>
                  <a:cubicBezTo>
                    <a:pt x="255" y="194"/>
                    <a:pt x="262" y="201"/>
                    <a:pt x="269" y="208"/>
                  </a:cubicBezTo>
                  <a:cubicBezTo>
                    <a:pt x="318" y="236"/>
                    <a:pt x="353" y="292"/>
                    <a:pt x="353" y="511"/>
                  </a:cubicBezTo>
                  <a:cubicBezTo>
                    <a:pt x="353" y="666"/>
                    <a:pt x="332" y="708"/>
                    <a:pt x="290" y="708"/>
                  </a:cubicBezTo>
                  <a:cubicBezTo>
                    <a:pt x="233" y="680"/>
                    <a:pt x="205" y="617"/>
                    <a:pt x="205" y="405"/>
                  </a:cubicBezTo>
                  <a:cubicBezTo>
                    <a:pt x="205" y="250"/>
                    <a:pt x="226" y="208"/>
                    <a:pt x="248" y="194"/>
                  </a:cubicBezTo>
                  <a:close/>
                  <a:moveTo>
                    <a:pt x="246" y="158"/>
                  </a:moveTo>
                  <a:cubicBezTo>
                    <a:pt x="237" y="158"/>
                    <a:pt x="227" y="160"/>
                    <a:pt x="219" y="165"/>
                  </a:cubicBezTo>
                  <a:cubicBezTo>
                    <a:pt x="184" y="187"/>
                    <a:pt x="163" y="250"/>
                    <a:pt x="163" y="405"/>
                  </a:cubicBezTo>
                  <a:cubicBezTo>
                    <a:pt x="163" y="610"/>
                    <a:pt x="191" y="701"/>
                    <a:pt x="269" y="743"/>
                  </a:cubicBezTo>
                  <a:cubicBezTo>
                    <a:pt x="283" y="751"/>
                    <a:pt x="297" y="758"/>
                    <a:pt x="311" y="758"/>
                  </a:cubicBezTo>
                  <a:cubicBezTo>
                    <a:pt x="318" y="758"/>
                    <a:pt x="332" y="758"/>
                    <a:pt x="339" y="751"/>
                  </a:cubicBezTo>
                  <a:cubicBezTo>
                    <a:pt x="374" y="729"/>
                    <a:pt x="388" y="659"/>
                    <a:pt x="388" y="511"/>
                  </a:cubicBezTo>
                  <a:cubicBezTo>
                    <a:pt x="388" y="306"/>
                    <a:pt x="360" y="215"/>
                    <a:pt x="290" y="172"/>
                  </a:cubicBezTo>
                  <a:cubicBezTo>
                    <a:pt x="277" y="164"/>
                    <a:pt x="261" y="158"/>
                    <a:pt x="246" y="158"/>
                  </a:cubicBezTo>
                  <a:close/>
                  <a:moveTo>
                    <a:pt x="170" y="39"/>
                  </a:moveTo>
                  <a:cubicBezTo>
                    <a:pt x="205" y="39"/>
                    <a:pt x="240" y="53"/>
                    <a:pt x="269" y="74"/>
                  </a:cubicBezTo>
                  <a:cubicBezTo>
                    <a:pt x="424" y="158"/>
                    <a:pt x="508" y="349"/>
                    <a:pt x="508" y="602"/>
                  </a:cubicBezTo>
                  <a:cubicBezTo>
                    <a:pt x="508" y="743"/>
                    <a:pt x="480" y="835"/>
                    <a:pt x="431" y="863"/>
                  </a:cubicBezTo>
                  <a:cubicBezTo>
                    <a:pt x="412" y="871"/>
                    <a:pt x="393" y="875"/>
                    <a:pt x="374" y="875"/>
                  </a:cubicBezTo>
                  <a:cubicBezTo>
                    <a:pt x="342" y="875"/>
                    <a:pt x="312" y="864"/>
                    <a:pt x="290" y="842"/>
                  </a:cubicBezTo>
                  <a:cubicBezTo>
                    <a:pt x="135" y="758"/>
                    <a:pt x="43" y="567"/>
                    <a:pt x="43" y="313"/>
                  </a:cubicBezTo>
                  <a:cubicBezTo>
                    <a:pt x="43" y="172"/>
                    <a:pt x="71" y="81"/>
                    <a:pt x="121" y="53"/>
                  </a:cubicBezTo>
                  <a:cubicBezTo>
                    <a:pt x="135" y="46"/>
                    <a:pt x="149" y="39"/>
                    <a:pt x="170" y="39"/>
                  </a:cubicBezTo>
                  <a:close/>
                  <a:moveTo>
                    <a:pt x="177" y="0"/>
                  </a:moveTo>
                  <a:cubicBezTo>
                    <a:pt x="151" y="0"/>
                    <a:pt x="125" y="6"/>
                    <a:pt x="99" y="17"/>
                  </a:cubicBezTo>
                  <a:cubicBezTo>
                    <a:pt x="36" y="53"/>
                    <a:pt x="1" y="151"/>
                    <a:pt x="1" y="313"/>
                  </a:cubicBezTo>
                  <a:cubicBezTo>
                    <a:pt x="1" y="574"/>
                    <a:pt x="99" y="779"/>
                    <a:pt x="269" y="877"/>
                  </a:cubicBezTo>
                  <a:cubicBezTo>
                    <a:pt x="304" y="899"/>
                    <a:pt x="346" y="913"/>
                    <a:pt x="388" y="913"/>
                  </a:cubicBezTo>
                  <a:cubicBezTo>
                    <a:pt x="410" y="913"/>
                    <a:pt x="431" y="906"/>
                    <a:pt x="452" y="899"/>
                  </a:cubicBezTo>
                  <a:cubicBezTo>
                    <a:pt x="515" y="863"/>
                    <a:pt x="551" y="765"/>
                    <a:pt x="551" y="602"/>
                  </a:cubicBezTo>
                  <a:cubicBezTo>
                    <a:pt x="551" y="335"/>
                    <a:pt x="452" y="137"/>
                    <a:pt x="283" y="39"/>
                  </a:cubicBezTo>
                  <a:cubicBezTo>
                    <a:pt x="253" y="13"/>
                    <a:pt x="216" y="0"/>
                    <a:pt x="17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7"/>
            <p:cNvSpPr/>
            <p:nvPr/>
          </p:nvSpPr>
          <p:spPr>
            <a:xfrm>
              <a:off x="7483474" y="1484548"/>
              <a:ext cx="64771" cy="23917"/>
            </a:xfrm>
            <a:custGeom>
              <a:avLst/>
              <a:gdLst/>
              <a:ahLst/>
              <a:cxnLst/>
              <a:rect l="l" t="t" r="r" b="b"/>
              <a:pathLst>
                <a:path w="501" h="185" extrusionOk="0">
                  <a:moveTo>
                    <a:pt x="501" y="1"/>
                  </a:moveTo>
                  <a:lnTo>
                    <a:pt x="275" y="29"/>
                  </a:lnTo>
                  <a:lnTo>
                    <a:pt x="0" y="184"/>
                  </a:lnTo>
                  <a:lnTo>
                    <a:pt x="226" y="156"/>
                  </a:lnTo>
                  <a:lnTo>
                    <a:pt x="501"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7"/>
            <p:cNvSpPr/>
            <p:nvPr/>
          </p:nvSpPr>
          <p:spPr>
            <a:xfrm>
              <a:off x="7482569" y="1481833"/>
              <a:ext cx="67485" cy="29347"/>
            </a:xfrm>
            <a:custGeom>
              <a:avLst/>
              <a:gdLst/>
              <a:ahLst/>
              <a:cxnLst/>
              <a:rect l="l" t="t" r="r" b="b"/>
              <a:pathLst>
                <a:path w="522" h="227" extrusionOk="0">
                  <a:moveTo>
                    <a:pt x="416" y="50"/>
                  </a:moveTo>
                  <a:lnTo>
                    <a:pt x="226" y="163"/>
                  </a:lnTo>
                  <a:lnTo>
                    <a:pt x="99" y="177"/>
                  </a:lnTo>
                  <a:lnTo>
                    <a:pt x="99" y="177"/>
                  </a:lnTo>
                  <a:lnTo>
                    <a:pt x="289" y="64"/>
                  </a:lnTo>
                  <a:lnTo>
                    <a:pt x="416" y="50"/>
                  </a:lnTo>
                  <a:close/>
                  <a:moveTo>
                    <a:pt x="508" y="1"/>
                  </a:moveTo>
                  <a:lnTo>
                    <a:pt x="275" y="29"/>
                  </a:lnTo>
                  <a:cubicBezTo>
                    <a:pt x="275" y="29"/>
                    <a:pt x="0" y="191"/>
                    <a:pt x="7" y="226"/>
                  </a:cubicBezTo>
                  <a:lnTo>
                    <a:pt x="240" y="198"/>
                  </a:lnTo>
                  <a:cubicBezTo>
                    <a:pt x="240" y="198"/>
                    <a:pt x="522" y="36"/>
                    <a:pt x="50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7"/>
            <p:cNvSpPr/>
            <p:nvPr/>
          </p:nvSpPr>
          <p:spPr>
            <a:xfrm>
              <a:off x="7530791" y="1494632"/>
              <a:ext cx="35682" cy="119457"/>
            </a:xfrm>
            <a:custGeom>
              <a:avLst/>
              <a:gdLst/>
              <a:ahLst/>
              <a:cxnLst/>
              <a:rect l="l" t="t" r="r" b="b"/>
              <a:pathLst>
                <a:path w="276" h="924" extrusionOk="0">
                  <a:moveTo>
                    <a:pt x="276" y="0"/>
                  </a:moveTo>
                  <a:lnTo>
                    <a:pt x="1" y="162"/>
                  </a:lnTo>
                  <a:lnTo>
                    <a:pt x="1" y="924"/>
                  </a:lnTo>
                  <a:lnTo>
                    <a:pt x="269" y="769"/>
                  </a:lnTo>
                  <a:lnTo>
                    <a:pt x="276"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7"/>
            <p:cNvSpPr/>
            <p:nvPr/>
          </p:nvSpPr>
          <p:spPr>
            <a:xfrm>
              <a:off x="7528076" y="1492822"/>
              <a:ext cx="40207" cy="123982"/>
            </a:xfrm>
            <a:custGeom>
              <a:avLst/>
              <a:gdLst/>
              <a:ahLst/>
              <a:cxnLst/>
              <a:rect l="l" t="t" r="r" b="b"/>
              <a:pathLst>
                <a:path w="311" h="959" extrusionOk="0">
                  <a:moveTo>
                    <a:pt x="276" y="50"/>
                  </a:moveTo>
                  <a:lnTo>
                    <a:pt x="276" y="769"/>
                  </a:lnTo>
                  <a:lnTo>
                    <a:pt x="36" y="910"/>
                  </a:lnTo>
                  <a:lnTo>
                    <a:pt x="36" y="183"/>
                  </a:lnTo>
                  <a:lnTo>
                    <a:pt x="276" y="50"/>
                  </a:lnTo>
                  <a:close/>
                  <a:moveTo>
                    <a:pt x="283" y="0"/>
                  </a:moveTo>
                  <a:cubicBezTo>
                    <a:pt x="283" y="0"/>
                    <a:pt x="8" y="155"/>
                    <a:pt x="1" y="176"/>
                  </a:cubicBezTo>
                  <a:cubicBezTo>
                    <a:pt x="1" y="176"/>
                    <a:pt x="1" y="945"/>
                    <a:pt x="22" y="959"/>
                  </a:cubicBezTo>
                  <a:lnTo>
                    <a:pt x="29" y="959"/>
                  </a:lnTo>
                  <a:cubicBezTo>
                    <a:pt x="29" y="959"/>
                    <a:pt x="304" y="797"/>
                    <a:pt x="311" y="783"/>
                  </a:cubicBezTo>
                  <a:cubicBezTo>
                    <a:pt x="311" y="783"/>
                    <a:pt x="311" y="14"/>
                    <a:pt x="28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7"/>
            <p:cNvSpPr/>
            <p:nvPr/>
          </p:nvSpPr>
          <p:spPr>
            <a:xfrm>
              <a:off x="7512562" y="1484548"/>
              <a:ext cx="53911" cy="31157"/>
            </a:xfrm>
            <a:custGeom>
              <a:avLst/>
              <a:gdLst/>
              <a:ahLst/>
              <a:cxnLst/>
              <a:rect l="l" t="t" r="r" b="b"/>
              <a:pathLst>
                <a:path w="417" h="241" extrusionOk="0">
                  <a:moveTo>
                    <a:pt x="276" y="1"/>
                  </a:moveTo>
                  <a:lnTo>
                    <a:pt x="1" y="156"/>
                  </a:lnTo>
                  <a:lnTo>
                    <a:pt x="142" y="240"/>
                  </a:lnTo>
                  <a:lnTo>
                    <a:pt x="417" y="78"/>
                  </a:lnTo>
                  <a:lnTo>
                    <a:pt x="276"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7"/>
            <p:cNvSpPr/>
            <p:nvPr/>
          </p:nvSpPr>
          <p:spPr>
            <a:xfrm>
              <a:off x="7511657" y="1481833"/>
              <a:ext cx="55721" cy="35682"/>
            </a:xfrm>
            <a:custGeom>
              <a:avLst/>
              <a:gdLst/>
              <a:ahLst/>
              <a:cxnLst/>
              <a:rect l="l" t="t" r="r" b="b"/>
              <a:pathLst>
                <a:path w="431" h="276" extrusionOk="0">
                  <a:moveTo>
                    <a:pt x="283" y="43"/>
                  </a:moveTo>
                  <a:lnTo>
                    <a:pt x="381" y="99"/>
                  </a:lnTo>
                  <a:lnTo>
                    <a:pt x="149" y="233"/>
                  </a:lnTo>
                  <a:lnTo>
                    <a:pt x="50" y="177"/>
                  </a:lnTo>
                  <a:lnTo>
                    <a:pt x="283" y="43"/>
                  </a:lnTo>
                  <a:close/>
                  <a:moveTo>
                    <a:pt x="269" y="1"/>
                  </a:moveTo>
                  <a:cubicBezTo>
                    <a:pt x="269" y="1"/>
                    <a:pt x="1" y="163"/>
                    <a:pt x="1" y="198"/>
                  </a:cubicBezTo>
                  <a:cubicBezTo>
                    <a:pt x="1" y="198"/>
                    <a:pt x="135" y="276"/>
                    <a:pt x="149" y="276"/>
                  </a:cubicBezTo>
                  <a:lnTo>
                    <a:pt x="156" y="276"/>
                  </a:lnTo>
                  <a:cubicBezTo>
                    <a:pt x="156" y="276"/>
                    <a:pt x="431" y="120"/>
                    <a:pt x="431" y="85"/>
                  </a:cubicBezTo>
                  <a:cubicBezTo>
                    <a:pt x="381" y="50"/>
                    <a:pt x="325" y="29"/>
                    <a:pt x="26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7"/>
            <p:cNvSpPr/>
            <p:nvPr/>
          </p:nvSpPr>
          <p:spPr>
            <a:xfrm>
              <a:off x="7483474" y="1504587"/>
              <a:ext cx="47447" cy="109502"/>
            </a:xfrm>
            <a:custGeom>
              <a:avLst/>
              <a:gdLst/>
              <a:ahLst/>
              <a:cxnLst/>
              <a:rect l="l" t="t" r="r" b="b"/>
              <a:pathLst>
                <a:path w="367" h="847" extrusionOk="0">
                  <a:moveTo>
                    <a:pt x="226" y="1"/>
                  </a:moveTo>
                  <a:lnTo>
                    <a:pt x="0" y="29"/>
                  </a:lnTo>
                  <a:lnTo>
                    <a:pt x="71" y="184"/>
                  </a:lnTo>
                  <a:lnTo>
                    <a:pt x="212" y="170"/>
                  </a:lnTo>
                  <a:lnTo>
                    <a:pt x="212" y="762"/>
                  </a:lnTo>
                  <a:lnTo>
                    <a:pt x="367" y="847"/>
                  </a:lnTo>
                  <a:lnTo>
                    <a:pt x="367" y="85"/>
                  </a:lnTo>
                  <a:lnTo>
                    <a:pt x="226"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7"/>
            <p:cNvSpPr/>
            <p:nvPr/>
          </p:nvSpPr>
          <p:spPr>
            <a:xfrm>
              <a:off x="7481664" y="1502777"/>
              <a:ext cx="51067" cy="114027"/>
            </a:xfrm>
            <a:custGeom>
              <a:avLst/>
              <a:gdLst/>
              <a:ahLst/>
              <a:cxnLst/>
              <a:rect l="l" t="t" r="r" b="b"/>
              <a:pathLst>
                <a:path w="395" h="882" extrusionOk="0">
                  <a:moveTo>
                    <a:pt x="233" y="36"/>
                  </a:moveTo>
                  <a:lnTo>
                    <a:pt x="360" y="106"/>
                  </a:lnTo>
                  <a:lnTo>
                    <a:pt x="360" y="833"/>
                  </a:lnTo>
                  <a:lnTo>
                    <a:pt x="247" y="769"/>
                  </a:lnTo>
                  <a:cubicBezTo>
                    <a:pt x="247" y="769"/>
                    <a:pt x="247" y="184"/>
                    <a:pt x="219" y="163"/>
                  </a:cubicBezTo>
                  <a:lnTo>
                    <a:pt x="92" y="184"/>
                  </a:lnTo>
                  <a:lnTo>
                    <a:pt x="42" y="57"/>
                  </a:lnTo>
                  <a:lnTo>
                    <a:pt x="233" y="36"/>
                  </a:lnTo>
                  <a:close/>
                  <a:moveTo>
                    <a:pt x="240" y="1"/>
                  </a:moveTo>
                  <a:cubicBezTo>
                    <a:pt x="240" y="1"/>
                    <a:pt x="14" y="29"/>
                    <a:pt x="0" y="57"/>
                  </a:cubicBezTo>
                  <a:cubicBezTo>
                    <a:pt x="21" y="114"/>
                    <a:pt x="49" y="170"/>
                    <a:pt x="85" y="226"/>
                  </a:cubicBezTo>
                  <a:lnTo>
                    <a:pt x="205" y="212"/>
                  </a:lnTo>
                  <a:cubicBezTo>
                    <a:pt x="205" y="212"/>
                    <a:pt x="205" y="776"/>
                    <a:pt x="219" y="797"/>
                  </a:cubicBezTo>
                  <a:cubicBezTo>
                    <a:pt x="219" y="797"/>
                    <a:pt x="367" y="882"/>
                    <a:pt x="381" y="882"/>
                  </a:cubicBezTo>
                  <a:cubicBezTo>
                    <a:pt x="381" y="882"/>
                    <a:pt x="381" y="882"/>
                    <a:pt x="395" y="868"/>
                  </a:cubicBezTo>
                  <a:cubicBezTo>
                    <a:pt x="395" y="868"/>
                    <a:pt x="395" y="99"/>
                    <a:pt x="388" y="85"/>
                  </a:cubicBezTo>
                  <a:lnTo>
                    <a:pt x="240"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7"/>
            <p:cNvSpPr/>
            <p:nvPr/>
          </p:nvSpPr>
          <p:spPr>
            <a:xfrm>
              <a:off x="7742295" y="1729794"/>
              <a:ext cx="64771" cy="23788"/>
            </a:xfrm>
            <a:custGeom>
              <a:avLst/>
              <a:gdLst/>
              <a:ahLst/>
              <a:cxnLst/>
              <a:rect l="l" t="t" r="r" b="b"/>
              <a:pathLst>
                <a:path w="501" h="184" extrusionOk="0">
                  <a:moveTo>
                    <a:pt x="501" y="0"/>
                  </a:moveTo>
                  <a:lnTo>
                    <a:pt x="275" y="28"/>
                  </a:lnTo>
                  <a:lnTo>
                    <a:pt x="0" y="183"/>
                  </a:lnTo>
                  <a:lnTo>
                    <a:pt x="226" y="162"/>
                  </a:lnTo>
                  <a:lnTo>
                    <a:pt x="501"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7"/>
            <p:cNvSpPr/>
            <p:nvPr/>
          </p:nvSpPr>
          <p:spPr>
            <a:xfrm>
              <a:off x="7741390" y="1726950"/>
              <a:ext cx="66580" cy="29347"/>
            </a:xfrm>
            <a:custGeom>
              <a:avLst/>
              <a:gdLst/>
              <a:ahLst/>
              <a:cxnLst/>
              <a:rect l="l" t="t" r="r" b="b"/>
              <a:pathLst>
                <a:path w="515" h="227" extrusionOk="0">
                  <a:moveTo>
                    <a:pt x="416" y="50"/>
                  </a:moveTo>
                  <a:lnTo>
                    <a:pt x="226" y="163"/>
                  </a:lnTo>
                  <a:lnTo>
                    <a:pt x="99" y="177"/>
                  </a:lnTo>
                  <a:lnTo>
                    <a:pt x="289" y="71"/>
                  </a:lnTo>
                  <a:lnTo>
                    <a:pt x="416" y="50"/>
                  </a:lnTo>
                  <a:close/>
                  <a:moveTo>
                    <a:pt x="508" y="1"/>
                  </a:moveTo>
                  <a:lnTo>
                    <a:pt x="268" y="36"/>
                  </a:lnTo>
                  <a:cubicBezTo>
                    <a:pt x="268" y="36"/>
                    <a:pt x="0" y="191"/>
                    <a:pt x="7" y="226"/>
                  </a:cubicBezTo>
                  <a:lnTo>
                    <a:pt x="240" y="198"/>
                  </a:lnTo>
                  <a:cubicBezTo>
                    <a:pt x="240" y="198"/>
                    <a:pt x="515" y="43"/>
                    <a:pt x="50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7"/>
            <p:cNvSpPr/>
            <p:nvPr/>
          </p:nvSpPr>
          <p:spPr>
            <a:xfrm>
              <a:off x="7771383" y="1729794"/>
              <a:ext cx="53006" cy="31028"/>
            </a:xfrm>
            <a:custGeom>
              <a:avLst/>
              <a:gdLst/>
              <a:ahLst/>
              <a:cxnLst/>
              <a:rect l="l" t="t" r="r" b="b"/>
              <a:pathLst>
                <a:path w="410" h="240" extrusionOk="0">
                  <a:moveTo>
                    <a:pt x="276" y="0"/>
                  </a:moveTo>
                  <a:lnTo>
                    <a:pt x="1" y="162"/>
                  </a:lnTo>
                  <a:lnTo>
                    <a:pt x="142" y="240"/>
                  </a:lnTo>
                  <a:lnTo>
                    <a:pt x="410" y="85"/>
                  </a:lnTo>
                  <a:lnTo>
                    <a:pt x="276" y="0"/>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7"/>
            <p:cNvSpPr/>
            <p:nvPr/>
          </p:nvSpPr>
          <p:spPr>
            <a:xfrm>
              <a:off x="7770478" y="1727855"/>
              <a:ext cx="55721" cy="35682"/>
            </a:xfrm>
            <a:custGeom>
              <a:avLst/>
              <a:gdLst/>
              <a:ahLst/>
              <a:cxnLst/>
              <a:rect l="l" t="t" r="r" b="b"/>
              <a:pathLst>
                <a:path w="431" h="276" extrusionOk="0">
                  <a:moveTo>
                    <a:pt x="283" y="36"/>
                  </a:moveTo>
                  <a:lnTo>
                    <a:pt x="381" y="100"/>
                  </a:lnTo>
                  <a:lnTo>
                    <a:pt x="149" y="234"/>
                  </a:lnTo>
                  <a:lnTo>
                    <a:pt x="50" y="177"/>
                  </a:lnTo>
                  <a:lnTo>
                    <a:pt x="283" y="36"/>
                  </a:lnTo>
                  <a:close/>
                  <a:moveTo>
                    <a:pt x="269" y="1"/>
                  </a:moveTo>
                  <a:cubicBezTo>
                    <a:pt x="269" y="1"/>
                    <a:pt x="1" y="156"/>
                    <a:pt x="1" y="191"/>
                  </a:cubicBezTo>
                  <a:cubicBezTo>
                    <a:pt x="1" y="191"/>
                    <a:pt x="135" y="276"/>
                    <a:pt x="149" y="276"/>
                  </a:cubicBezTo>
                  <a:cubicBezTo>
                    <a:pt x="149" y="276"/>
                    <a:pt x="156" y="276"/>
                    <a:pt x="156" y="269"/>
                  </a:cubicBezTo>
                  <a:cubicBezTo>
                    <a:pt x="156" y="269"/>
                    <a:pt x="431" y="114"/>
                    <a:pt x="431" y="78"/>
                  </a:cubicBezTo>
                  <a:cubicBezTo>
                    <a:pt x="381" y="50"/>
                    <a:pt x="325" y="22"/>
                    <a:pt x="26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7"/>
            <p:cNvSpPr/>
            <p:nvPr/>
          </p:nvSpPr>
          <p:spPr>
            <a:xfrm>
              <a:off x="7749535" y="1588361"/>
              <a:ext cx="89463" cy="111054"/>
            </a:xfrm>
            <a:custGeom>
              <a:avLst/>
              <a:gdLst/>
              <a:ahLst/>
              <a:cxnLst/>
              <a:rect l="l" t="t" r="r" b="b"/>
              <a:pathLst>
                <a:path w="692" h="859" extrusionOk="0">
                  <a:moveTo>
                    <a:pt x="346" y="290"/>
                  </a:moveTo>
                  <a:lnTo>
                    <a:pt x="367" y="340"/>
                  </a:lnTo>
                  <a:cubicBezTo>
                    <a:pt x="374" y="361"/>
                    <a:pt x="374" y="368"/>
                    <a:pt x="381" y="382"/>
                  </a:cubicBezTo>
                  <a:lnTo>
                    <a:pt x="388" y="417"/>
                  </a:lnTo>
                  <a:cubicBezTo>
                    <a:pt x="388" y="431"/>
                    <a:pt x="395" y="445"/>
                    <a:pt x="395" y="460"/>
                  </a:cubicBezTo>
                  <a:cubicBezTo>
                    <a:pt x="402" y="474"/>
                    <a:pt x="402" y="488"/>
                    <a:pt x="402" y="502"/>
                  </a:cubicBezTo>
                  <a:cubicBezTo>
                    <a:pt x="409" y="509"/>
                    <a:pt x="409" y="530"/>
                    <a:pt x="409" y="544"/>
                  </a:cubicBezTo>
                  <a:cubicBezTo>
                    <a:pt x="409" y="558"/>
                    <a:pt x="409" y="579"/>
                    <a:pt x="409" y="586"/>
                  </a:cubicBezTo>
                  <a:cubicBezTo>
                    <a:pt x="381" y="509"/>
                    <a:pt x="353" y="431"/>
                    <a:pt x="339" y="347"/>
                  </a:cubicBezTo>
                  <a:cubicBezTo>
                    <a:pt x="346" y="326"/>
                    <a:pt x="346" y="312"/>
                    <a:pt x="346" y="290"/>
                  </a:cubicBezTo>
                  <a:close/>
                  <a:moveTo>
                    <a:pt x="316" y="0"/>
                  </a:moveTo>
                  <a:cubicBezTo>
                    <a:pt x="208" y="0"/>
                    <a:pt x="100" y="27"/>
                    <a:pt x="1" y="79"/>
                  </a:cubicBezTo>
                  <a:cubicBezTo>
                    <a:pt x="240" y="156"/>
                    <a:pt x="120" y="227"/>
                    <a:pt x="120" y="227"/>
                  </a:cubicBezTo>
                  <a:cubicBezTo>
                    <a:pt x="99" y="297"/>
                    <a:pt x="85" y="368"/>
                    <a:pt x="78" y="445"/>
                  </a:cubicBezTo>
                  <a:lnTo>
                    <a:pt x="78" y="502"/>
                  </a:lnTo>
                  <a:lnTo>
                    <a:pt x="78" y="551"/>
                  </a:lnTo>
                  <a:cubicBezTo>
                    <a:pt x="85" y="615"/>
                    <a:pt x="99" y="678"/>
                    <a:pt x="128" y="735"/>
                  </a:cubicBezTo>
                  <a:cubicBezTo>
                    <a:pt x="141" y="741"/>
                    <a:pt x="157" y="744"/>
                    <a:pt x="175" y="744"/>
                  </a:cubicBezTo>
                  <a:cubicBezTo>
                    <a:pt x="272" y="744"/>
                    <a:pt x="416" y="664"/>
                    <a:pt x="417" y="664"/>
                  </a:cubicBezTo>
                  <a:lnTo>
                    <a:pt x="417" y="664"/>
                  </a:lnTo>
                  <a:cubicBezTo>
                    <a:pt x="417" y="692"/>
                    <a:pt x="417" y="720"/>
                    <a:pt x="409" y="749"/>
                  </a:cubicBezTo>
                  <a:cubicBezTo>
                    <a:pt x="409" y="763"/>
                    <a:pt x="409" y="777"/>
                    <a:pt x="402" y="791"/>
                  </a:cubicBezTo>
                  <a:cubicBezTo>
                    <a:pt x="395" y="798"/>
                    <a:pt x="395" y="819"/>
                    <a:pt x="395" y="826"/>
                  </a:cubicBezTo>
                  <a:cubicBezTo>
                    <a:pt x="378" y="850"/>
                    <a:pt x="381" y="859"/>
                    <a:pt x="396" y="859"/>
                  </a:cubicBezTo>
                  <a:cubicBezTo>
                    <a:pt x="442" y="859"/>
                    <a:pt x="600" y="770"/>
                    <a:pt x="600" y="770"/>
                  </a:cubicBezTo>
                  <a:cubicBezTo>
                    <a:pt x="642" y="678"/>
                    <a:pt x="670" y="586"/>
                    <a:pt x="691" y="488"/>
                  </a:cubicBezTo>
                  <a:cubicBezTo>
                    <a:pt x="691" y="474"/>
                    <a:pt x="684" y="460"/>
                    <a:pt x="684" y="445"/>
                  </a:cubicBezTo>
                  <a:cubicBezTo>
                    <a:pt x="684" y="375"/>
                    <a:pt x="677" y="361"/>
                    <a:pt x="677" y="361"/>
                  </a:cubicBezTo>
                  <a:cubicBezTo>
                    <a:pt x="656" y="269"/>
                    <a:pt x="628" y="178"/>
                    <a:pt x="593" y="86"/>
                  </a:cubicBezTo>
                  <a:lnTo>
                    <a:pt x="565" y="51"/>
                  </a:lnTo>
                  <a:cubicBezTo>
                    <a:pt x="484" y="17"/>
                    <a:pt x="400" y="0"/>
                    <a:pt x="316"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7"/>
            <p:cNvSpPr/>
            <p:nvPr/>
          </p:nvSpPr>
          <p:spPr>
            <a:xfrm>
              <a:off x="7755869" y="1574786"/>
              <a:ext cx="84939" cy="134971"/>
            </a:xfrm>
            <a:custGeom>
              <a:avLst/>
              <a:gdLst/>
              <a:ahLst/>
              <a:cxnLst/>
              <a:rect l="l" t="t" r="r" b="b"/>
              <a:pathLst>
                <a:path w="657" h="1044" extrusionOk="0">
                  <a:moveTo>
                    <a:pt x="73" y="134"/>
                  </a:moveTo>
                  <a:cubicBezTo>
                    <a:pt x="51" y="147"/>
                    <a:pt x="36" y="156"/>
                    <a:pt x="36" y="156"/>
                  </a:cubicBezTo>
                  <a:cubicBezTo>
                    <a:pt x="50" y="166"/>
                    <a:pt x="62" y="176"/>
                    <a:pt x="72" y="186"/>
                  </a:cubicBezTo>
                  <a:lnTo>
                    <a:pt x="72" y="186"/>
                  </a:lnTo>
                  <a:cubicBezTo>
                    <a:pt x="65" y="169"/>
                    <a:pt x="67" y="151"/>
                    <a:pt x="73" y="134"/>
                  </a:cubicBezTo>
                  <a:close/>
                  <a:moveTo>
                    <a:pt x="72" y="186"/>
                  </a:moveTo>
                  <a:cubicBezTo>
                    <a:pt x="77" y="199"/>
                    <a:pt x="87" y="211"/>
                    <a:pt x="103" y="223"/>
                  </a:cubicBezTo>
                  <a:lnTo>
                    <a:pt x="103" y="223"/>
                  </a:lnTo>
                  <a:cubicBezTo>
                    <a:pt x="96" y="211"/>
                    <a:pt x="86" y="199"/>
                    <a:pt x="72" y="186"/>
                  </a:cubicBezTo>
                  <a:close/>
                  <a:moveTo>
                    <a:pt x="103" y="223"/>
                  </a:moveTo>
                  <a:cubicBezTo>
                    <a:pt x="115" y="242"/>
                    <a:pt x="119" y="260"/>
                    <a:pt x="119" y="275"/>
                  </a:cubicBezTo>
                  <a:lnTo>
                    <a:pt x="119" y="275"/>
                  </a:lnTo>
                  <a:cubicBezTo>
                    <a:pt x="128" y="265"/>
                    <a:pt x="138" y="256"/>
                    <a:pt x="149" y="247"/>
                  </a:cubicBezTo>
                  <a:cubicBezTo>
                    <a:pt x="130" y="240"/>
                    <a:pt x="115" y="231"/>
                    <a:pt x="103" y="223"/>
                  </a:cubicBezTo>
                  <a:close/>
                  <a:moveTo>
                    <a:pt x="325" y="529"/>
                  </a:moveTo>
                  <a:cubicBezTo>
                    <a:pt x="325" y="543"/>
                    <a:pt x="325" y="558"/>
                    <a:pt x="325" y="572"/>
                  </a:cubicBezTo>
                  <a:cubicBezTo>
                    <a:pt x="325" y="572"/>
                    <a:pt x="304" y="572"/>
                    <a:pt x="325" y="529"/>
                  </a:cubicBezTo>
                  <a:close/>
                  <a:moveTo>
                    <a:pt x="276" y="395"/>
                  </a:moveTo>
                  <a:lnTo>
                    <a:pt x="276" y="459"/>
                  </a:lnTo>
                  <a:cubicBezTo>
                    <a:pt x="283" y="522"/>
                    <a:pt x="297" y="593"/>
                    <a:pt x="311" y="663"/>
                  </a:cubicBezTo>
                  <a:cubicBezTo>
                    <a:pt x="318" y="677"/>
                    <a:pt x="325" y="684"/>
                    <a:pt x="368" y="720"/>
                  </a:cubicBezTo>
                  <a:cubicBezTo>
                    <a:pt x="368" y="720"/>
                    <a:pt x="368" y="720"/>
                    <a:pt x="382" y="691"/>
                  </a:cubicBezTo>
                  <a:cubicBezTo>
                    <a:pt x="382" y="677"/>
                    <a:pt x="382" y="663"/>
                    <a:pt x="382" y="649"/>
                  </a:cubicBezTo>
                  <a:cubicBezTo>
                    <a:pt x="382" y="635"/>
                    <a:pt x="375" y="614"/>
                    <a:pt x="375" y="600"/>
                  </a:cubicBezTo>
                  <a:cubicBezTo>
                    <a:pt x="375" y="593"/>
                    <a:pt x="375" y="572"/>
                    <a:pt x="368" y="565"/>
                  </a:cubicBezTo>
                  <a:cubicBezTo>
                    <a:pt x="368" y="550"/>
                    <a:pt x="360" y="536"/>
                    <a:pt x="360" y="522"/>
                  </a:cubicBezTo>
                  <a:cubicBezTo>
                    <a:pt x="360" y="508"/>
                    <a:pt x="353" y="494"/>
                    <a:pt x="346" y="480"/>
                  </a:cubicBezTo>
                  <a:cubicBezTo>
                    <a:pt x="346" y="466"/>
                    <a:pt x="339" y="459"/>
                    <a:pt x="276" y="395"/>
                  </a:cubicBezTo>
                  <a:close/>
                  <a:moveTo>
                    <a:pt x="205" y="1"/>
                  </a:moveTo>
                  <a:cubicBezTo>
                    <a:pt x="205" y="1"/>
                    <a:pt x="99" y="65"/>
                    <a:pt x="73" y="134"/>
                  </a:cubicBezTo>
                  <a:lnTo>
                    <a:pt x="73" y="134"/>
                  </a:lnTo>
                  <a:cubicBezTo>
                    <a:pt x="132" y="100"/>
                    <a:pt x="241" y="36"/>
                    <a:pt x="241" y="36"/>
                  </a:cubicBezTo>
                  <a:cubicBezTo>
                    <a:pt x="241" y="36"/>
                    <a:pt x="242" y="36"/>
                    <a:pt x="242" y="36"/>
                  </a:cubicBezTo>
                  <a:cubicBezTo>
                    <a:pt x="250" y="36"/>
                    <a:pt x="275" y="42"/>
                    <a:pt x="523" y="205"/>
                  </a:cubicBezTo>
                  <a:cubicBezTo>
                    <a:pt x="551" y="269"/>
                    <a:pt x="579" y="346"/>
                    <a:pt x="600" y="417"/>
                  </a:cubicBezTo>
                  <a:cubicBezTo>
                    <a:pt x="607" y="417"/>
                    <a:pt x="607" y="431"/>
                    <a:pt x="614" y="508"/>
                  </a:cubicBezTo>
                  <a:cubicBezTo>
                    <a:pt x="603" y="601"/>
                    <a:pt x="581" y="699"/>
                    <a:pt x="554" y="794"/>
                  </a:cubicBezTo>
                  <a:lnTo>
                    <a:pt x="554" y="794"/>
                  </a:lnTo>
                  <a:cubicBezTo>
                    <a:pt x="593" y="742"/>
                    <a:pt x="627" y="686"/>
                    <a:pt x="657" y="628"/>
                  </a:cubicBezTo>
                  <a:lnTo>
                    <a:pt x="657" y="550"/>
                  </a:lnTo>
                  <a:cubicBezTo>
                    <a:pt x="635" y="438"/>
                    <a:pt x="607" y="325"/>
                    <a:pt x="572" y="219"/>
                  </a:cubicBezTo>
                  <a:cubicBezTo>
                    <a:pt x="565" y="205"/>
                    <a:pt x="558" y="191"/>
                    <a:pt x="544" y="170"/>
                  </a:cubicBezTo>
                  <a:cubicBezTo>
                    <a:pt x="530" y="149"/>
                    <a:pt x="516" y="128"/>
                    <a:pt x="501" y="113"/>
                  </a:cubicBezTo>
                  <a:cubicBezTo>
                    <a:pt x="494" y="106"/>
                    <a:pt x="487" y="99"/>
                    <a:pt x="205" y="1"/>
                  </a:cubicBezTo>
                  <a:close/>
                  <a:moveTo>
                    <a:pt x="554" y="794"/>
                  </a:moveTo>
                  <a:lnTo>
                    <a:pt x="554" y="794"/>
                  </a:lnTo>
                  <a:cubicBezTo>
                    <a:pt x="530" y="827"/>
                    <a:pt x="504" y="858"/>
                    <a:pt x="476" y="887"/>
                  </a:cubicBezTo>
                  <a:lnTo>
                    <a:pt x="476" y="887"/>
                  </a:lnTo>
                  <a:cubicBezTo>
                    <a:pt x="509" y="869"/>
                    <a:pt x="537" y="854"/>
                    <a:pt x="537" y="854"/>
                  </a:cubicBezTo>
                  <a:cubicBezTo>
                    <a:pt x="543" y="834"/>
                    <a:pt x="549" y="814"/>
                    <a:pt x="554" y="794"/>
                  </a:cubicBezTo>
                  <a:close/>
                  <a:moveTo>
                    <a:pt x="119" y="275"/>
                  </a:moveTo>
                  <a:cubicBezTo>
                    <a:pt x="57" y="336"/>
                    <a:pt x="13" y="416"/>
                    <a:pt x="1" y="501"/>
                  </a:cubicBezTo>
                  <a:lnTo>
                    <a:pt x="1" y="550"/>
                  </a:lnTo>
                  <a:lnTo>
                    <a:pt x="1" y="614"/>
                  </a:lnTo>
                  <a:cubicBezTo>
                    <a:pt x="22" y="706"/>
                    <a:pt x="57" y="797"/>
                    <a:pt x="100" y="889"/>
                  </a:cubicBezTo>
                  <a:cubicBezTo>
                    <a:pt x="121" y="896"/>
                    <a:pt x="149" y="896"/>
                    <a:pt x="170" y="896"/>
                  </a:cubicBezTo>
                  <a:cubicBezTo>
                    <a:pt x="227" y="861"/>
                    <a:pt x="283" y="832"/>
                    <a:pt x="339" y="804"/>
                  </a:cubicBezTo>
                  <a:lnTo>
                    <a:pt x="339" y="847"/>
                  </a:lnTo>
                  <a:cubicBezTo>
                    <a:pt x="325" y="917"/>
                    <a:pt x="304" y="981"/>
                    <a:pt x="276" y="1044"/>
                  </a:cubicBezTo>
                  <a:lnTo>
                    <a:pt x="283" y="1044"/>
                  </a:lnTo>
                  <a:cubicBezTo>
                    <a:pt x="354" y="1000"/>
                    <a:pt x="419" y="947"/>
                    <a:pt x="476" y="887"/>
                  </a:cubicBezTo>
                  <a:lnTo>
                    <a:pt x="476" y="887"/>
                  </a:lnTo>
                  <a:cubicBezTo>
                    <a:pt x="434" y="910"/>
                    <a:pt x="381" y="936"/>
                    <a:pt x="365" y="936"/>
                  </a:cubicBezTo>
                  <a:cubicBezTo>
                    <a:pt x="361" y="936"/>
                    <a:pt x="360" y="934"/>
                    <a:pt x="360" y="931"/>
                  </a:cubicBezTo>
                  <a:cubicBezTo>
                    <a:pt x="368" y="924"/>
                    <a:pt x="368" y="903"/>
                    <a:pt x="375" y="896"/>
                  </a:cubicBezTo>
                  <a:cubicBezTo>
                    <a:pt x="382" y="882"/>
                    <a:pt x="382" y="868"/>
                    <a:pt x="382" y="854"/>
                  </a:cubicBezTo>
                  <a:lnTo>
                    <a:pt x="375" y="854"/>
                  </a:lnTo>
                  <a:cubicBezTo>
                    <a:pt x="375" y="840"/>
                    <a:pt x="382" y="825"/>
                    <a:pt x="353" y="748"/>
                  </a:cubicBezTo>
                  <a:cubicBezTo>
                    <a:pt x="318" y="770"/>
                    <a:pt x="278" y="781"/>
                    <a:pt x="239" y="781"/>
                  </a:cubicBezTo>
                  <a:cubicBezTo>
                    <a:pt x="156" y="781"/>
                    <a:pt x="75" y="733"/>
                    <a:pt x="36" y="656"/>
                  </a:cubicBezTo>
                  <a:lnTo>
                    <a:pt x="36" y="607"/>
                  </a:lnTo>
                  <a:lnTo>
                    <a:pt x="36" y="550"/>
                  </a:lnTo>
                  <a:cubicBezTo>
                    <a:pt x="43" y="480"/>
                    <a:pt x="57" y="417"/>
                    <a:pt x="71" y="346"/>
                  </a:cubicBezTo>
                  <a:cubicBezTo>
                    <a:pt x="71" y="346"/>
                    <a:pt x="117" y="321"/>
                    <a:pt x="119" y="275"/>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7"/>
            <p:cNvSpPr/>
            <p:nvPr/>
          </p:nvSpPr>
          <p:spPr>
            <a:xfrm>
              <a:off x="7737641" y="1595859"/>
              <a:ext cx="65805" cy="113381"/>
            </a:xfrm>
            <a:custGeom>
              <a:avLst/>
              <a:gdLst/>
              <a:ahLst/>
              <a:cxnLst/>
              <a:rect l="l" t="t" r="r" b="b"/>
              <a:pathLst>
                <a:path w="509" h="877" extrusionOk="0">
                  <a:moveTo>
                    <a:pt x="229" y="159"/>
                  </a:moveTo>
                  <a:cubicBezTo>
                    <a:pt x="239" y="159"/>
                    <a:pt x="250" y="162"/>
                    <a:pt x="262" y="169"/>
                  </a:cubicBezTo>
                  <a:cubicBezTo>
                    <a:pt x="325" y="204"/>
                    <a:pt x="346" y="282"/>
                    <a:pt x="346" y="493"/>
                  </a:cubicBezTo>
                  <a:cubicBezTo>
                    <a:pt x="346" y="661"/>
                    <a:pt x="327" y="720"/>
                    <a:pt x="286" y="720"/>
                  </a:cubicBezTo>
                  <a:cubicBezTo>
                    <a:pt x="276" y="720"/>
                    <a:pt x="266" y="717"/>
                    <a:pt x="255" y="712"/>
                  </a:cubicBezTo>
                  <a:lnTo>
                    <a:pt x="255" y="705"/>
                  </a:lnTo>
                  <a:cubicBezTo>
                    <a:pt x="191" y="669"/>
                    <a:pt x="170" y="585"/>
                    <a:pt x="170" y="387"/>
                  </a:cubicBezTo>
                  <a:cubicBezTo>
                    <a:pt x="170" y="222"/>
                    <a:pt x="189" y="159"/>
                    <a:pt x="229" y="159"/>
                  </a:cubicBezTo>
                  <a:close/>
                  <a:moveTo>
                    <a:pt x="145" y="0"/>
                  </a:moveTo>
                  <a:cubicBezTo>
                    <a:pt x="52" y="0"/>
                    <a:pt x="1" y="99"/>
                    <a:pt x="1" y="289"/>
                  </a:cubicBezTo>
                  <a:cubicBezTo>
                    <a:pt x="1" y="550"/>
                    <a:pt x="93" y="747"/>
                    <a:pt x="255" y="839"/>
                  </a:cubicBezTo>
                  <a:cubicBezTo>
                    <a:pt x="296" y="864"/>
                    <a:pt x="333" y="876"/>
                    <a:pt x="365" y="876"/>
                  </a:cubicBezTo>
                  <a:cubicBezTo>
                    <a:pt x="458" y="876"/>
                    <a:pt x="509" y="773"/>
                    <a:pt x="509" y="585"/>
                  </a:cubicBezTo>
                  <a:cubicBezTo>
                    <a:pt x="509" y="324"/>
                    <a:pt x="417" y="134"/>
                    <a:pt x="255" y="35"/>
                  </a:cubicBezTo>
                  <a:cubicBezTo>
                    <a:pt x="214" y="12"/>
                    <a:pt x="177" y="0"/>
                    <a:pt x="145"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7"/>
            <p:cNvSpPr/>
            <p:nvPr/>
          </p:nvSpPr>
          <p:spPr>
            <a:xfrm>
              <a:off x="7734926" y="1593532"/>
              <a:ext cx="71235" cy="118164"/>
            </a:xfrm>
            <a:custGeom>
              <a:avLst/>
              <a:gdLst/>
              <a:ahLst/>
              <a:cxnLst/>
              <a:rect l="l" t="t" r="r" b="b"/>
              <a:pathLst>
                <a:path w="551" h="914" extrusionOk="0">
                  <a:moveTo>
                    <a:pt x="241" y="194"/>
                  </a:moveTo>
                  <a:cubicBezTo>
                    <a:pt x="248" y="201"/>
                    <a:pt x="262" y="201"/>
                    <a:pt x="269" y="208"/>
                  </a:cubicBezTo>
                  <a:cubicBezTo>
                    <a:pt x="318" y="236"/>
                    <a:pt x="346" y="293"/>
                    <a:pt x="346" y="511"/>
                  </a:cubicBezTo>
                  <a:cubicBezTo>
                    <a:pt x="346" y="666"/>
                    <a:pt x="332" y="709"/>
                    <a:pt x="283" y="709"/>
                  </a:cubicBezTo>
                  <a:cubicBezTo>
                    <a:pt x="233" y="680"/>
                    <a:pt x="205" y="617"/>
                    <a:pt x="205" y="405"/>
                  </a:cubicBezTo>
                  <a:cubicBezTo>
                    <a:pt x="205" y="250"/>
                    <a:pt x="219" y="208"/>
                    <a:pt x="241" y="194"/>
                  </a:cubicBezTo>
                  <a:close/>
                  <a:moveTo>
                    <a:pt x="246" y="158"/>
                  </a:moveTo>
                  <a:cubicBezTo>
                    <a:pt x="237" y="158"/>
                    <a:pt x="227" y="160"/>
                    <a:pt x="219" y="166"/>
                  </a:cubicBezTo>
                  <a:cubicBezTo>
                    <a:pt x="177" y="187"/>
                    <a:pt x="163" y="250"/>
                    <a:pt x="163" y="405"/>
                  </a:cubicBezTo>
                  <a:cubicBezTo>
                    <a:pt x="163" y="610"/>
                    <a:pt x="191" y="702"/>
                    <a:pt x="269" y="744"/>
                  </a:cubicBezTo>
                  <a:cubicBezTo>
                    <a:pt x="276" y="751"/>
                    <a:pt x="297" y="758"/>
                    <a:pt x="311" y="758"/>
                  </a:cubicBezTo>
                  <a:cubicBezTo>
                    <a:pt x="318" y="758"/>
                    <a:pt x="325" y="758"/>
                    <a:pt x="339" y="751"/>
                  </a:cubicBezTo>
                  <a:cubicBezTo>
                    <a:pt x="374" y="730"/>
                    <a:pt x="389" y="659"/>
                    <a:pt x="389" y="511"/>
                  </a:cubicBezTo>
                  <a:cubicBezTo>
                    <a:pt x="389" y="307"/>
                    <a:pt x="360" y="215"/>
                    <a:pt x="290" y="173"/>
                  </a:cubicBezTo>
                  <a:cubicBezTo>
                    <a:pt x="277" y="164"/>
                    <a:pt x="261" y="158"/>
                    <a:pt x="246" y="158"/>
                  </a:cubicBezTo>
                  <a:close/>
                  <a:moveTo>
                    <a:pt x="163" y="39"/>
                  </a:moveTo>
                  <a:cubicBezTo>
                    <a:pt x="198" y="39"/>
                    <a:pt x="233" y="53"/>
                    <a:pt x="269" y="74"/>
                  </a:cubicBezTo>
                  <a:cubicBezTo>
                    <a:pt x="424" y="159"/>
                    <a:pt x="508" y="349"/>
                    <a:pt x="508" y="603"/>
                  </a:cubicBezTo>
                  <a:cubicBezTo>
                    <a:pt x="508" y="744"/>
                    <a:pt x="480" y="836"/>
                    <a:pt x="431" y="864"/>
                  </a:cubicBezTo>
                  <a:cubicBezTo>
                    <a:pt x="412" y="872"/>
                    <a:pt x="393" y="876"/>
                    <a:pt x="373" y="876"/>
                  </a:cubicBezTo>
                  <a:cubicBezTo>
                    <a:pt x="341" y="876"/>
                    <a:pt x="309" y="865"/>
                    <a:pt x="283" y="843"/>
                  </a:cubicBezTo>
                  <a:cubicBezTo>
                    <a:pt x="135" y="758"/>
                    <a:pt x="43" y="568"/>
                    <a:pt x="43" y="314"/>
                  </a:cubicBezTo>
                  <a:cubicBezTo>
                    <a:pt x="43" y="173"/>
                    <a:pt x="71" y="81"/>
                    <a:pt x="121" y="53"/>
                  </a:cubicBezTo>
                  <a:cubicBezTo>
                    <a:pt x="135" y="46"/>
                    <a:pt x="149" y="39"/>
                    <a:pt x="163" y="39"/>
                  </a:cubicBezTo>
                  <a:close/>
                  <a:moveTo>
                    <a:pt x="174" y="1"/>
                  </a:moveTo>
                  <a:cubicBezTo>
                    <a:pt x="148" y="1"/>
                    <a:pt x="122" y="7"/>
                    <a:pt x="100" y="18"/>
                  </a:cubicBezTo>
                  <a:cubicBezTo>
                    <a:pt x="36" y="53"/>
                    <a:pt x="1" y="152"/>
                    <a:pt x="1" y="314"/>
                  </a:cubicBezTo>
                  <a:cubicBezTo>
                    <a:pt x="1" y="582"/>
                    <a:pt x="100" y="779"/>
                    <a:pt x="262" y="878"/>
                  </a:cubicBezTo>
                  <a:cubicBezTo>
                    <a:pt x="304" y="899"/>
                    <a:pt x="339" y="913"/>
                    <a:pt x="389" y="913"/>
                  </a:cubicBezTo>
                  <a:cubicBezTo>
                    <a:pt x="410" y="913"/>
                    <a:pt x="431" y="913"/>
                    <a:pt x="452" y="899"/>
                  </a:cubicBezTo>
                  <a:cubicBezTo>
                    <a:pt x="515" y="864"/>
                    <a:pt x="551" y="765"/>
                    <a:pt x="551" y="603"/>
                  </a:cubicBezTo>
                  <a:cubicBezTo>
                    <a:pt x="551" y="335"/>
                    <a:pt x="452" y="138"/>
                    <a:pt x="283" y="39"/>
                  </a:cubicBezTo>
                  <a:cubicBezTo>
                    <a:pt x="253" y="14"/>
                    <a:pt x="213" y="1"/>
                    <a:pt x="17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7"/>
            <p:cNvSpPr/>
            <p:nvPr/>
          </p:nvSpPr>
          <p:spPr>
            <a:xfrm>
              <a:off x="6626726" y="1499157"/>
              <a:ext cx="1512993" cy="1420298"/>
            </a:xfrm>
            <a:custGeom>
              <a:avLst/>
              <a:gdLst/>
              <a:ahLst/>
              <a:cxnLst/>
              <a:rect l="l" t="t" r="r" b="b"/>
              <a:pathLst>
                <a:path w="11703" h="10986" extrusionOk="0">
                  <a:moveTo>
                    <a:pt x="3067" y="1"/>
                  </a:moveTo>
                  <a:lnTo>
                    <a:pt x="3067" y="1"/>
                  </a:lnTo>
                  <a:cubicBezTo>
                    <a:pt x="2510" y="311"/>
                    <a:pt x="2010" y="713"/>
                    <a:pt x="1594" y="1192"/>
                  </a:cubicBezTo>
                  <a:cubicBezTo>
                    <a:pt x="544" y="2383"/>
                    <a:pt x="1" y="4026"/>
                    <a:pt x="121" y="5739"/>
                  </a:cubicBezTo>
                  <a:cubicBezTo>
                    <a:pt x="128" y="5844"/>
                    <a:pt x="142" y="5943"/>
                    <a:pt x="149" y="6049"/>
                  </a:cubicBezTo>
                  <a:cubicBezTo>
                    <a:pt x="205" y="6500"/>
                    <a:pt x="269" y="6930"/>
                    <a:pt x="353" y="7325"/>
                  </a:cubicBezTo>
                  <a:cubicBezTo>
                    <a:pt x="755" y="9355"/>
                    <a:pt x="1594" y="10687"/>
                    <a:pt x="3603" y="10941"/>
                  </a:cubicBezTo>
                  <a:cubicBezTo>
                    <a:pt x="3838" y="10971"/>
                    <a:pt x="4088" y="10986"/>
                    <a:pt x="4357" y="10986"/>
                  </a:cubicBezTo>
                  <a:cubicBezTo>
                    <a:pt x="5049" y="10986"/>
                    <a:pt x="5859" y="10885"/>
                    <a:pt x="6803" y="10666"/>
                  </a:cubicBezTo>
                  <a:cubicBezTo>
                    <a:pt x="7572" y="10490"/>
                    <a:pt x="8305" y="10173"/>
                    <a:pt x="8961" y="9729"/>
                  </a:cubicBezTo>
                  <a:cubicBezTo>
                    <a:pt x="9285" y="9510"/>
                    <a:pt x="9588" y="9256"/>
                    <a:pt x="9863" y="8981"/>
                  </a:cubicBezTo>
                  <a:cubicBezTo>
                    <a:pt x="11104" y="7748"/>
                    <a:pt x="11703" y="6014"/>
                    <a:pt x="11470" y="4279"/>
                  </a:cubicBezTo>
                  <a:lnTo>
                    <a:pt x="11470" y="4279"/>
                  </a:lnTo>
                  <a:lnTo>
                    <a:pt x="11470" y="4287"/>
                  </a:lnTo>
                  <a:cubicBezTo>
                    <a:pt x="11456" y="4202"/>
                    <a:pt x="11442" y="4110"/>
                    <a:pt x="11428" y="4026"/>
                  </a:cubicBezTo>
                  <a:cubicBezTo>
                    <a:pt x="11322" y="3427"/>
                    <a:pt x="11118" y="2848"/>
                    <a:pt x="10836" y="2320"/>
                  </a:cubicBezTo>
                  <a:cubicBezTo>
                    <a:pt x="10800" y="2256"/>
                    <a:pt x="10765" y="2200"/>
                    <a:pt x="10730" y="2144"/>
                  </a:cubicBezTo>
                  <a:cubicBezTo>
                    <a:pt x="10709" y="2101"/>
                    <a:pt x="10688" y="2066"/>
                    <a:pt x="10666" y="2031"/>
                  </a:cubicBezTo>
                  <a:cubicBezTo>
                    <a:pt x="10554" y="2376"/>
                    <a:pt x="10201" y="3152"/>
                    <a:pt x="9214" y="3215"/>
                  </a:cubicBezTo>
                  <a:cubicBezTo>
                    <a:pt x="9179" y="3219"/>
                    <a:pt x="9142" y="3220"/>
                    <a:pt x="9104" y="3220"/>
                  </a:cubicBezTo>
                  <a:cubicBezTo>
                    <a:pt x="9066" y="3220"/>
                    <a:pt x="9028" y="3219"/>
                    <a:pt x="8989" y="3215"/>
                  </a:cubicBezTo>
                  <a:cubicBezTo>
                    <a:pt x="7515" y="3159"/>
                    <a:pt x="3589" y="1276"/>
                    <a:pt x="3124" y="762"/>
                  </a:cubicBezTo>
                  <a:cubicBezTo>
                    <a:pt x="2962" y="579"/>
                    <a:pt x="2976" y="290"/>
                    <a:pt x="3067"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7"/>
            <p:cNvSpPr/>
            <p:nvPr/>
          </p:nvSpPr>
          <p:spPr>
            <a:xfrm>
              <a:off x="6624917" y="1497347"/>
              <a:ext cx="1517518" cy="1425469"/>
            </a:xfrm>
            <a:custGeom>
              <a:avLst/>
              <a:gdLst/>
              <a:ahLst/>
              <a:cxnLst/>
              <a:rect l="l" t="t" r="r" b="b"/>
              <a:pathLst>
                <a:path w="11738" h="11026" extrusionOk="0">
                  <a:moveTo>
                    <a:pt x="3053" y="57"/>
                  </a:moveTo>
                  <a:lnTo>
                    <a:pt x="3053" y="57"/>
                  </a:lnTo>
                  <a:cubicBezTo>
                    <a:pt x="2954" y="381"/>
                    <a:pt x="2983" y="628"/>
                    <a:pt x="3124" y="783"/>
                  </a:cubicBezTo>
                  <a:cubicBezTo>
                    <a:pt x="3589" y="1312"/>
                    <a:pt x="7551" y="3194"/>
                    <a:pt x="9003" y="3250"/>
                  </a:cubicBezTo>
                  <a:cubicBezTo>
                    <a:pt x="9042" y="3254"/>
                    <a:pt x="9080" y="3255"/>
                    <a:pt x="9119" y="3255"/>
                  </a:cubicBezTo>
                  <a:cubicBezTo>
                    <a:pt x="9158" y="3255"/>
                    <a:pt x="9197" y="3254"/>
                    <a:pt x="9235" y="3250"/>
                  </a:cubicBezTo>
                  <a:cubicBezTo>
                    <a:pt x="10194" y="3180"/>
                    <a:pt x="10561" y="2440"/>
                    <a:pt x="10688" y="2087"/>
                  </a:cubicBezTo>
                  <a:lnTo>
                    <a:pt x="10730" y="2165"/>
                  </a:lnTo>
                  <a:cubicBezTo>
                    <a:pt x="10765" y="2221"/>
                    <a:pt x="10800" y="2277"/>
                    <a:pt x="10836" y="2341"/>
                  </a:cubicBezTo>
                  <a:cubicBezTo>
                    <a:pt x="11118" y="2870"/>
                    <a:pt x="11315" y="3448"/>
                    <a:pt x="11421" y="4040"/>
                  </a:cubicBezTo>
                  <a:cubicBezTo>
                    <a:pt x="11442" y="4124"/>
                    <a:pt x="11456" y="4216"/>
                    <a:pt x="11463" y="4301"/>
                  </a:cubicBezTo>
                  <a:cubicBezTo>
                    <a:pt x="11696" y="6028"/>
                    <a:pt x="11103" y="7762"/>
                    <a:pt x="9870" y="8981"/>
                  </a:cubicBezTo>
                  <a:cubicBezTo>
                    <a:pt x="9588" y="9263"/>
                    <a:pt x="9292" y="9510"/>
                    <a:pt x="8967" y="9736"/>
                  </a:cubicBezTo>
                  <a:cubicBezTo>
                    <a:pt x="8312" y="10180"/>
                    <a:pt x="7586" y="10497"/>
                    <a:pt x="6810" y="10666"/>
                  </a:cubicBezTo>
                  <a:cubicBezTo>
                    <a:pt x="5881" y="10880"/>
                    <a:pt x="5078" y="10988"/>
                    <a:pt x="4376" y="10988"/>
                  </a:cubicBezTo>
                  <a:cubicBezTo>
                    <a:pt x="4109" y="10988"/>
                    <a:pt x="3856" y="10972"/>
                    <a:pt x="3617" y="10941"/>
                  </a:cubicBezTo>
                  <a:cubicBezTo>
                    <a:pt x="1812" y="10708"/>
                    <a:pt x="847" y="9630"/>
                    <a:pt x="381" y="7339"/>
                  </a:cubicBezTo>
                  <a:cubicBezTo>
                    <a:pt x="311" y="6958"/>
                    <a:pt x="248" y="6542"/>
                    <a:pt x="184" y="6063"/>
                  </a:cubicBezTo>
                  <a:cubicBezTo>
                    <a:pt x="177" y="5957"/>
                    <a:pt x="163" y="5851"/>
                    <a:pt x="156" y="5760"/>
                  </a:cubicBezTo>
                  <a:cubicBezTo>
                    <a:pt x="36" y="4075"/>
                    <a:pt x="572" y="2418"/>
                    <a:pt x="1622" y="1220"/>
                  </a:cubicBezTo>
                  <a:cubicBezTo>
                    <a:pt x="2031" y="755"/>
                    <a:pt x="2510" y="360"/>
                    <a:pt x="3053" y="57"/>
                  </a:cubicBezTo>
                  <a:close/>
                  <a:moveTo>
                    <a:pt x="3074" y="0"/>
                  </a:moveTo>
                  <a:cubicBezTo>
                    <a:pt x="2517" y="311"/>
                    <a:pt x="2017" y="712"/>
                    <a:pt x="1594" y="1199"/>
                  </a:cubicBezTo>
                  <a:cubicBezTo>
                    <a:pt x="537" y="2404"/>
                    <a:pt x="1" y="4068"/>
                    <a:pt x="121" y="5760"/>
                  </a:cubicBezTo>
                  <a:cubicBezTo>
                    <a:pt x="128" y="5858"/>
                    <a:pt x="135" y="5964"/>
                    <a:pt x="149" y="6063"/>
                  </a:cubicBezTo>
                  <a:cubicBezTo>
                    <a:pt x="205" y="6549"/>
                    <a:pt x="269" y="6965"/>
                    <a:pt x="346" y="7346"/>
                  </a:cubicBezTo>
                  <a:cubicBezTo>
                    <a:pt x="572" y="8460"/>
                    <a:pt x="896" y="9249"/>
                    <a:pt x="1375" y="9827"/>
                  </a:cubicBezTo>
                  <a:cubicBezTo>
                    <a:pt x="1911" y="10476"/>
                    <a:pt x="2644" y="10856"/>
                    <a:pt x="3617" y="10976"/>
                  </a:cubicBezTo>
                  <a:cubicBezTo>
                    <a:pt x="3864" y="11011"/>
                    <a:pt x="4125" y="11026"/>
                    <a:pt x="4378" y="11026"/>
                  </a:cubicBezTo>
                  <a:cubicBezTo>
                    <a:pt x="5203" y="11011"/>
                    <a:pt x="6021" y="10906"/>
                    <a:pt x="6825" y="10708"/>
                  </a:cubicBezTo>
                  <a:cubicBezTo>
                    <a:pt x="7600" y="10532"/>
                    <a:pt x="8333" y="10215"/>
                    <a:pt x="8989" y="9764"/>
                  </a:cubicBezTo>
                  <a:cubicBezTo>
                    <a:pt x="9313" y="9545"/>
                    <a:pt x="9616" y="9291"/>
                    <a:pt x="9898" y="9009"/>
                  </a:cubicBezTo>
                  <a:cubicBezTo>
                    <a:pt x="11139" y="7776"/>
                    <a:pt x="11738" y="6035"/>
                    <a:pt x="11505" y="4301"/>
                  </a:cubicBezTo>
                  <a:cubicBezTo>
                    <a:pt x="11491" y="4209"/>
                    <a:pt x="11477" y="4124"/>
                    <a:pt x="11463" y="4033"/>
                  </a:cubicBezTo>
                  <a:cubicBezTo>
                    <a:pt x="11357" y="3433"/>
                    <a:pt x="11153" y="2855"/>
                    <a:pt x="10864" y="2327"/>
                  </a:cubicBezTo>
                  <a:cubicBezTo>
                    <a:pt x="10836" y="2270"/>
                    <a:pt x="10800" y="2207"/>
                    <a:pt x="10765" y="2150"/>
                  </a:cubicBezTo>
                  <a:cubicBezTo>
                    <a:pt x="10744" y="2101"/>
                    <a:pt x="10709" y="2066"/>
                    <a:pt x="10659" y="2038"/>
                  </a:cubicBezTo>
                  <a:cubicBezTo>
                    <a:pt x="10554" y="2369"/>
                    <a:pt x="10201" y="3144"/>
                    <a:pt x="9228" y="3215"/>
                  </a:cubicBezTo>
                  <a:lnTo>
                    <a:pt x="9003" y="3215"/>
                  </a:lnTo>
                  <a:cubicBezTo>
                    <a:pt x="7558" y="3159"/>
                    <a:pt x="3617" y="1283"/>
                    <a:pt x="3152" y="762"/>
                  </a:cubicBezTo>
                  <a:cubicBezTo>
                    <a:pt x="3011" y="607"/>
                    <a:pt x="2997" y="360"/>
                    <a:pt x="3074"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7"/>
            <p:cNvSpPr/>
            <p:nvPr/>
          </p:nvSpPr>
          <p:spPr>
            <a:xfrm>
              <a:off x="6630088" y="1653260"/>
              <a:ext cx="1434001" cy="933937"/>
            </a:xfrm>
            <a:custGeom>
              <a:avLst/>
              <a:gdLst/>
              <a:ahLst/>
              <a:cxnLst/>
              <a:rect l="l" t="t" r="r" b="b"/>
              <a:pathLst>
                <a:path w="11092" h="7224" extrusionOk="0">
                  <a:moveTo>
                    <a:pt x="1821" y="0"/>
                  </a:moveTo>
                  <a:cubicBezTo>
                    <a:pt x="407" y="0"/>
                    <a:pt x="1" y="2880"/>
                    <a:pt x="102" y="4265"/>
                  </a:cubicBezTo>
                  <a:cubicBezTo>
                    <a:pt x="2174" y="6154"/>
                    <a:pt x="3923" y="6760"/>
                    <a:pt x="6665" y="7099"/>
                  </a:cubicBezTo>
                  <a:cubicBezTo>
                    <a:pt x="7157" y="7161"/>
                    <a:pt x="7563" y="7224"/>
                    <a:pt x="7917" y="7224"/>
                  </a:cubicBezTo>
                  <a:cubicBezTo>
                    <a:pt x="8638" y="7224"/>
                    <a:pt x="9140" y="6964"/>
                    <a:pt x="9703" y="5914"/>
                  </a:cubicBezTo>
                  <a:cubicBezTo>
                    <a:pt x="11092" y="3306"/>
                    <a:pt x="9928" y="3447"/>
                    <a:pt x="7708" y="2820"/>
                  </a:cubicBezTo>
                  <a:cubicBezTo>
                    <a:pt x="6080" y="2361"/>
                    <a:pt x="5621" y="2086"/>
                    <a:pt x="4120" y="1290"/>
                  </a:cubicBezTo>
                  <a:cubicBezTo>
                    <a:pt x="3591" y="1001"/>
                    <a:pt x="2604" y="127"/>
                    <a:pt x="2033" y="21"/>
                  </a:cubicBezTo>
                  <a:cubicBezTo>
                    <a:pt x="1960" y="7"/>
                    <a:pt x="1889" y="0"/>
                    <a:pt x="182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7"/>
            <p:cNvSpPr/>
            <p:nvPr/>
          </p:nvSpPr>
          <p:spPr>
            <a:xfrm>
              <a:off x="6629571" y="1651191"/>
              <a:ext cx="1348804" cy="938074"/>
            </a:xfrm>
            <a:custGeom>
              <a:avLst/>
              <a:gdLst/>
              <a:ahLst/>
              <a:cxnLst/>
              <a:rect l="l" t="t" r="r" b="b"/>
              <a:pathLst>
                <a:path w="10433" h="7256" extrusionOk="0">
                  <a:moveTo>
                    <a:pt x="1842" y="32"/>
                  </a:moveTo>
                  <a:cubicBezTo>
                    <a:pt x="1907" y="32"/>
                    <a:pt x="1972" y="38"/>
                    <a:pt x="2037" y="51"/>
                  </a:cubicBezTo>
                  <a:cubicBezTo>
                    <a:pt x="2397" y="122"/>
                    <a:pt x="2933" y="502"/>
                    <a:pt x="3405" y="841"/>
                  </a:cubicBezTo>
                  <a:cubicBezTo>
                    <a:pt x="3630" y="1010"/>
                    <a:pt x="3870" y="1172"/>
                    <a:pt x="4117" y="1313"/>
                  </a:cubicBezTo>
                  <a:lnTo>
                    <a:pt x="4420" y="1475"/>
                  </a:lnTo>
                  <a:cubicBezTo>
                    <a:pt x="5668" y="2145"/>
                    <a:pt x="6189" y="2427"/>
                    <a:pt x="7712" y="2850"/>
                  </a:cubicBezTo>
                  <a:cubicBezTo>
                    <a:pt x="7994" y="2934"/>
                    <a:pt x="8262" y="2998"/>
                    <a:pt x="8501" y="3061"/>
                  </a:cubicBezTo>
                  <a:cubicBezTo>
                    <a:pt x="9390" y="3287"/>
                    <a:pt x="10024" y="3449"/>
                    <a:pt x="10222" y="3886"/>
                  </a:cubicBezTo>
                  <a:cubicBezTo>
                    <a:pt x="10391" y="4274"/>
                    <a:pt x="10229" y="4901"/>
                    <a:pt x="9686" y="5916"/>
                  </a:cubicBezTo>
                  <a:cubicBezTo>
                    <a:pt x="9130" y="6957"/>
                    <a:pt x="8636" y="7216"/>
                    <a:pt x="7924" y="7216"/>
                  </a:cubicBezTo>
                  <a:cubicBezTo>
                    <a:pt x="7633" y="7216"/>
                    <a:pt x="7305" y="7173"/>
                    <a:pt x="6922" y="7122"/>
                  </a:cubicBezTo>
                  <a:lnTo>
                    <a:pt x="6669" y="7093"/>
                  </a:lnTo>
                  <a:cubicBezTo>
                    <a:pt x="4082" y="6769"/>
                    <a:pt x="2270" y="6219"/>
                    <a:pt x="120" y="4267"/>
                  </a:cubicBezTo>
                  <a:cubicBezTo>
                    <a:pt x="42" y="3103"/>
                    <a:pt x="310" y="1052"/>
                    <a:pt x="1135" y="312"/>
                  </a:cubicBezTo>
                  <a:cubicBezTo>
                    <a:pt x="1327" y="131"/>
                    <a:pt x="1582" y="32"/>
                    <a:pt x="1842" y="32"/>
                  </a:cubicBezTo>
                  <a:close/>
                  <a:moveTo>
                    <a:pt x="1829" y="1"/>
                  </a:moveTo>
                  <a:cubicBezTo>
                    <a:pt x="1564" y="1"/>
                    <a:pt x="1308" y="102"/>
                    <a:pt x="1114" y="291"/>
                  </a:cubicBezTo>
                  <a:cubicBezTo>
                    <a:pt x="268" y="1038"/>
                    <a:pt x="0" y="3118"/>
                    <a:pt x="92" y="4295"/>
                  </a:cubicBezTo>
                  <a:cubicBezTo>
                    <a:pt x="2249" y="6262"/>
                    <a:pt x="4067" y="6811"/>
                    <a:pt x="6662" y="7136"/>
                  </a:cubicBezTo>
                  <a:lnTo>
                    <a:pt x="6915" y="7171"/>
                  </a:lnTo>
                  <a:cubicBezTo>
                    <a:pt x="7254" y="7220"/>
                    <a:pt x="7585" y="7248"/>
                    <a:pt x="7923" y="7255"/>
                  </a:cubicBezTo>
                  <a:cubicBezTo>
                    <a:pt x="8650" y="7255"/>
                    <a:pt x="9157" y="6995"/>
                    <a:pt x="9721" y="5944"/>
                  </a:cubicBezTo>
                  <a:cubicBezTo>
                    <a:pt x="10278" y="4901"/>
                    <a:pt x="10433" y="4288"/>
                    <a:pt x="10257" y="3879"/>
                  </a:cubicBezTo>
                  <a:cubicBezTo>
                    <a:pt x="10059" y="3421"/>
                    <a:pt x="9411" y="3259"/>
                    <a:pt x="8516" y="3033"/>
                  </a:cubicBezTo>
                  <a:cubicBezTo>
                    <a:pt x="8262" y="2970"/>
                    <a:pt x="8001" y="2906"/>
                    <a:pt x="7719" y="2821"/>
                  </a:cubicBezTo>
                  <a:cubicBezTo>
                    <a:pt x="6203" y="2399"/>
                    <a:pt x="5689" y="2117"/>
                    <a:pt x="4434" y="1447"/>
                  </a:cubicBezTo>
                  <a:lnTo>
                    <a:pt x="4138" y="1292"/>
                  </a:lnTo>
                  <a:cubicBezTo>
                    <a:pt x="3891" y="1144"/>
                    <a:pt x="3652" y="989"/>
                    <a:pt x="3426" y="820"/>
                  </a:cubicBezTo>
                  <a:cubicBezTo>
                    <a:pt x="2954" y="474"/>
                    <a:pt x="2411" y="93"/>
                    <a:pt x="2044" y="23"/>
                  </a:cubicBezTo>
                  <a:cubicBezTo>
                    <a:pt x="1973" y="8"/>
                    <a:pt x="1901" y="1"/>
                    <a:pt x="182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7"/>
            <p:cNvSpPr/>
            <p:nvPr/>
          </p:nvSpPr>
          <p:spPr>
            <a:xfrm>
              <a:off x="6601258" y="1671488"/>
              <a:ext cx="1423659" cy="933549"/>
            </a:xfrm>
            <a:custGeom>
              <a:avLst/>
              <a:gdLst/>
              <a:ahLst/>
              <a:cxnLst/>
              <a:rect l="l" t="t" r="r" b="b"/>
              <a:pathLst>
                <a:path w="11012" h="7221" extrusionOk="0">
                  <a:moveTo>
                    <a:pt x="1749" y="1"/>
                  </a:moveTo>
                  <a:cubicBezTo>
                    <a:pt x="512" y="1"/>
                    <a:pt x="48" y="2175"/>
                    <a:pt x="8" y="3651"/>
                  </a:cubicBezTo>
                  <a:cubicBezTo>
                    <a:pt x="1" y="4032"/>
                    <a:pt x="163" y="4399"/>
                    <a:pt x="459" y="4638"/>
                  </a:cubicBezTo>
                  <a:cubicBezTo>
                    <a:pt x="2348" y="6231"/>
                    <a:pt x="4040" y="6774"/>
                    <a:pt x="6585" y="7098"/>
                  </a:cubicBezTo>
                  <a:cubicBezTo>
                    <a:pt x="7078" y="7159"/>
                    <a:pt x="7485" y="7220"/>
                    <a:pt x="7839" y="7220"/>
                  </a:cubicBezTo>
                  <a:cubicBezTo>
                    <a:pt x="8563" y="7220"/>
                    <a:pt x="9064" y="6963"/>
                    <a:pt x="9623" y="5907"/>
                  </a:cubicBezTo>
                  <a:cubicBezTo>
                    <a:pt x="11012" y="3306"/>
                    <a:pt x="9848" y="3440"/>
                    <a:pt x="7635" y="2820"/>
                  </a:cubicBezTo>
                  <a:cubicBezTo>
                    <a:pt x="5999" y="2361"/>
                    <a:pt x="5541" y="2086"/>
                    <a:pt x="4047" y="1283"/>
                  </a:cubicBezTo>
                  <a:cubicBezTo>
                    <a:pt x="3518" y="1001"/>
                    <a:pt x="2524" y="127"/>
                    <a:pt x="1960" y="21"/>
                  </a:cubicBezTo>
                  <a:cubicBezTo>
                    <a:pt x="1888" y="7"/>
                    <a:pt x="1817" y="1"/>
                    <a:pt x="1749"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7"/>
            <p:cNvSpPr/>
            <p:nvPr/>
          </p:nvSpPr>
          <p:spPr>
            <a:xfrm>
              <a:off x="6598543" y="1668773"/>
              <a:ext cx="1341565" cy="938720"/>
            </a:xfrm>
            <a:custGeom>
              <a:avLst/>
              <a:gdLst/>
              <a:ahLst/>
              <a:cxnLst/>
              <a:rect l="l" t="t" r="r" b="b"/>
              <a:pathLst>
                <a:path w="10377" h="7261" extrusionOk="0">
                  <a:moveTo>
                    <a:pt x="1772" y="42"/>
                  </a:moveTo>
                  <a:cubicBezTo>
                    <a:pt x="1842" y="42"/>
                    <a:pt x="1912" y="49"/>
                    <a:pt x="1981" y="63"/>
                  </a:cubicBezTo>
                  <a:cubicBezTo>
                    <a:pt x="2341" y="127"/>
                    <a:pt x="2876" y="507"/>
                    <a:pt x="3349" y="846"/>
                  </a:cubicBezTo>
                  <a:cubicBezTo>
                    <a:pt x="3574" y="1015"/>
                    <a:pt x="3814" y="1177"/>
                    <a:pt x="4061" y="1325"/>
                  </a:cubicBezTo>
                  <a:lnTo>
                    <a:pt x="4364" y="1480"/>
                  </a:lnTo>
                  <a:cubicBezTo>
                    <a:pt x="5612" y="2157"/>
                    <a:pt x="6133" y="2432"/>
                    <a:pt x="7656" y="2862"/>
                  </a:cubicBezTo>
                  <a:cubicBezTo>
                    <a:pt x="7938" y="2939"/>
                    <a:pt x="8206" y="3003"/>
                    <a:pt x="8445" y="3066"/>
                  </a:cubicBezTo>
                  <a:cubicBezTo>
                    <a:pt x="9334" y="3292"/>
                    <a:pt x="9968" y="3454"/>
                    <a:pt x="10165" y="3898"/>
                  </a:cubicBezTo>
                  <a:cubicBezTo>
                    <a:pt x="10335" y="4286"/>
                    <a:pt x="10172" y="4906"/>
                    <a:pt x="9630" y="5921"/>
                  </a:cubicBezTo>
                  <a:cubicBezTo>
                    <a:pt x="9072" y="6967"/>
                    <a:pt x="8578" y="7224"/>
                    <a:pt x="7860" y="7224"/>
                  </a:cubicBezTo>
                  <a:cubicBezTo>
                    <a:pt x="7572" y="7224"/>
                    <a:pt x="7247" y="7182"/>
                    <a:pt x="6866" y="7134"/>
                  </a:cubicBezTo>
                  <a:lnTo>
                    <a:pt x="6613" y="7098"/>
                  </a:lnTo>
                  <a:cubicBezTo>
                    <a:pt x="4223" y="6802"/>
                    <a:pt x="2461" y="6302"/>
                    <a:pt x="494" y="4645"/>
                  </a:cubicBezTo>
                  <a:cubicBezTo>
                    <a:pt x="205" y="4406"/>
                    <a:pt x="43" y="4046"/>
                    <a:pt x="57" y="3672"/>
                  </a:cubicBezTo>
                  <a:cubicBezTo>
                    <a:pt x="78" y="2481"/>
                    <a:pt x="381" y="881"/>
                    <a:pt x="1128" y="275"/>
                  </a:cubicBezTo>
                  <a:cubicBezTo>
                    <a:pt x="1308" y="122"/>
                    <a:pt x="1537" y="42"/>
                    <a:pt x="1772" y="42"/>
                  </a:cubicBezTo>
                  <a:close/>
                  <a:moveTo>
                    <a:pt x="1777" y="0"/>
                  </a:moveTo>
                  <a:cubicBezTo>
                    <a:pt x="1533" y="0"/>
                    <a:pt x="1293" y="87"/>
                    <a:pt x="1100" y="246"/>
                  </a:cubicBezTo>
                  <a:cubicBezTo>
                    <a:pt x="346" y="860"/>
                    <a:pt x="43" y="2474"/>
                    <a:pt x="7" y="3672"/>
                  </a:cubicBezTo>
                  <a:cubicBezTo>
                    <a:pt x="0" y="4060"/>
                    <a:pt x="170" y="4427"/>
                    <a:pt x="466" y="4680"/>
                  </a:cubicBezTo>
                  <a:cubicBezTo>
                    <a:pt x="2439" y="6337"/>
                    <a:pt x="4209" y="6838"/>
                    <a:pt x="6606" y="7134"/>
                  </a:cubicBezTo>
                  <a:lnTo>
                    <a:pt x="6859" y="7169"/>
                  </a:lnTo>
                  <a:cubicBezTo>
                    <a:pt x="7191" y="7218"/>
                    <a:pt x="7529" y="7253"/>
                    <a:pt x="7867" y="7260"/>
                  </a:cubicBezTo>
                  <a:cubicBezTo>
                    <a:pt x="8593" y="7260"/>
                    <a:pt x="9094" y="7000"/>
                    <a:pt x="9665" y="5942"/>
                  </a:cubicBezTo>
                  <a:cubicBezTo>
                    <a:pt x="10215" y="4899"/>
                    <a:pt x="10377" y="4286"/>
                    <a:pt x="10201" y="3877"/>
                  </a:cubicBezTo>
                  <a:cubicBezTo>
                    <a:pt x="9996" y="3419"/>
                    <a:pt x="9348" y="3256"/>
                    <a:pt x="8452" y="3031"/>
                  </a:cubicBezTo>
                  <a:cubicBezTo>
                    <a:pt x="8199" y="2967"/>
                    <a:pt x="7938" y="2904"/>
                    <a:pt x="7656" y="2819"/>
                  </a:cubicBezTo>
                  <a:cubicBezTo>
                    <a:pt x="6140" y="2396"/>
                    <a:pt x="5626" y="2122"/>
                    <a:pt x="4371" y="1445"/>
                  </a:cubicBezTo>
                  <a:lnTo>
                    <a:pt x="4075" y="1290"/>
                  </a:lnTo>
                  <a:cubicBezTo>
                    <a:pt x="3828" y="1142"/>
                    <a:pt x="3588" y="987"/>
                    <a:pt x="3363" y="817"/>
                  </a:cubicBezTo>
                  <a:cubicBezTo>
                    <a:pt x="2891" y="472"/>
                    <a:pt x="2348" y="91"/>
                    <a:pt x="1981" y="21"/>
                  </a:cubicBezTo>
                  <a:cubicBezTo>
                    <a:pt x="1913" y="7"/>
                    <a:pt x="1845" y="0"/>
                    <a:pt x="1777"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7"/>
            <p:cNvSpPr/>
            <p:nvPr/>
          </p:nvSpPr>
          <p:spPr>
            <a:xfrm>
              <a:off x="7765953" y="2213563"/>
              <a:ext cx="225727" cy="331092"/>
            </a:xfrm>
            <a:custGeom>
              <a:avLst/>
              <a:gdLst/>
              <a:ahLst/>
              <a:cxnLst/>
              <a:rect l="l" t="t" r="r" b="b"/>
              <a:pathLst>
                <a:path w="1746" h="2561" extrusionOk="0">
                  <a:moveTo>
                    <a:pt x="1060" y="0"/>
                  </a:moveTo>
                  <a:cubicBezTo>
                    <a:pt x="1036" y="0"/>
                    <a:pt x="1033" y="1"/>
                    <a:pt x="1030" y="1"/>
                  </a:cubicBezTo>
                  <a:cubicBezTo>
                    <a:pt x="924" y="43"/>
                    <a:pt x="825" y="100"/>
                    <a:pt x="727" y="156"/>
                  </a:cubicBezTo>
                  <a:lnTo>
                    <a:pt x="684" y="184"/>
                  </a:lnTo>
                  <a:cubicBezTo>
                    <a:pt x="212" y="805"/>
                    <a:pt x="205" y="819"/>
                    <a:pt x="198" y="833"/>
                  </a:cubicBezTo>
                  <a:lnTo>
                    <a:pt x="163" y="903"/>
                  </a:lnTo>
                  <a:cubicBezTo>
                    <a:pt x="156" y="932"/>
                    <a:pt x="149" y="946"/>
                    <a:pt x="141" y="960"/>
                  </a:cubicBezTo>
                  <a:cubicBezTo>
                    <a:pt x="1" y="1785"/>
                    <a:pt x="1" y="1806"/>
                    <a:pt x="8" y="1820"/>
                  </a:cubicBezTo>
                  <a:cubicBezTo>
                    <a:pt x="36" y="2109"/>
                    <a:pt x="163" y="2292"/>
                    <a:pt x="339" y="2370"/>
                  </a:cubicBezTo>
                  <a:lnTo>
                    <a:pt x="742" y="2545"/>
                  </a:lnTo>
                  <a:lnTo>
                    <a:pt x="742" y="2545"/>
                  </a:lnTo>
                  <a:cubicBezTo>
                    <a:pt x="700" y="2524"/>
                    <a:pt x="662" y="2495"/>
                    <a:pt x="628" y="2461"/>
                  </a:cubicBezTo>
                  <a:cubicBezTo>
                    <a:pt x="607" y="2426"/>
                    <a:pt x="579" y="2398"/>
                    <a:pt x="557" y="2363"/>
                  </a:cubicBezTo>
                  <a:cubicBezTo>
                    <a:pt x="494" y="2257"/>
                    <a:pt x="459" y="2137"/>
                    <a:pt x="445" y="2010"/>
                  </a:cubicBezTo>
                  <a:lnTo>
                    <a:pt x="438" y="1961"/>
                  </a:lnTo>
                  <a:cubicBezTo>
                    <a:pt x="586" y="1136"/>
                    <a:pt x="593" y="1122"/>
                    <a:pt x="600" y="1108"/>
                  </a:cubicBezTo>
                  <a:cubicBezTo>
                    <a:pt x="614" y="1080"/>
                    <a:pt x="621" y="1059"/>
                    <a:pt x="628" y="1037"/>
                  </a:cubicBezTo>
                  <a:cubicBezTo>
                    <a:pt x="642" y="1023"/>
                    <a:pt x="649" y="1002"/>
                    <a:pt x="656" y="988"/>
                  </a:cubicBezTo>
                  <a:cubicBezTo>
                    <a:pt x="1135" y="368"/>
                    <a:pt x="1150" y="361"/>
                    <a:pt x="1164" y="347"/>
                  </a:cubicBezTo>
                  <a:lnTo>
                    <a:pt x="1206" y="318"/>
                  </a:lnTo>
                  <a:cubicBezTo>
                    <a:pt x="1319" y="262"/>
                    <a:pt x="1432" y="220"/>
                    <a:pt x="1544" y="177"/>
                  </a:cubicBezTo>
                  <a:cubicBezTo>
                    <a:pt x="1562" y="179"/>
                    <a:pt x="1577" y="180"/>
                    <a:pt x="1589" y="180"/>
                  </a:cubicBezTo>
                  <a:cubicBezTo>
                    <a:pt x="1746" y="180"/>
                    <a:pt x="1361" y="15"/>
                    <a:pt x="1361" y="15"/>
                  </a:cubicBezTo>
                  <a:cubicBezTo>
                    <a:pt x="1175" y="3"/>
                    <a:pt x="1095" y="0"/>
                    <a:pt x="1060" y="0"/>
                  </a:cubicBezTo>
                  <a:close/>
                  <a:moveTo>
                    <a:pt x="742" y="2545"/>
                  </a:moveTo>
                  <a:cubicBezTo>
                    <a:pt x="753" y="2551"/>
                    <a:pt x="764" y="2556"/>
                    <a:pt x="776" y="2560"/>
                  </a:cubicBezTo>
                  <a:lnTo>
                    <a:pt x="742" y="2545"/>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7"/>
            <p:cNvSpPr/>
            <p:nvPr/>
          </p:nvSpPr>
          <p:spPr>
            <a:xfrm>
              <a:off x="7763238" y="2208133"/>
              <a:ext cx="236199" cy="338332"/>
            </a:xfrm>
            <a:custGeom>
              <a:avLst/>
              <a:gdLst/>
              <a:ahLst/>
              <a:cxnLst/>
              <a:rect l="l" t="t" r="r" b="b"/>
              <a:pathLst>
                <a:path w="1827" h="2617" extrusionOk="0">
                  <a:moveTo>
                    <a:pt x="1086" y="29"/>
                  </a:moveTo>
                  <a:cubicBezTo>
                    <a:pt x="1086" y="29"/>
                    <a:pt x="1093" y="50"/>
                    <a:pt x="1375" y="64"/>
                  </a:cubicBezTo>
                  <a:cubicBezTo>
                    <a:pt x="1375" y="64"/>
                    <a:pt x="1643" y="184"/>
                    <a:pt x="1565" y="191"/>
                  </a:cubicBezTo>
                  <a:cubicBezTo>
                    <a:pt x="1445" y="234"/>
                    <a:pt x="1333" y="276"/>
                    <a:pt x="1220" y="332"/>
                  </a:cubicBezTo>
                  <a:lnTo>
                    <a:pt x="1178" y="360"/>
                  </a:lnTo>
                  <a:cubicBezTo>
                    <a:pt x="1163" y="375"/>
                    <a:pt x="1149" y="389"/>
                    <a:pt x="663" y="1009"/>
                  </a:cubicBezTo>
                  <a:cubicBezTo>
                    <a:pt x="656" y="1023"/>
                    <a:pt x="642" y="1044"/>
                    <a:pt x="635" y="1065"/>
                  </a:cubicBezTo>
                  <a:cubicBezTo>
                    <a:pt x="628" y="1079"/>
                    <a:pt x="621" y="1101"/>
                    <a:pt x="600" y="1136"/>
                  </a:cubicBezTo>
                  <a:cubicBezTo>
                    <a:pt x="600" y="1150"/>
                    <a:pt x="593" y="1164"/>
                    <a:pt x="444" y="1996"/>
                  </a:cubicBezTo>
                  <a:lnTo>
                    <a:pt x="452" y="2045"/>
                  </a:lnTo>
                  <a:cubicBezTo>
                    <a:pt x="459" y="2172"/>
                    <a:pt x="501" y="2299"/>
                    <a:pt x="564" y="2412"/>
                  </a:cubicBezTo>
                  <a:cubicBezTo>
                    <a:pt x="585" y="2440"/>
                    <a:pt x="607" y="2475"/>
                    <a:pt x="635" y="2503"/>
                  </a:cubicBezTo>
                  <a:lnTo>
                    <a:pt x="367" y="2384"/>
                  </a:lnTo>
                  <a:cubicBezTo>
                    <a:pt x="191" y="2313"/>
                    <a:pt x="78" y="2123"/>
                    <a:pt x="50" y="1855"/>
                  </a:cubicBezTo>
                  <a:cubicBezTo>
                    <a:pt x="43" y="1841"/>
                    <a:pt x="43" y="1820"/>
                    <a:pt x="184" y="1002"/>
                  </a:cubicBezTo>
                  <a:cubicBezTo>
                    <a:pt x="191" y="988"/>
                    <a:pt x="198" y="967"/>
                    <a:pt x="205" y="945"/>
                  </a:cubicBezTo>
                  <a:cubicBezTo>
                    <a:pt x="212" y="931"/>
                    <a:pt x="219" y="910"/>
                    <a:pt x="233" y="882"/>
                  </a:cubicBezTo>
                  <a:cubicBezTo>
                    <a:pt x="240" y="868"/>
                    <a:pt x="247" y="854"/>
                    <a:pt x="719" y="241"/>
                  </a:cubicBezTo>
                  <a:cubicBezTo>
                    <a:pt x="733" y="226"/>
                    <a:pt x="748" y="219"/>
                    <a:pt x="762" y="205"/>
                  </a:cubicBezTo>
                  <a:cubicBezTo>
                    <a:pt x="769" y="198"/>
                    <a:pt x="783" y="191"/>
                    <a:pt x="1086" y="29"/>
                  </a:cubicBezTo>
                  <a:close/>
                  <a:moveTo>
                    <a:pt x="1121" y="1"/>
                  </a:moveTo>
                  <a:cubicBezTo>
                    <a:pt x="1001" y="43"/>
                    <a:pt x="889" y="93"/>
                    <a:pt x="776" y="149"/>
                  </a:cubicBezTo>
                  <a:lnTo>
                    <a:pt x="733" y="177"/>
                  </a:lnTo>
                  <a:cubicBezTo>
                    <a:pt x="719" y="191"/>
                    <a:pt x="705" y="198"/>
                    <a:pt x="219" y="826"/>
                  </a:cubicBezTo>
                  <a:lnTo>
                    <a:pt x="191" y="875"/>
                  </a:lnTo>
                  <a:cubicBezTo>
                    <a:pt x="184" y="896"/>
                    <a:pt x="177" y="910"/>
                    <a:pt x="162" y="945"/>
                  </a:cubicBezTo>
                  <a:cubicBezTo>
                    <a:pt x="155" y="960"/>
                    <a:pt x="148" y="974"/>
                    <a:pt x="0" y="1806"/>
                  </a:cubicBezTo>
                  <a:cubicBezTo>
                    <a:pt x="0" y="1827"/>
                    <a:pt x="7" y="1841"/>
                    <a:pt x="7" y="1862"/>
                  </a:cubicBezTo>
                  <a:cubicBezTo>
                    <a:pt x="43" y="2144"/>
                    <a:pt x="162" y="2341"/>
                    <a:pt x="353" y="2426"/>
                  </a:cubicBezTo>
                  <a:cubicBezTo>
                    <a:pt x="353" y="2426"/>
                    <a:pt x="790" y="2616"/>
                    <a:pt x="797" y="2616"/>
                  </a:cubicBezTo>
                  <a:cubicBezTo>
                    <a:pt x="804" y="2616"/>
                    <a:pt x="811" y="2616"/>
                    <a:pt x="804" y="2581"/>
                  </a:cubicBezTo>
                  <a:cubicBezTo>
                    <a:pt x="741" y="2553"/>
                    <a:pt x="684" y="2510"/>
                    <a:pt x="642" y="2454"/>
                  </a:cubicBezTo>
                  <a:cubicBezTo>
                    <a:pt x="621" y="2433"/>
                    <a:pt x="607" y="2412"/>
                    <a:pt x="593" y="2391"/>
                  </a:cubicBezTo>
                  <a:cubicBezTo>
                    <a:pt x="536" y="2285"/>
                    <a:pt x="494" y="2172"/>
                    <a:pt x="487" y="2045"/>
                  </a:cubicBezTo>
                  <a:cubicBezTo>
                    <a:pt x="480" y="2031"/>
                    <a:pt x="480" y="2010"/>
                    <a:pt x="621" y="1192"/>
                  </a:cubicBezTo>
                  <a:lnTo>
                    <a:pt x="642" y="1136"/>
                  </a:lnTo>
                  <a:cubicBezTo>
                    <a:pt x="649" y="1122"/>
                    <a:pt x="656" y="1101"/>
                    <a:pt x="670" y="1072"/>
                  </a:cubicBezTo>
                  <a:cubicBezTo>
                    <a:pt x="677" y="1058"/>
                    <a:pt x="684" y="1051"/>
                    <a:pt x="1156" y="431"/>
                  </a:cubicBezTo>
                  <a:lnTo>
                    <a:pt x="1199" y="403"/>
                  </a:lnTo>
                  <a:cubicBezTo>
                    <a:pt x="1213" y="389"/>
                    <a:pt x="1220" y="382"/>
                    <a:pt x="1826" y="226"/>
                  </a:cubicBezTo>
                  <a:cubicBezTo>
                    <a:pt x="1601" y="128"/>
                    <a:pt x="1361" y="50"/>
                    <a:pt x="112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7"/>
            <p:cNvSpPr/>
            <p:nvPr/>
          </p:nvSpPr>
          <p:spPr>
            <a:xfrm>
              <a:off x="7815210" y="2234894"/>
              <a:ext cx="236070" cy="314027"/>
            </a:xfrm>
            <a:custGeom>
              <a:avLst/>
              <a:gdLst/>
              <a:ahLst/>
              <a:cxnLst/>
              <a:rect l="l" t="t" r="r" b="b"/>
              <a:pathLst>
                <a:path w="1826" h="2429" extrusionOk="0">
                  <a:moveTo>
                    <a:pt x="1239" y="0"/>
                  </a:moveTo>
                  <a:cubicBezTo>
                    <a:pt x="1100" y="0"/>
                    <a:pt x="944" y="57"/>
                    <a:pt x="783" y="175"/>
                  </a:cubicBezTo>
                  <a:cubicBezTo>
                    <a:pt x="317" y="527"/>
                    <a:pt x="0" y="1267"/>
                    <a:pt x="64" y="1845"/>
                  </a:cubicBezTo>
                  <a:cubicBezTo>
                    <a:pt x="110" y="2221"/>
                    <a:pt x="312" y="2429"/>
                    <a:pt x="579" y="2429"/>
                  </a:cubicBezTo>
                  <a:cubicBezTo>
                    <a:pt x="718" y="2429"/>
                    <a:pt x="875" y="2372"/>
                    <a:pt x="1036" y="2254"/>
                  </a:cubicBezTo>
                  <a:cubicBezTo>
                    <a:pt x="1502" y="1909"/>
                    <a:pt x="1826" y="1161"/>
                    <a:pt x="1755" y="590"/>
                  </a:cubicBezTo>
                  <a:cubicBezTo>
                    <a:pt x="1709" y="210"/>
                    <a:pt x="1507" y="0"/>
                    <a:pt x="1239"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7"/>
            <p:cNvSpPr/>
            <p:nvPr/>
          </p:nvSpPr>
          <p:spPr>
            <a:xfrm>
              <a:off x="7812495" y="2232567"/>
              <a:ext cx="240724" cy="319328"/>
            </a:xfrm>
            <a:custGeom>
              <a:avLst/>
              <a:gdLst/>
              <a:ahLst/>
              <a:cxnLst/>
              <a:rect l="l" t="t" r="r" b="b"/>
              <a:pathLst>
                <a:path w="1862" h="2470" extrusionOk="0">
                  <a:moveTo>
                    <a:pt x="1264" y="40"/>
                  </a:moveTo>
                  <a:cubicBezTo>
                    <a:pt x="1325" y="40"/>
                    <a:pt x="1384" y="51"/>
                    <a:pt x="1438" y="73"/>
                  </a:cubicBezTo>
                  <a:cubicBezTo>
                    <a:pt x="1614" y="150"/>
                    <a:pt x="1727" y="341"/>
                    <a:pt x="1755" y="608"/>
                  </a:cubicBezTo>
                  <a:cubicBezTo>
                    <a:pt x="1826" y="1179"/>
                    <a:pt x="1509" y="1913"/>
                    <a:pt x="1043" y="2258"/>
                  </a:cubicBezTo>
                  <a:cubicBezTo>
                    <a:pt x="893" y="2370"/>
                    <a:pt x="742" y="2428"/>
                    <a:pt x="605" y="2428"/>
                  </a:cubicBezTo>
                  <a:cubicBezTo>
                    <a:pt x="544" y="2428"/>
                    <a:pt x="485" y="2416"/>
                    <a:pt x="430" y="2392"/>
                  </a:cubicBezTo>
                  <a:cubicBezTo>
                    <a:pt x="254" y="2321"/>
                    <a:pt x="141" y="2124"/>
                    <a:pt x="106" y="1856"/>
                  </a:cubicBezTo>
                  <a:cubicBezTo>
                    <a:pt x="42" y="1292"/>
                    <a:pt x="360" y="552"/>
                    <a:pt x="818" y="214"/>
                  </a:cubicBezTo>
                  <a:cubicBezTo>
                    <a:pt x="969" y="96"/>
                    <a:pt x="1124" y="40"/>
                    <a:pt x="1264" y="40"/>
                  </a:cubicBezTo>
                  <a:close/>
                  <a:moveTo>
                    <a:pt x="1259" y="0"/>
                  </a:moveTo>
                  <a:cubicBezTo>
                    <a:pt x="1114" y="0"/>
                    <a:pt x="955" y="58"/>
                    <a:pt x="797" y="178"/>
                  </a:cubicBezTo>
                  <a:cubicBezTo>
                    <a:pt x="324" y="531"/>
                    <a:pt x="0" y="1285"/>
                    <a:pt x="71" y="1863"/>
                  </a:cubicBezTo>
                  <a:cubicBezTo>
                    <a:pt x="99" y="2145"/>
                    <a:pt x="226" y="2350"/>
                    <a:pt x="409" y="2427"/>
                  </a:cubicBezTo>
                  <a:cubicBezTo>
                    <a:pt x="472" y="2455"/>
                    <a:pt x="536" y="2469"/>
                    <a:pt x="599" y="2469"/>
                  </a:cubicBezTo>
                  <a:cubicBezTo>
                    <a:pt x="768" y="2455"/>
                    <a:pt x="931" y="2392"/>
                    <a:pt x="1064" y="2286"/>
                  </a:cubicBezTo>
                  <a:cubicBezTo>
                    <a:pt x="1537" y="1941"/>
                    <a:pt x="1861" y="1187"/>
                    <a:pt x="1791" y="608"/>
                  </a:cubicBezTo>
                  <a:cubicBezTo>
                    <a:pt x="1762" y="319"/>
                    <a:pt x="1643" y="122"/>
                    <a:pt x="1452" y="37"/>
                  </a:cubicBezTo>
                  <a:cubicBezTo>
                    <a:pt x="1392" y="13"/>
                    <a:pt x="1327" y="0"/>
                    <a:pt x="1259"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7"/>
            <p:cNvSpPr/>
            <p:nvPr/>
          </p:nvSpPr>
          <p:spPr>
            <a:xfrm>
              <a:off x="6652324" y="2025976"/>
              <a:ext cx="439431" cy="141306"/>
            </a:xfrm>
            <a:custGeom>
              <a:avLst/>
              <a:gdLst/>
              <a:ahLst/>
              <a:cxnLst/>
              <a:rect l="l" t="t" r="r" b="b"/>
              <a:pathLst>
                <a:path w="3399" h="1093" extrusionOk="0">
                  <a:moveTo>
                    <a:pt x="3384" y="0"/>
                  </a:moveTo>
                  <a:cubicBezTo>
                    <a:pt x="3384" y="0"/>
                    <a:pt x="0" y="1057"/>
                    <a:pt x="7" y="1093"/>
                  </a:cubicBezTo>
                  <a:lnTo>
                    <a:pt x="3398" y="42"/>
                  </a:lnTo>
                  <a:lnTo>
                    <a:pt x="3384"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7"/>
            <p:cNvSpPr/>
            <p:nvPr/>
          </p:nvSpPr>
          <p:spPr>
            <a:xfrm>
              <a:off x="7002289" y="2095141"/>
              <a:ext cx="439302" cy="141435"/>
            </a:xfrm>
            <a:custGeom>
              <a:avLst/>
              <a:gdLst/>
              <a:ahLst/>
              <a:cxnLst/>
              <a:rect l="l" t="t" r="r" b="b"/>
              <a:pathLst>
                <a:path w="3398" h="1094" extrusionOk="0">
                  <a:moveTo>
                    <a:pt x="3384" y="1"/>
                  </a:moveTo>
                  <a:lnTo>
                    <a:pt x="0" y="1058"/>
                  </a:lnTo>
                  <a:lnTo>
                    <a:pt x="7" y="1093"/>
                  </a:lnTo>
                  <a:lnTo>
                    <a:pt x="3398" y="43"/>
                  </a:lnTo>
                  <a:lnTo>
                    <a:pt x="3384"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7"/>
            <p:cNvSpPr/>
            <p:nvPr/>
          </p:nvSpPr>
          <p:spPr>
            <a:xfrm>
              <a:off x="6851935" y="2566370"/>
              <a:ext cx="228830" cy="91273"/>
            </a:xfrm>
            <a:custGeom>
              <a:avLst/>
              <a:gdLst/>
              <a:ahLst/>
              <a:cxnLst/>
              <a:rect l="l" t="t" r="r" b="b"/>
              <a:pathLst>
                <a:path w="1770" h="706" extrusionOk="0">
                  <a:moveTo>
                    <a:pt x="14" y="0"/>
                  </a:moveTo>
                  <a:lnTo>
                    <a:pt x="0" y="36"/>
                  </a:lnTo>
                  <a:lnTo>
                    <a:pt x="1755" y="705"/>
                  </a:lnTo>
                  <a:lnTo>
                    <a:pt x="1769" y="670"/>
                  </a:lnTo>
                  <a:lnTo>
                    <a:pt x="14"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7"/>
            <p:cNvSpPr/>
            <p:nvPr/>
          </p:nvSpPr>
          <p:spPr>
            <a:xfrm>
              <a:off x="6898347" y="2656091"/>
              <a:ext cx="73950" cy="28830"/>
            </a:xfrm>
            <a:custGeom>
              <a:avLst/>
              <a:gdLst/>
              <a:ahLst/>
              <a:cxnLst/>
              <a:rect l="l" t="t" r="r" b="b"/>
              <a:pathLst>
                <a:path w="572" h="223" extrusionOk="0">
                  <a:moveTo>
                    <a:pt x="12" y="0"/>
                  </a:moveTo>
                  <a:cubicBezTo>
                    <a:pt x="6" y="0"/>
                    <a:pt x="2" y="2"/>
                    <a:pt x="1" y="4"/>
                  </a:cubicBezTo>
                  <a:lnTo>
                    <a:pt x="557" y="223"/>
                  </a:lnTo>
                  <a:lnTo>
                    <a:pt x="572" y="187"/>
                  </a:lnTo>
                  <a:cubicBezTo>
                    <a:pt x="572" y="187"/>
                    <a:pt x="95" y="0"/>
                    <a:pt x="12"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7"/>
            <p:cNvSpPr/>
            <p:nvPr/>
          </p:nvSpPr>
          <p:spPr>
            <a:xfrm>
              <a:off x="7581857" y="3398421"/>
              <a:ext cx="499548" cy="269813"/>
            </a:xfrm>
            <a:custGeom>
              <a:avLst/>
              <a:gdLst/>
              <a:ahLst/>
              <a:cxnLst/>
              <a:rect l="l" t="t" r="r" b="b"/>
              <a:pathLst>
                <a:path w="3864" h="2087" extrusionOk="0">
                  <a:moveTo>
                    <a:pt x="3842" y="0"/>
                  </a:moveTo>
                  <a:cubicBezTo>
                    <a:pt x="3842" y="0"/>
                    <a:pt x="1" y="2052"/>
                    <a:pt x="22" y="2087"/>
                  </a:cubicBezTo>
                  <a:cubicBezTo>
                    <a:pt x="22" y="2087"/>
                    <a:pt x="3864" y="35"/>
                    <a:pt x="3842" y="0"/>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7"/>
            <p:cNvSpPr/>
            <p:nvPr/>
          </p:nvSpPr>
          <p:spPr>
            <a:xfrm>
              <a:off x="7009528" y="1409436"/>
              <a:ext cx="996251" cy="506141"/>
            </a:xfrm>
            <a:custGeom>
              <a:avLst/>
              <a:gdLst/>
              <a:ahLst/>
              <a:cxnLst/>
              <a:rect l="l" t="t" r="r" b="b"/>
              <a:pathLst>
                <a:path w="7706" h="3915" extrusionOk="0">
                  <a:moveTo>
                    <a:pt x="2826" y="1"/>
                  </a:moveTo>
                  <a:cubicBezTo>
                    <a:pt x="2239" y="1"/>
                    <a:pt x="1646" y="91"/>
                    <a:pt x="1065" y="279"/>
                  </a:cubicBezTo>
                  <a:cubicBezTo>
                    <a:pt x="861" y="342"/>
                    <a:pt x="663" y="420"/>
                    <a:pt x="466" y="511"/>
                  </a:cubicBezTo>
                  <a:cubicBezTo>
                    <a:pt x="346" y="568"/>
                    <a:pt x="226" y="631"/>
                    <a:pt x="106" y="695"/>
                  </a:cubicBezTo>
                  <a:cubicBezTo>
                    <a:pt x="15" y="984"/>
                    <a:pt x="1" y="1273"/>
                    <a:pt x="163" y="1449"/>
                  </a:cubicBezTo>
                  <a:cubicBezTo>
                    <a:pt x="628" y="1970"/>
                    <a:pt x="4554" y="3853"/>
                    <a:pt x="6028" y="3909"/>
                  </a:cubicBezTo>
                  <a:cubicBezTo>
                    <a:pt x="6067" y="3913"/>
                    <a:pt x="6105" y="3914"/>
                    <a:pt x="6144" y="3914"/>
                  </a:cubicBezTo>
                  <a:cubicBezTo>
                    <a:pt x="6183" y="3914"/>
                    <a:pt x="6222" y="3913"/>
                    <a:pt x="6260" y="3909"/>
                  </a:cubicBezTo>
                  <a:cubicBezTo>
                    <a:pt x="7240" y="3839"/>
                    <a:pt x="7593" y="3070"/>
                    <a:pt x="7705" y="2725"/>
                  </a:cubicBezTo>
                  <a:lnTo>
                    <a:pt x="7705" y="2718"/>
                  </a:lnTo>
                  <a:cubicBezTo>
                    <a:pt x="6638" y="995"/>
                    <a:pt x="4772" y="1"/>
                    <a:pt x="2826"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7"/>
            <p:cNvSpPr/>
            <p:nvPr/>
          </p:nvSpPr>
          <p:spPr>
            <a:xfrm>
              <a:off x="7039651" y="1432836"/>
              <a:ext cx="956949" cy="356303"/>
            </a:xfrm>
            <a:custGeom>
              <a:avLst/>
              <a:gdLst/>
              <a:ahLst/>
              <a:cxnLst/>
              <a:rect l="l" t="t" r="r" b="b"/>
              <a:pathLst>
                <a:path w="7402" h="2756" extrusionOk="0">
                  <a:moveTo>
                    <a:pt x="2505" y="0"/>
                  </a:moveTo>
                  <a:cubicBezTo>
                    <a:pt x="2168" y="0"/>
                    <a:pt x="1827" y="30"/>
                    <a:pt x="1488" y="91"/>
                  </a:cubicBezTo>
                  <a:cubicBezTo>
                    <a:pt x="1234" y="133"/>
                    <a:pt x="980" y="196"/>
                    <a:pt x="733" y="281"/>
                  </a:cubicBezTo>
                  <a:lnTo>
                    <a:pt x="691" y="295"/>
                  </a:lnTo>
                  <a:cubicBezTo>
                    <a:pt x="275" y="429"/>
                    <a:pt x="0" y="838"/>
                    <a:pt x="43" y="1275"/>
                  </a:cubicBezTo>
                  <a:cubicBezTo>
                    <a:pt x="50" y="1367"/>
                    <a:pt x="71" y="1437"/>
                    <a:pt x="141" y="1451"/>
                  </a:cubicBezTo>
                  <a:cubicBezTo>
                    <a:pt x="106" y="1402"/>
                    <a:pt x="85" y="1338"/>
                    <a:pt x="78" y="1275"/>
                  </a:cubicBezTo>
                  <a:cubicBezTo>
                    <a:pt x="43" y="852"/>
                    <a:pt x="303" y="457"/>
                    <a:pt x="705" y="323"/>
                  </a:cubicBezTo>
                  <a:lnTo>
                    <a:pt x="747" y="316"/>
                  </a:lnTo>
                  <a:cubicBezTo>
                    <a:pt x="994" y="232"/>
                    <a:pt x="1241" y="168"/>
                    <a:pt x="1495" y="126"/>
                  </a:cubicBezTo>
                  <a:cubicBezTo>
                    <a:pt x="1838" y="63"/>
                    <a:pt x="2181" y="33"/>
                    <a:pt x="2522" y="33"/>
                  </a:cubicBezTo>
                  <a:cubicBezTo>
                    <a:pt x="4482" y="33"/>
                    <a:pt x="6336" y="1043"/>
                    <a:pt x="7381" y="2755"/>
                  </a:cubicBezTo>
                  <a:cubicBezTo>
                    <a:pt x="7388" y="2755"/>
                    <a:pt x="7395" y="2755"/>
                    <a:pt x="7402" y="2734"/>
                  </a:cubicBezTo>
                  <a:cubicBezTo>
                    <a:pt x="6343" y="1012"/>
                    <a:pt x="4476" y="0"/>
                    <a:pt x="2505"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5" name="Google Shape;1425;p37"/>
          <p:cNvGrpSpPr/>
          <p:nvPr/>
        </p:nvGrpSpPr>
        <p:grpSpPr>
          <a:xfrm rot="2557075" flipH="1">
            <a:off x="493285" y="-360529"/>
            <a:ext cx="1481914" cy="2994014"/>
            <a:chOff x="9219749" y="2415292"/>
            <a:chExt cx="1169206" cy="2362092"/>
          </a:xfrm>
        </p:grpSpPr>
        <p:sp>
          <p:nvSpPr>
            <p:cNvPr id="1426" name="Google Shape;1426;p37"/>
            <p:cNvSpPr/>
            <p:nvPr/>
          </p:nvSpPr>
          <p:spPr>
            <a:xfrm>
              <a:off x="9865571" y="3028140"/>
              <a:ext cx="232563" cy="241678"/>
            </a:xfrm>
            <a:custGeom>
              <a:avLst/>
              <a:gdLst/>
              <a:ahLst/>
              <a:cxnLst/>
              <a:rect l="l" t="t" r="r" b="b"/>
              <a:pathLst>
                <a:path w="2475" h="2572" extrusionOk="0">
                  <a:moveTo>
                    <a:pt x="1635" y="1"/>
                  </a:moveTo>
                  <a:cubicBezTo>
                    <a:pt x="1578" y="1"/>
                    <a:pt x="1526" y="8"/>
                    <a:pt x="1481" y="20"/>
                  </a:cubicBezTo>
                  <a:cubicBezTo>
                    <a:pt x="656" y="238"/>
                    <a:pt x="92" y="2121"/>
                    <a:pt x="35" y="2339"/>
                  </a:cubicBezTo>
                  <a:cubicBezTo>
                    <a:pt x="0" y="2452"/>
                    <a:pt x="92" y="2572"/>
                    <a:pt x="212" y="2572"/>
                  </a:cubicBezTo>
                  <a:cubicBezTo>
                    <a:pt x="233" y="2572"/>
                    <a:pt x="254" y="2572"/>
                    <a:pt x="268" y="2565"/>
                  </a:cubicBezTo>
                  <a:cubicBezTo>
                    <a:pt x="473" y="2494"/>
                    <a:pt x="2235" y="1846"/>
                    <a:pt x="2432" y="993"/>
                  </a:cubicBezTo>
                  <a:cubicBezTo>
                    <a:pt x="2475" y="816"/>
                    <a:pt x="2460" y="541"/>
                    <a:pt x="2186" y="260"/>
                  </a:cubicBezTo>
                  <a:cubicBezTo>
                    <a:pt x="1984" y="58"/>
                    <a:pt x="1791" y="1"/>
                    <a:pt x="1635"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7"/>
            <p:cNvSpPr/>
            <p:nvPr/>
          </p:nvSpPr>
          <p:spPr>
            <a:xfrm>
              <a:off x="9864913" y="3028140"/>
              <a:ext cx="233879" cy="243745"/>
            </a:xfrm>
            <a:custGeom>
              <a:avLst/>
              <a:gdLst/>
              <a:ahLst/>
              <a:cxnLst/>
              <a:rect l="l" t="t" r="r" b="b"/>
              <a:pathLst>
                <a:path w="2489" h="2594" extrusionOk="0">
                  <a:moveTo>
                    <a:pt x="1650" y="21"/>
                  </a:moveTo>
                  <a:cubicBezTo>
                    <a:pt x="1854" y="28"/>
                    <a:pt x="2052" y="119"/>
                    <a:pt x="2185" y="275"/>
                  </a:cubicBezTo>
                  <a:cubicBezTo>
                    <a:pt x="2460" y="549"/>
                    <a:pt x="2467" y="824"/>
                    <a:pt x="2432" y="1001"/>
                  </a:cubicBezTo>
                  <a:cubicBezTo>
                    <a:pt x="2235" y="1847"/>
                    <a:pt x="480" y="2488"/>
                    <a:pt x="275" y="2559"/>
                  </a:cubicBezTo>
                  <a:cubicBezTo>
                    <a:pt x="261" y="2566"/>
                    <a:pt x="240" y="2573"/>
                    <a:pt x="219" y="2573"/>
                  </a:cubicBezTo>
                  <a:cubicBezTo>
                    <a:pt x="106" y="2566"/>
                    <a:pt x="21" y="2460"/>
                    <a:pt x="50" y="2347"/>
                  </a:cubicBezTo>
                  <a:cubicBezTo>
                    <a:pt x="113" y="2136"/>
                    <a:pt x="670" y="253"/>
                    <a:pt x="1495" y="42"/>
                  </a:cubicBezTo>
                  <a:cubicBezTo>
                    <a:pt x="1544" y="28"/>
                    <a:pt x="1593" y="21"/>
                    <a:pt x="1650" y="21"/>
                  </a:cubicBezTo>
                  <a:close/>
                  <a:moveTo>
                    <a:pt x="1653" y="0"/>
                  </a:moveTo>
                  <a:cubicBezTo>
                    <a:pt x="1593" y="0"/>
                    <a:pt x="1537" y="9"/>
                    <a:pt x="1488" y="21"/>
                  </a:cubicBezTo>
                  <a:cubicBezTo>
                    <a:pt x="656" y="232"/>
                    <a:pt x="92" y="2129"/>
                    <a:pt x="28" y="2340"/>
                  </a:cubicBezTo>
                  <a:cubicBezTo>
                    <a:pt x="0" y="2467"/>
                    <a:pt x="92" y="2587"/>
                    <a:pt x="219" y="2594"/>
                  </a:cubicBezTo>
                  <a:cubicBezTo>
                    <a:pt x="240" y="2594"/>
                    <a:pt x="261" y="2587"/>
                    <a:pt x="282" y="2580"/>
                  </a:cubicBezTo>
                  <a:cubicBezTo>
                    <a:pt x="487" y="2509"/>
                    <a:pt x="2249" y="1861"/>
                    <a:pt x="2446" y="1001"/>
                  </a:cubicBezTo>
                  <a:cubicBezTo>
                    <a:pt x="2489" y="824"/>
                    <a:pt x="2474" y="542"/>
                    <a:pt x="2200" y="260"/>
                  </a:cubicBezTo>
                  <a:cubicBezTo>
                    <a:pt x="2001" y="57"/>
                    <a:pt x="1811" y="0"/>
                    <a:pt x="1653"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7"/>
            <p:cNvSpPr/>
            <p:nvPr/>
          </p:nvSpPr>
          <p:spPr>
            <a:xfrm>
              <a:off x="9221064" y="2417641"/>
              <a:ext cx="1167233" cy="2359743"/>
            </a:xfrm>
            <a:custGeom>
              <a:avLst/>
              <a:gdLst/>
              <a:ahLst/>
              <a:cxnLst/>
              <a:rect l="l" t="t" r="r" b="b"/>
              <a:pathLst>
                <a:path w="12422" h="25113" extrusionOk="0">
                  <a:moveTo>
                    <a:pt x="1013" y="0"/>
                  </a:moveTo>
                  <a:cubicBezTo>
                    <a:pt x="847" y="0"/>
                    <a:pt x="655" y="50"/>
                    <a:pt x="444" y="194"/>
                  </a:cubicBezTo>
                  <a:cubicBezTo>
                    <a:pt x="64" y="454"/>
                    <a:pt x="0" y="765"/>
                    <a:pt x="14" y="976"/>
                  </a:cubicBezTo>
                  <a:cubicBezTo>
                    <a:pt x="36" y="1265"/>
                    <a:pt x="219" y="1547"/>
                    <a:pt x="466" y="1808"/>
                  </a:cubicBezTo>
                  <a:cubicBezTo>
                    <a:pt x="1008" y="2379"/>
                    <a:pt x="1882" y="2830"/>
                    <a:pt x="2108" y="2943"/>
                  </a:cubicBezTo>
                  <a:cubicBezTo>
                    <a:pt x="2157" y="2971"/>
                    <a:pt x="2207" y="2978"/>
                    <a:pt x="2263" y="2978"/>
                  </a:cubicBezTo>
                  <a:lnTo>
                    <a:pt x="2312" y="2978"/>
                  </a:lnTo>
                  <a:cubicBezTo>
                    <a:pt x="2651" y="3274"/>
                    <a:pt x="2968" y="3598"/>
                    <a:pt x="3271" y="3930"/>
                  </a:cubicBezTo>
                  <a:cubicBezTo>
                    <a:pt x="3172" y="3925"/>
                    <a:pt x="3054" y="3922"/>
                    <a:pt x="2923" y="3922"/>
                  </a:cubicBezTo>
                  <a:cubicBezTo>
                    <a:pt x="2266" y="3922"/>
                    <a:pt x="1295" y="4010"/>
                    <a:pt x="931" y="4480"/>
                  </a:cubicBezTo>
                  <a:cubicBezTo>
                    <a:pt x="818" y="4628"/>
                    <a:pt x="712" y="4874"/>
                    <a:pt x="846" y="5248"/>
                  </a:cubicBezTo>
                  <a:cubicBezTo>
                    <a:pt x="987" y="5615"/>
                    <a:pt x="1220" y="5720"/>
                    <a:pt x="1389" y="5756"/>
                  </a:cubicBezTo>
                  <a:cubicBezTo>
                    <a:pt x="1431" y="5763"/>
                    <a:pt x="1474" y="5763"/>
                    <a:pt x="1516" y="5763"/>
                  </a:cubicBezTo>
                  <a:cubicBezTo>
                    <a:pt x="2284" y="5763"/>
                    <a:pt x="3335" y="4635"/>
                    <a:pt x="3610" y="4317"/>
                  </a:cubicBezTo>
                  <a:cubicBezTo>
                    <a:pt x="4188" y="4994"/>
                    <a:pt x="4702" y="5720"/>
                    <a:pt x="5167" y="6482"/>
                  </a:cubicBezTo>
                  <a:cubicBezTo>
                    <a:pt x="5066" y="6477"/>
                    <a:pt x="4941" y="6473"/>
                    <a:pt x="4803" y="6473"/>
                  </a:cubicBezTo>
                  <a:cubicBezTo>
                    <a:pt x="4144" y="6473"/>
                    <a:pt x="3167" y="6560"/>
                    <a:pt x="2806" y="7031"/>
                  </a:cubicBezTo>
                  <a:cubicBezTo>
                    <a:pt x="2693" y="7179"/>
                    <a:pt x="2587" y="7426"/>
                    <a:pt x="2728" y="7800"/>
                  </a:cubicBezTo>
                  <a:cubicBezTo>
                    <a:pt x="2862" y="8166"/>
                    <a:pt x="3095" y="8279"/>
                    <a:pt x="3271" y="8307"/>
                  </a:cubicBezTo>
                  <a:cubicBezTo>
                    <a:pt x="3306" y="8314"/>
                    <a:pt x="3349" y="8314"/>
                    <a:pt x="3391" y="8314"/>
                  </a:cubicBezTo>
                  <a:cubicBezTo>
                    <a:pt x="4117" y="8314"/>
                    <a:pt x="5090" y="7313"/>
                    <a:pt x="5435" y="6933"/>
                  </a:cubicBezTo>
                  <a:cubicBezTo>
                    <a:pt x="5809" y="7588"/>
                    <a:pt x="6154" y="8265"/>
                    <a:pt x="6472" y="8956"/>
                  </a:cubicBezTo>
                  <a:cubicBezTo>
                    <a:pt x="6394" y="8953"/>
                    <a:pt x="6307" y="8951"/>
                    <a:pt x="6213" y="8951"/>
                  </a:cubicBezTo>
                  <a:cubicBezTo>
                    <a:pt x="5556" y="8951"/>
                    <a:pt x="4566" y="9038"/>
                    <a:pt x="4202" y="9513"/>
                  </a:cubicBezTo>
                  <a:cubicBezTo>
                    <a:pt x="4089" y="9654"/>
                    <a:pt x="3983" y="9908"/>
                    <a:pt x="4124" y="10274"/>
                  </a:cubicBezTo>
                  <a:cubicBezTo>
                    <a:pt x="4258" y="10648"/>
                    <a:pt x="4491" y="10753"/>
                    <a:pt x="4667" y="10789"/>
                  </a:cubicBezTo>
                  <a:cubicBezTo>
                    <a:pt x="4702" y="10796"/>
                    <a:pt x="4744" y="10796"/>
                    <a:pt x="4787" y="10796"/>
                  </a:cubicBezTo>
                  <a:cubicBezTo>
                    <a:pt x="5442" y="10796"/>
                    <a:pt x="6309" y="9964"/>
                    <a:pt x="6718" y="9527"/>
                  </a:cubicBezTo>
                  <a:cubicBezTo>
                    <a:pt x="7120" y="10457"/>
                    <a:pt x="7465" y="11402"/>
                    <a:pt x="7762" y="12332"/>
                  </a:cubicBezTo>
                  <a:cubicBezTo>
                    <a:pt x="7496" y="12288"/>
                    <a:pt x="7083" y="12233"/>
                    <a:pt x="6664" y="12233"/>
                  </a:cubicBezTo>
                  <a:cubicBezTo>
                    <a:pt x="6159" y="12233"/>
                    <a:pt x="5645" y="12313"/>
                    <a:pt x="5372" y="12586"/>
                  </a:cubicBezTo>
                  <a:cubicBezTo>
                    <a:pt x="5245" y="12720"/>
                    <a:pt x="5111" y="12960"/>
                    <a:pt x="5196" y="13341"/>
                  </a:cubicBezTo>
                  <a:cubicBezTo>
                    <a:pt x="5287" y="13721"/>
                    <a:pt x="5506" y="13862"/>
                    <a:pt x="5668" y="13912"/>
                  </a:cubicBezTo>
                  <a:cubicBezTo>
                    <a:pt x="5745" y="13933"/>
                    <a:pt x="5823" y="13947"/>
                    <a:pt x="5901" y="13947"/>
                  </a:cubicBezTo>
                  <a:cubicBezTo>
                    <a:pt x="6577" y="13947"/>
                    <a:pt x="7515" y="13221"/>
                    <a:pt x="7924" y="12875"/>
                  </a:cubicBezTo>
                  <a:cubicBezTo>
                    <a:pt x="8255" y="13954"/>
                    <a:pt x="8516" y="15004"/>
                    <a:pt x="8734" y="15984"/>
                  </a:cubicBezTo>
                  <a:cubicBezTo>
                    <a:pt x="8451" y="15917"/>
                    <a:pt x="7876" y="15800"/>
                    <a:pt x="7326" y="15800"/>
                  </a:cubicBezTo>
                  <a:cubicBezTo>
                    <a:pt x="6890" y="15800"/>
                    <a:pt x="6471" y="15873"/>
                    <a:pt x="6225" y="16104"/>
                  </a:cubicBezTo>
                  <a:cubicBezTo>
                    <a:pt x="6091" y="16231"/>
                    <a:pt x="5943" y="16456"/>
                    <a:pt x="6013" y="16844"/>
                  </a:cubicBezTo>
                  <a:cubicBezTo>
                    <a:pt x="6084" y="17232"/>
                    <a:pt x="6295" y="17380"/>
                    <a:pt x="6464" y="17436"/>
                  </a:cubicBezTo>
                  <a:cubicBezTo>
                    <a:pt x="6549" y="17471"/>
                    <a:pt x="6641" y="17485"/>
                    <a:pt x="6732" y="17485"/>
                  </a:cubicBezTo>
                  <a:cubicBezTo>
                    <a:pt x="7444" y="17485"/>
                    <a:pt x="8459" y="16745"/>
                    <a:pt x="8833" y="16449"/>
                  </a:cubicBezTo>
                  <a:cubicBezTo>
                    <a:pt x="9411" y="19241"/>
                    <a:pt x="9749" y="22068"/>
                    <a:pt x="9855" y="24915"/>
                  </a:cubicBezTo>
                  <a:cubicBezTo>
                    <a:pt x="9848" y="25048"/>
                    <a:pt x="9944" y="25113"/>
                    <a:pt x="10041" y="25113"/>
                  </a:cubicBezTo>
                  <a:cubicBezTo>
                    <a:pt x="10140" y="25113"/>
                    <a:pt x="10240" y="25044"/>
                    <a:pt x="10229" y="24908"/>
                  </a:cubicBezTo>
                  <a:cubicBezTo>
                    <a:pt x="10165" y="23181"/>
                    <a:pt x="10017" y="21447"/>
                    <a:pt x="9771" y="19734"/>
                  </a:cubicBezTo>
                  <a:lnTo>
                    <a:pt x="9771" y="19734"/>
                  </a:lnTo>
                  <a:cubicBezTo>
                    <a:pt x="9806" y="19762"/>
                    <a:pt x="9848" y="19777"/>
                    <a:pt x="9890" y="19777"/>
                  </a:cubicBezTo>
                  <a:lnTo>
                    <a:pt x="9919" y="19777"/>
                  </a:lnTo>
                  <a:cubicBezTo>
                    <a:pt x="10130" y="19741"/>
                    <a:pt x="11977" y="19403"/>
                    <a:pt x="12315" y="18599"/>
                  </a:cubicBezTo>
                  <a:cubicBezTo>
                    <a:pt x="12379" y="18416"/>
                    <a:pt x="12421" y="18141"/>
                    <a:pt x="12196" y="17817"/>
                  </a:cubicBezTo>
                  <a:cubicBezTo>
                    <a:pt x="11998" y="17530"/>
                    <a:pt x="11766" y="17462"/>
                    <a:pt x="11593" y="17462"/>
                  </a:cubicBezTo>
                  <a:cubicBezTo>
                    <a:pt x="11575" y="17462"/>
                    <a:pt x="11557" y="17463"/>
                    <a:pt x="11540" y="17464"/>
                  </a:cubicBezTo>
                  <a:cubicBezTo>
                    <a:pt x="10722" y="17535"/>
                    <a:pt x="9883" y="19177"/>
                    <a:pt x="9735" y="19473"/>
                  </a:cubicBezTo>
                  <a:cubicBezTo>
                    <a:pt x="9587" y="18444"/>
                    <a:pt x="9397" y="17323"/>
                    <a:pt x="9150" y="16160"/>
                  </a:cubicBezTo>
                  <a:lnTo>
                    <a:pt x="9193" y="16160"/>
                  </a:lnTo>
                  <a:cubicBezTo>
                    <a:pt x="9397" y="16125"/>
                    <a:pt x="11244" y="15787"/>
                    <a:pt x="11582" y="14976"/>
                  </a:cubicBezTo>
                  <a:cubicBezTo>
                    <a:pt x="11653" y="14807"/>
                    <a:pt x="11695" y="14539"/>
                    <a:pt x="11469" y="14215"/>
                  </a:cubicBezTo>
                  <a:cubicBezTo>
                    <a:pt x="11267" y="13924"/>
                    <a:pt x="11042" y="13860"/>
                    <a:pt x="10871" y="13860"/>
                  </a:cubicBezTo>
                  <a:cubicBezTo>
                    <a:pt x="10851" y="13860"/>
                    <a:pt x="10832" y="13861"/>
                    <a:pt x="10814" y="13862"/>
                  </a:cubicBezTo>
                  <a:cubicBezTo>
                    <a:pt x="10067" y="13919"/>
                    <a:pt x="9305" y="15286"/>
                    <a:pt x="9066" y="15758"/>
                  </a:cubicBezTo>
                  <a:cubicBezTo>
                    <a:pt x="8812" y="14616"/>
                    <a:pt x="8523" y="13524"/>
                    <a:pt x="8199" y="12488"/>
                  </a:cubicBezTo>
                  <a:lnTo>
                    <a:pt x="8199" y="12488"/>
                  </a:lnTo>
                  <a:cubicBezTo>
                    <a:pt x="8227" y="12502"/>
                    <a:pt x="8262" y="12516"/>
                    <a:pt x="8297" y="12516"/>
                  </a:cubicBezTo>
                  <a:lnTo>
                    <a:pt x="8340" y="12516"/>
                  </a:lnTo>
                  <a:cubicBezTo>
                    <a:pt x="8544" y="12466"/>
                    <a:pt x="10370" y="12051"/>
                    <a:pt x="10673" y="11226"/>
                  </a:cubicBezTo>
                  <a:cubicBezTo>
                    <a:pt x="10736" y="11050"/>
                    <a:pt x="10765" y="10782"/>
                    <a:pt x="10525" y="10471"/>
                  </a:cubicBezTo>
                  <a:cubicBezTo>
                    <a:pt x="10322" y="10204"/>
                    <a:pt x="10110" y="10142"/>
                    <a:pt x="9943" y="10142"/>
                  </a:cubicBezTo>
                  <a:cubicBezTo>
                    <a:pt x="9912" y="10142"/>
                    <a:pt x="9883" y="10144"/>
                    <a:pt x="9855" y="10147"/>
                  </a:cubicBezTo>
                  <a:cubicBezTo>
                    <a:pt x="9009" y="10253"/>
                    <a:pt x="8220" y="12043"/>
                    <a:pt x="8128" y="12262"/>
                  </a:cubicBezTo>
                  <a:cubicBezTo>
                    <a:pt x="7804" y="11212"/>
                    <a:pt x="7416" y="10190"/>
                    <a:pt x="6986" y="9181"/>
                  </a:cubicBezTo>
                  <a:cubicBezTo>
                    <a:pt x="6986" y="9153"/>
                    <a:pt x="6986" y="9125"/>
                    <a:pt x="6972" y="9097"/>
                  </a:cubicBezTo>
                  <a:cubicBezTo>
                    <a:pt x="6958" y="9062"/>
                    <a:pt x="6937" y="9033"/>
                    <a:pt x="6909" y="9012"/>
                  </a:cubicBezTo>
                  <a:cubicBezTo>
                    <a:pt x="6873" y="8935"/>
                    <a:pt x="6838" y="8850"/>
                    <a:pt x="6803" y="8773"/>
                  </a:cubicBezTo>
                  <a:cubicBezTo>
                    <a:pt x="6464" y="8032"/>
                    <a:pt x="6084" y="7306"/>
                    <a:pt x="5675" y="6601"/>
                  </a:cubicBezTo>
                  <a:cubicBezTo>
                    <a:pt x="5696" y="6601"/>
                    <a:pt x="5717" y="6601"/>
                    <a:pt x="5738" y="6594"/>
                  </a:cubicBezTo>
                  <a:cubicBezTo>
                    <a:pt x="5943" y="6524"/>
                    <a:pt x="7705" y="5875"/>
                    <a:pt x="7895" y="5022"/>
                  </a:cubicBezTo>
                  <a:cubicBezTo>
                    <a:pt x="7938" y="4846"/>
                    <a:pt x="7931" y="4571"/>
                    <a:pt x="7656" y="4289"/>
                  </a:cubicBezTo>
                  <a:cubicBezTo>
                    <a:pt x="7459" y="4093"/>
                    <a:pt x="7270" y="4033"/>
                    <a:pt x="7116" y="4033"/>
                  </a:cubicBezTo>
                  <a:cubicBezTo>
                    <a:pt x="7055" y="4033"/>
                    <a:pt x="6999" y="4043"/>
                    <a:pt x="6951" y="4057"/>
                  </a:cubicBezTo>
                  <a:cubicBezTo>
                    <a:pt x="6154" y="4254"/>
                    <a:pt x="5612" y="5995"/>
                    <a:pt x="5513" y="6334"/>
                  </a:cubicBezTo>
                  <a:cubicBezTo>
                    <a:pt x="5026" y="5523"/>
                    <a:pt x="4477" y="4762"/>
                    <a:pt x="3863" y="4043"/>
                  </a:cubicBezTo>
                  <a:cubicBezTo>
                    <a:pt x="4068" y="3972"/>
                    <a:pt x="5823" y="3324"/>
                    <a:pt x="6020" y="2471"/>
                  </a:cubicBezTo>
                  <a:cubicBezTo>
                    <a:pt x="6063" y="2294"/>
                    <a:pt x="6056" y="2019"/>
                    <a:pt x="5781" y="1737"/>
                  </a:cubicBezTo>
                  <a:cubicBezTo>
                    <a:pt x="5579" y="1541"/>
                    <a:pt x="5392" y="1481"/>
                    <a:pt x="5240" y="1481"/>
                  </a:cubicBezTo>
                  <a:cubicBezTo>
                    <a:pt x="5179" y="1481"/>
                    <a:pt x="5124" y="1491"/>
                    <a:pt x="5076" y="1505"/>
                  </a:cubicBezTo>
                  <a:cubicBezTo>
                    <a:pt x="4279" y="1702"/>
                    <a:pt x="3736" y="3443"/>
                    <a:pt x="3638" y="3782"/>
                  </a:cubicBezTo>
                  <a:cubicBezTo>
                    <a:pt x="3306" y="3408"/>
                    <a:pt x="2954" y="3056"/>
                    <a:pt x="2587" y="2724"/>
                  </a:cubicBezTo>
                  <a:cubicBezTo>
                    <a:pt x="2594" y="2682"/>
                    <a:pt x="2594" y="2633"/>
                    <a:pt x="2587" y="2590"/>
                  </a:cubicBezTo>
                  <a:cubicBezTo>
                    <a:pt x="2538" y="2238"/>
                    <a:pt x="2214" y="476"/>
                    <a:pt x="1368" y="81"/>
                  </a:cubicBezTo>
                  <a:lnTo>
                    <a:pt x="1354" y="74"/>
                  </a:lnTo>
                  <a:cubicBezTo>
                    <a:pt x="1262" y="33"/>
                    <a:pt x="1147" y="0"/>
                    <a:pt x="1013" y="0"/>
                  </a:cubicBezTo>
                  <a:close/>
                </a:path>
              </a:pathLst>
            </a:custGeom>
            <a:solidFill>
              <a:srgbClr val="F4EE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7"/>
            <p:cNvSpPr/>
            <p:nvPr/>
          </p:nvSpPr>
          <p:spPr>
            <a:xfrm>
              <a:off x="9219749" y="2415292"/>
              <a:ext cx="1169206" cy="2360777"/>
            </a:xfrm>
            <a:custGeom>
              <a:avLst/>
              <a:gdLst/>
              <a:ahLst/>
              <a:cxnLst/>
              <a:rect l="l" t="t" r="r" b="b"/>
              <a:pathLst>
                <a:path w="12443" h="25124" extrusionOk="0">
                  <a:moveTo>
                    <a:pt x="1023" y="23"/>
                  </a:moveTo>
                  <a:cubicBezTo>
                    <a:pt x="1154" y="23"/>
                    <a:pt x="1266" y="54"/>
                    <a:pt x="1354" y="92"/>
                  </a:cubicBezTo>
                  <a:lnTo>
                    <a:pt x="1361" y="92"/>
                  </a:lnTo>
                  <a:lnTo>
                    <a:pt x="1375" y="99"/>
                  </a:lnTo>
                  <a:cubicBezTo>
                    <a:pt x="2221" y="487"/>
                    <a:pt x="2538" y="2249"/>
                    <a:pt x="2587" y="2601"/>
                  </a:cubicBezTo>
                  <a:cubicBezTo>
                    <a:pt x="2594" y="2644"/>
                    <a:pt x="2594" y="2693"/>
                    <a:pt x="2587" y="2735"/>
                  </a:cubicBezTo>
                  <a:cubicBezTo>
                    <a:pt x="2961" y="3067"/>
                    <a:pt x="3306" y="3426"/>
                    <a:pt x="3638" y="3793"/>
                  </a:cubicBezTo>
                  <a:lnTo>
                    <a:pt x="3652" y="3807"/>
                  </a:lnTo>
                  <a:lnTo>
                    <a:pt x="3659" y="3793"/>
                  </a:lnTo>
                  <a:cubicBezTo>
                    <a:pt x="3757" y="3447"/>
                    <a:pt x="4300" y="1720"/>
                    <a:pt x="5090" y="1523"/>
                  </a:cubicBezTo>
                  <a:cubicBezTo>
                    <a:pt x="5135" y="1511"/>
                    <a:pt x="5188" y="1502"/>
                    <a:pt x="5247" y="1502"/>
                  </a:cubicBezTo>
                  <a:cubicBezTo>
                    <a:pt x="5397" y="1502"/>
                    <a:pt x="5583" y="1558"/>
                    <a:pt x="5781" y="1755"/>
                  </a:cubicBezTo>
                  <a:cubicBezTo>
                    <a:pt x="6056" y="2030"/>
                    <a:pt x="6063" y="2298"/>
                    <a:pt x="6020" y="2474"/>
                  </a:cubicBezTo>
                  <a:cubicBezTo>
                    <a:pt x="5830" y="3327"/>
                    <a:pt x="4075" y="3969"/>
                    <a:pt x="3870" y="4039"/>
                  </a:cubicBezTo>
                  <a:lnTo>
                    <a:pt x="3856" y="4046"/>
                  </a:lnTo>
                  <a:lnTo>
                    <a:pt x="3870" y="4053"/>
                  </a:lnTo>
                  <a:cubicBezTo>
                    <a:pt x="4476" y="4772"/>
                    <a:pt x="5026" y="5541"/>
                    <a:pt x="5513" y="6344"/>
                  </a:cubicBezTo>
                  <a:lnTo>
                    <a:pt x="5534" y="6373"/>
                  </a:lnTo>
                  <a:lnTo>
                    <a:pt x="5534" y="6344"/>
                  </a:lnTo>
                  <a:cubicBezTo>
                    <a:pt x="5640" y="6006"/>
                    <a:pt x="6182" y="4279"/>
                    <a:pt x="6965" y="4075"/>
                  </a:cubicBezTo>
                  <a:cubicBezTo>
                    <a:pt x="7010" y="4063"/>
                    <a:pt x="7062" y="4055"/>
                    <a:pt x="7118" y="4055"/>
                  </a:cubicBezTo>
                  <a:cubicBezTo>
                    <a:pt x="7272" y="4055"/>
                    <a:pt x="7462" y="4113"/>
                    <a:pt x="7663" y="4314"/>
                  </a:cubicBezTo>
                  <a:cubicBezTo>
                    <a:pt x="7938" y="4589"/>
                    <a:pt x="7945" y="4857"/>
                    <a:pt x="7902" y="5033"/>
                  </a:cubicBezTo>
                  <a:cubicBezTo>
                    <a:pt x="7705" y="5886"/>
                    <a:pt x="5950" y="6528"/>
                    <a:pt x="5752" y="6598"/>
                  </a:cubicBezTo>
                  <a:cubicBezTo>
                    <a:pt x="5731" y="6605"/>
                    <a:pt x="5710" y="6605"/>
                    <a:pt x="5689" y="6605"/>
                  </a:cubicBezTo>
                  <a:lnTo>
                    <a:pt x="5668" y="6605"/>
                  </a:lnTo>
                  <a:lnTo>
                    <a:pt x="5675" y="6619"/>
                  </a:lnTo>
                  <a:cubicBezTo>
                    <a:pt x="6091" y="7324"/>
                    <a:pt x="6464" y="8050"/>
                    <a:pt x="6803" y="8791"/>
                  </a:cubicBezTo>
                  <a:cubicBezTo>
                    <a:pt x="6831" y="8847"/>
                    <a:pt x="6859" y="8910"/>
                    <a:pt x="6880" y="8967"/>
                  </a:cubicBezTo>
                  <a:lnTo>
                    <a:pt x="6916" y="9037"/>
                  </a:lnTo>
                  <a:cubicBezTo>
                    <a:pt x="6944" y="9051"/>
                    <a:pt x="6965" y="9080"/>
                    <a:pt x="6972" y="9108"/>
                  </a:cubicBezTo>
                  <a:cubicBezTo>
                    <a:pt x="6986" y="9136"/>
                    <a:pt x="6993" y="9171"/>
                    <a:pt x="6986" y="9199"/>
                  </a:cubicBezTo>
                  <a:cubicBezTo>
                    <a:pt x="7423" y="10200"/>
                    <a:pt x="7804" y="11230"/>
                    <a:pt x="8135" y="12273"/>
                  </a:cubicBezTo>
                  <a:lnTo>
                    <a:pt x="8142" y="12301"/>
                  </a:lnTo>
                  <a:lnTo>
                    <a:pt x="8149" y="12273"/>
                  </a:lnTo>
                  <a:cubicBezTo>
                    <a:pt x="8241" y="12068"/>
                    <a:pt x="9030" y="10271"/>
                    <a:pt x="9869" y="10165"/>
                  </a:cubicBezTo>
                  <a:cubicBezTo>
                    <a:pt x="9894" y="10162"/>
                    <a:pt x="9920" y="10160"/>
                    <a:pt x="9948" y="10160"/>
                  </a:cubicBezTo>
                  <a:cubicBezTo>
                    <a:pt x="10112" y="10160"/>
                    <a:pt x="10326" y="10225"/>
                    <a:pt x="10525" y="10489"/>
                  </a:cubicBezTo>
                  <a:cubicBezTo>
                    <a:pt x="10764" y="10793"/>
                    <a:pt x="10743" y="11060"/>
                    <a:pt x="10680" y="11237"/>
                  </a:cubicBezTo>
                  <a:cubicBezTo>
                    <a:pt x="10377" y="12054"/>
                    <a:pt x="8558" y="12470"/>
                    <a:pt x="8347" y="12513"/>
                  </a:cubicBezTo>
                  <a:cubicBezTo>
                    <a:pt x="8335" y="12517"/>
                    <a:pt x="8323" y="12518"/>
                    <a:pt x="8311" y="12518"/>
                  </a:cubicBezTo>
                  <a:cubicBezTo>
                    <a:pt x="8281" y="12518"/>
                    <a:pt x="8250" y="12507"/>
                    <a:pt x="8220" y="12491"/>
                  </a:cubicBezTo>
                  <a:lnTo>
                    <a:pt x="8198" y="12477"/>
                  </a:lnTo>
                  <a:lnTo>
                    <a:pt x="8206" y="12506"/>
                  </a:lnTo>
                  <a:cubicBezTo>
                    <a:pt x="8523" y="13542"/>
                    <a:pt x="8812" y="14641"/>
                    <a:pt x="9066" y="15776"/>
                  </a:cubicBezTo>
                  <a:lnTo>
                    <a:pt x="9073" y="15805"/>
                  </a:lnTo>
                  <a:lnTo>
                    <a:pt x="9087" y="15776"/>
                  </a:lnTo>
                  <a:cubicBezTo>
                    <a:pt x="9305" y="15346"/>
                    <a:pt x="10081" y="13951"/>
                    <a:pt x="10828" y="13887"/>
                  </a:cubicBezTo>
                  <a:cubicBezTo>
                    <a:pt x="10844" y="13886"/>
                    <a:pt x="10861" y="13885"/>
                    <a:pt x="10879" y="13885"/>
                  </a:cubicBezTo>
                  <a:cubicBezTo>
                    <a:pt x="11046" y="13885"/>
                    <a:pt x="11272" y="13953"/>
                    <a:pt x="11469" y="14240"/>
                  </a:cubicBezTo>
                  <a:cubicBezTo>
                    <a:pt x="11695" y="14557"/>
                    <a:pt x="11660" y="14825"/>
                    <a:pt x="11589" y="14994"/>
                  </a:cubicBezTo>
                  <a:cubicBezTo>
                    <a:pt x="11251" y="15798"/>
                    <a:pt x="9411" y="16129"/>
                    <a:pt x="9207" y="16164"/>
                  </a:cubicBezTo>
                  <a:lnTo>
                    <a:pt x="9150" y="16164"/>
                  </a:lnTo>
                  <a:lnTo>
                    <a:pt x="9150" y="16178"/>
                  </a:lnTo>
                  <a:cubicBezTo>
                    <a:pt x="9376" y="17243"/>
                    <a:pt x="9573" y="18363"/>
                    <a:pt x="9735" y="19498"/>
                  </a:cubicBezTo>
                  <a:lnTo>
                    <a:pt x="9742" y="19534"/>
                  </a:lnTo>
                  <a:lnTo>
                    <a:pt x="9756" y="19498"/>
                  </a:lnTo>
                  <a:cubicBezTo>
                    <a:pt x="9919" y="19174"/>
                    <a:pt x="10743" y="17567"/>
                    <a:pt x="11554" y="17496"/>
                  </a:cubicBezTo>
                  <a:cubicBezTo>
                    <a:pt x="11565" y="17496"/>
                    <a:pt x="11576" y="17496"/>
                    <a:pt x="11588" y="17496"/>
                  </a:cubicBezTo>
                  <a:cubicBezTo>
                    <a:pt x="11761" y="17496"/>
                    <a:pt x="11991" y="17551"/>
                    <a:pt x="12202" y="17849"/>
                  </a:cubicBezTo>
                  <a:cubicBezTo>
                    <a:pt x="12421" y="18173"/>
                    <a:pt x="12386" y="18434"/>
                    <a:pt x="12315" y="18603"/>
                  </a:cubicBezTo>
                  <a:cubicBezTo>
                    <a:pt x="11977" y="19407"/>
                    <a:pt x="10137" y="19745"/>
                    <a:pt x="9933" y="19780"/>
                  </a:cubicBezTo>
                  <a:cubicBezTo>
                    <a:pt x="9923" y="19782"/>
                    <a:pt x="9914" y="19782"/>
                    <a:pt x="9905" y="19782"/>
                  </a:cubicBezTo>
                  <a:cubicBezTo>
                    <a:pt x="9860" y="19782"/>
                    <a:pt x="9821" y="19767"/>
                    <a:pt x="9792" y="19738"/>
                  </a:cubicBezTo>
                  <a:lnTo>
                    <a:pt x="9770" y="19724"/>
                  </a:lnTo>
                  <a:lnTo>
                    <a:pt x="9770" y="19752"/>
                  </a:lnTo>
                  <a:cubicBezTo>
                    <a:pt x="10193" y="22776"/>
                    <a:pt x="10229" y="24905"/>
                    <a:pt x="10229" y="24926"/>
                  </a:cubicBezTo>
                  <a:cubicBezTo>
                    <a:pt x="10229" y="25044"/>
                    <a:pt x="10138" y="25104"/>
                    <a:pt x="10048" y="25104"/>
                  </a:cubicBezTo>
                  <a:cubicBezTo>
                    <a:pt x="9962" y="25104"/>
                    <a:pt x="9876" y="25048"/>
                    <a:pt x="9876" y="24933"/>
                  </a:cubicBezTo>
                  <a:cubicBezTo>
                    <a:pt x="9770" y="22085"/>
                    <a:pt x="9425" y="19252"/>
                    <a:pt x="8847" y="16460"/>
                  </a:cubicBezTo>
                  <a:lnTo>
                    <a:pt x="8847" y="16446"/>
                  </a:lnTo>
                  <a:lnTo>
                    <a:pt x="8826" y="16460"/>
                  </a:lnTo>
                  <a:cubicBezTo>
                    <a:pt x="8431" y="16770"/>
                    <a:pt x="7437" y="17489"/>
                    <a:pt x="6732" y="17489"/>
                  </a:cubicBezTo>
                  <a:cubicBezTo>
                    <a:pt x="6641" y="17489"/>
                    <a:pt x="6556" y="17475"/>
                    <a:pt x="6471" y="17447"/>
                  </a:cubicBezTo>
                  <a:cubicBezTo>
                    <a:pt x="6309" y="17391"/>
                    <a:pt x="6098" y="17243"/>
                    <a:pt x="6027" y="16862"/>
                  </a:cubicBezTo>
                  <a:cubicBezTo>
                    <a:pt x="5957" y="16481"/>
                    <a:pt x="6105" y="16256"/>
                    <a:pt x="6239" y="16129"/>
                  </a:cubicBezTo>
                  <a:cubicBezTo>
                    <a:pt x="6480" y="15903"/>
                    <a:pt x="6898" y="15832"/>
                    <a:pt x="7330" y="15832"/>
                  </a:cubicBezTo>
                  <a:cubicBezTo>
                    <a:pt x="7894" y="15832"/>
                    <a:pt x="8483" y="15953"/>
                    <a:pt x="8734" y="16009"/>
                  </a:cubicBezTo>
                  <a:lnTo>
                    <a:pt x="8748" y="16009"/>
                  </a:lnTo>
                  <a:lnTo>
                    <a:pt x="8748" y="15995"/>
                  </a:lnTo>
                  <a:cubicBezTo>
                    <a:pt x="8516" y="14923"/>
                    <a:pt x="8241" y="13873"/>
                    <a:pt x="7945" y="12886"/>
                  </a:cubicBezTo>
                  <a:lnTo>
                    <a:pt x="7945" y="12865"/>
                  </a:lnTo>
                  <a:lnTo>
                    <a:pt x="7931" y="12879"/>
                  </a:lnTo>
                  <a:cubicBezTo>
                    <a:pt x="7550" y="13203"/>
                    <a:pt x="6591" y="13951"/>
                    <a:pt x="5907" y="13951"/>
                  </a:cubicBezTo>
                  <a:cubicBezTo>
                    <a:pt x="5837" y="13951"/>
                    <a:pt x="5759" y="13937"/>
                    <a:pt x="5682" y="13915"/>
                  </a:cubicBezTo>
                  <a:cubicBezTo>
                    <a:pt x="5520" y="13866"/>
                    <a:pt x="5308" y="13732"/>
                    <a:pt x="5217" y="13351"/>
                  </a:cubicBezTo>
                  <a:cubicBezTo>
                    <a:pt x="5132" y="12978"/>
                    <a:pt x="5266" y="12738"/>
                    <a:pt x="5393" y="12611"/>
                  </a:cubicBezTo>
                  <a:cubicBezTo>
                    <a:pt x="5663" y="12337"/>
                    <a:pt x="6176" y="12258"/>
                    <a:pt x="6678" y="12258"/>
                  </a:cubicBezTo>
                  <a:cubicBezTo>
                    <a:pt x="7105" y="12258"/>
                    <a:pt x="7523" y="12315"/>
                    <a:pt x="7776" y="12357"/>
                  </a:cubicBezTo>
                  <a:lnTo>
                    <a:pt x="7790" y="12357"/>
                  </a:lnTo>
                  <a:lnTo>
                    <a:pt x="7783" y="12343"/>
                  </a:lnTo>
                  <a:cubicBezTo>
                    <a:pt x="7472" y="11364"/>
                    <a:pt x="7120" y="10419"/>
                    <a:pt x="6746" y="9538"/>
                  </a:cubicBezTo>
                  <a:lnTo>
                    <a:pt x="6739" y="9524"/>
                  </a:lnTo>
                  <a:lnTo>
                    <a:pt x="6725" y="9531"/>
                  </a:lnTo>
                  <a:cubicBezTo>
                    <a:pt x="6281" y="10003"/>
                    <a:pt x="5442" y="10800"/>
                    <a:pt x="4801" y="10800"/>
                  </a:cubicBezTo>
                  <a:cubicBezTo>
                    <a:pt x="4758" y="10800"/>
                    <a:pt x="4723" y="10793"/>
                    <a:pt x="4681" y="10785"/>
                  </a:cubicBezTo>
                  <a:cubicBezTo>
                    <a:pt x="4512" y="10757"/>
                    <a:pt x="4279" y="10652"/>
                    <a:pt x="4145" y="10285"/>
                  </a:cubicBezTo>
                  <a:cubicBezTo>
                    <a:pt x="4011" y="9918"/>
                    <a:pt x="4117" y="9672"/>
                    <a:pt x="4223" y="9531"/>
                  </a:cubicBezTo>
                  <a:cubicBezTo>
                    <a:pt x="4580" y="9062"/>
                    <a:pt x="5531" y="8976"/>
                    <a:pt x="6212" y="8976"/>
                  </a:cubicBezTo>
                  <a:cubicBezTo>
                    <a:pt x="6309" y="8976"/>
                    <a:pt x="6401" y="8978"/>
                    <a:pt x="6486" y="8981"/>
                  </a:cubicBezTo>
                  <a:lnTo>
                    <a:pt x="6500" y="8981"/>
                  </a:lnTo>
                  <a:lnTo>
                    <a:pt x="6493" y="8967"/>
                  </a:lnTo>
                  <a:cubicBezTo>
                    <a:pt x="6161" y="8248"/>
                    <a:pt x="5816" y="7564"/>
                    <a:pt x="5456" y="6937"/>
                  </a:cubicBezTo>
                  <a:lnTo>
                    <a:pt x="5449" y="6922"/>
                  </a:lnTo>
                  <a:lnTo>
                    <a:pt x="5435" y="6937"/>
                  </a:lnTo>
                  <a:cubicBezTo>
                    <a:pt x="5062" y="7352"/>
                    <a:pt x="4110" y="8318"/>
                    <a:pt x="3405" y="8318"/>
                  </a:cubicBezTo>
                  <a:cubicBezTo>
                    <a:pt x="3363" y="8318"/>
                    <a:pt x="3320" y="8318"/>
                    <a:pt x="3278" y="8311"/>
                  </a:cubicBezTo>
                  <a:cubicBezTo>
                    <a:pt x="3109" y="8276"/>
                    <a:pt x="2883" y="8170"/>
                    <a:pt x="2749" y="7804"/>
                  </a:cubicBezTo>
                  <a:cubicBezTo>
                    <a:pt x="2615" y="7444"/>
                    <a:pt x="2714" y="7190"/>
                    <a:pt x="2827" y="7049"/>
                  </a:cubicBezTo>
                  <a:cubicBezTo>
                    <a:pt x="3185" y="6582"/>
                    <a:pt x="4156" y="6497"/>
                    <a:pt x="4806" y="6497"/>
                  </a:cubicBezTo>
                  <a:cubicBezTo>
                    <a:pt x="4950" y="6497"/>
                    <a:pt x="5079" y="6501"/>
                    <a:pt x="5181" y="6507"/>
                  </a:cubicBezTo>
                  <a:lnTo>
                    <a:pt x="5195" y="6507"/>
                  </a:lnTo>
                  <a:lnTo>
                    <a:pt x="5188" y="6485"/>
                  </a:lnTo>
                  <a:cubicBezTo>
                    <a:pt x="4723" y="5724"/>
                    <a:pt x="4202" y="5005"/>
                    <a:pt x="3631" y="4321"/>
                  </a:cubicBezTo>
                  <a:lnTo>
                    <a:pt x="3624" y="4314"/>
                  </a:lnTo>
                  <a:lnTo>
                    <a:pt x="3616" y="4321"/>
                  </a:lnTo>
                  <a:cubicBezTo>
                    <a:pt x="3320" y="4660"/>
                    <a:pt x="2284" y="5766"/>
                    <a:pt x="1530" y="5766"/>
                  </a:cubicBezTo>
                  <a:cubicBezTo>
                    <a:pt x="1488" y="5766"/>
                    <a:pt x="1445" y="5759"/>
                    <a:pt x="1403" y="5752"/>
                  </a:cubicBezTo>
                  <a:cubicBezTo>
                    <a:pt x="1234" y="5724"/>
                    <a:pt x="1008" y="5618"/>
                    <a:pt x="874" y="5252"/>
                  </a:cubicBezTo>
                  <a:cubicBezTo>
                    <a:pt x="740" y="4885"/>
                    <a:pt x="839" y="4639"/>
                    <a:pt x="952" y="4498"/>
                  </a:cubicBezTo>
                  <a:cubicBezTo>
                    <a:pt x="1312" y="4019"/>
                    <a:pt x="2318" y="3941"/>
                    <a:pt x="2961" y="3941"/>
                  </a:cubicBezTo>
                  <a:cubicBezTo>
                    <a:pt x="3085" y="3941"/>
                    <a:pt x="3195" y="3944"/>
                    <a:pt x="3285" y="3948"/>
                  </a:cubicBezTo>
                  <a:lnTo>
                    <a:pt x="3306" y="3948"/>
                  </a:lnTo>
                  <a:lnTo>
                    <a:pt x="3292" y="3934"/>
                  </a:lnTo>
                  <a:cubicBezTo>
                    <a:pt x="2989" y="3595"/>
                    <a:pt x="2665" y="3278"/>
                    <a:pt x="2319" y="2975"/>
                  </a:cubicBezTo>
                  <a:cubicBezTo>
                    <a:pt x="2305" y="2975"/>
                    <a:pt x="2284" y="2982"/>
                    <a:pt x="2270" y="2982"/>
                  </a:cubicBezTo>
                  <a:cubicBezTo>
                    <a:pt x="2221" y="2982"/>
                    <a:pt x="2171" y="2968"/>
                    <a:pt x="2129" y="2947"/>
                  </a:cubicBezTo>
                  <a:cubicBezTo>
                    <a:pt x="1875" y="2820"/>
                    <a:pt x="1022" y="2369"/>
                    <a:pt x="480" y="1812"/>
                  </a:cubicBezTo>
                  <a:cubicBezTo>
                    <a:pt x="205" y="1523"/>
                    <a:pt x="57" y="1241"/>
                    <a:pt x="35" y="987"/>
                  </a:cubicBezTo>
                  <a:cubicBezTo>
                    <a:pt x="21" y="776"/>
                    <a:pt x="78" y="465"/>
                    <a:pt x="458" y="212"/>
                  </a:cubicBezTo>
                  <a:cubicBezTo>
                    <a:pt x="669" y="71"/>
                    <a:pt x="861" y="23"/>
                    <a:pt x="1023" y="23"/>
                  </a:cubicBezTo>
                  <a:close/>
                  <a:moveTo>
                    <a:pt x="1020" y="1"/>
                  </a:moveTo>
                  <a:cubicBezTo>
                    <a:pt x="853" y="1"/>
                    <a:pt x="658" y="50"/>
                    <a:pt x="444" y="197"/>
                  </a:cubicBezTo>
                  <a:cubicBezTo>
                    <a:pt x="64" y="458"/>
                    <a:pt x="0" y="768"/>
                    <a:pt x="14" y="987"/>
                  </a:cubicBezTo>
                  <a:cubicBezTo>
                    <a:pt x="35" y="1248"/>
                    <a:pt x="183" y="1530"/>
                    <a:pt x="472" y="1826"/>
                  </a:cubicBezTo>
                  <a:cubicBezTo>
                    <a:pt x="1008" y="2390"/>
                    <a:pt x="1868" y="2841"/>
                    <a:pt x="2115" y="2961"/>
                  </a:cubicBezTo>
                  <a:cubicBezTo>
                    <a:pt x="2164" y="2989"/>
                    <a:pt x="2221" y="3003"/>
                    <a:pt x="2270" y="3003"/>
                  </a:cubicBezTo>
                  <a:lnTo>
                    <a:pt x="2319" y="3003"/>
                  </a:lnTo>
                  <a:cubicBezTo>
                    <a:pt x="2651" y="3292"/>
                    <a:pt x="2961" y="3602"/>
                    <a:pt x="3257" y="3934"/>
                  </a:cubicBezTo>
                  <a:cubicBezTo>
                    <a:pt x="3162" y="3929"/>
                    <a:pt x="3046" y="3925"/>
                    <a:pt x="2917" y="3925"/>
                  </a:cubicBezTo>
                  <a:cubicBezTo>
                    <a:pt x="2271" y="3925"/>
                    <a:pt x="1295" y="4013"/>
                    <a:pt x="931" y="4483"/>
                  </a:cubicBezTo>
                  <a:cubicBezTo>
                    <a:pt x="818" y="4631"/>
                    <a:pt x="712" y="4892"/>
                    <a:pt x="853" y="5259"/>
                  </a:cubicBezTo>
                  <a:cubicBezTo>
                    <a:pt x="987" y="5632"/>
                    <a:pt x="1227" y="5745"/>
                    <a:pt x="1403" y="5781"/>
                  </a:cubicBezTo>
                  <a:cubicBezTo>
                    <a:pt x="1445" y="5788"/>
                    <a:pt x="1488" y="5788"/>
                    <a:pt x="1530" y="5788"/>
                  </a:cubicBezTo>
                  <a:cubicBezTo>
                    <a:pt x="2284" y="5788"/>
                    <a:pt x="3313" y="4702"/>
                    <a:pt x="3624" y="4350"/>
                  </a:cubicBezTo>
                  <a:cubicBezTo>
                    <a:pt x="4187" y="5019"/>
                    <a:pt x="4702" y="5731"/>
                    <a:pt x="5160" y="6485"/>
                  </a:cubicBezTo>
                  <a:cubicBezTo>
                    <a:pt x="5060" y="6481"/>
                    <a:pt x="4937" y="6477"/>
                    <a:pt x="4799" y="6477"/>
                  </a:cubicBezTo>
                  <a:cubicBezTo>
                    <a:pt x="4146" y="6477"/>
                    <a:pt x="3174" y="6563"/>
                    <a:pt x="2813" y="7035"/>
                  </a:cubicBezTo>
                  <a:cubicBezTo>
                    <a:pt x="2693" y="7183"/>
                    <a:pt x="2594" y="7444"/>
                    <a:pt x="2728" y="7811"/>
                  </a:cubicBezTo>
                  <a:cubicBezTo>
                    <a:pt x="2862" y="8184"/>
                    <a:pt x="3102" y="8297"/>
                    <a:pt x="3278" y="8332"/>
                  </a:cubicBezTo>
                  <a:cubicBezTo>
                    <a:pt x="3320" y="8339"/>
                    <a:pt x="3363" y="8339"/>
                    <a:pt x="3405" y="8339"/>
                  </a:cubicBezTo>
                  <a:cubicBezTo>
                    <a:pt x="4117" y="8339"/>
                    <a:pt x="5062" y="7388"/>
                    <a:pt x="5442" y="6965"/>
                  </a:cubicBezTo>
                  <a:cubicBezTo>
                    <a:pt x="5795" y="7578"/>
                    <a:pt x="6140" y="8255"/>
                    <a:pt x="6464" y="8960"/>
                  </a:cubicBezTo>
                  <a:cubicBezTo>
                    <a:pt x="6384" y="8957"/>
                    <a:pt x="6297" y="8956"/>
                    <a:pt x="6204" y="8956"/>
                  </a:cubicBezTo>
                  <a:cubicBezTo>
                    <a:pt x="5520" y="8956"/>
                    <a:pt x="4569" y="9045"/>
                    <a:pt x="4209" y="9517"/>
                  </a:cubicBezTo>
                  <a:cubicBezTo>
                    <a:pt x="4089" y="9665"/>
                    <a:pt x="3983" y="9925"/>
                    <a:pt x="4117" y="10292"/>
                  </a:cubicBezTo>
                  <a:cubicBezTo>
                    <a:pt x="4251" y="10666"/>
                    <a:pt x="4491" y="10778"/>
                    <a:pt x="4667" y="10807"/>
                  </a:cubicBezTo>
                  <a:cubicBezTo>
                    <a:pt x="4709" y="10814"/>
                    <a:pt x="4751" y="10821"/>
                    <a:pt x="4794" y="10821"/>
                  </a:cubicBezTo>
                  <a:cubicBezTo>
                    <a:pt x="5442" y="10821"/>
                    <a:pt x="6274" y="10038"/>
                    <a:pt x="6725" y="9559"/>
                  </a:cubicBezTo>
                  <a:cubicBezTo>
                    <a:pt x="7092" y="10426"/>
                    <a:pt x="7444" y="11364"/>
                    <a:pt x="7747" y="12336"/>
                  </a:cubicBezTo>
                  <a:cubicBezTo>
                    <a:pt x="7493" y="12294"/>
                    <a:pt x="7079" y="12238"/>
                    <a:pt x="6657" y="12238"/>
                  </a:cubicBezTo>
                  <a:cubicBezTo>
                    <a:pt x="6156" y="12238"/>
                    <a:pt x="5643" y="12318"/>
                    <a:pt x="5372" y="12597"/>
                  </a:cubicBezTo>
                  <a:cubicBezTo>
                    <a:pt x="5245" y="12724"/>
                    <a:pt x="5104" y="12971"/>
                    <a:pt x="5195" y="13351"/>
                  </a:cubicBezTo>
                  <a:cubicBezTo>
                    <a:pt x="5280" y="13739"/>
                    <a:pt x="5506" y="13880"/>
                    <a:pt x="5675" y="13937"/>
                  </a:cubicBezTo>
                  <a:cubicBezTo>
                    <a:pt x="5752" y="13958"/>
                    <a:pt x="5830" y="13972"/>
                    <a:pt x="5907" y="13972"/>
                  </a:cubicBezTo>
                  <a:cubicBezTo>
                    <a:pt x="6591" y="13972"/>
                    <a:pt x="7543" y="13232"/>
                    <a:pt x="7938" y="12900"/>
                  </a:cubicBezTo>
                  <a:cubicBezTo>
                    <a:pt x="8227" y="13887"/>
                    <a:pt x="8495" y="14923"/>
                    <a:pt x="8727" y="15981"/>
                  </a:cubicBezTo>
                  <a:cubicBezTo>
                    <a:pt x="8414" y="15904"/>
                    <a:pt x="7868" y="15799"/>
                    <a:pt x="7347" y="15799"/>
                  </a:cubicBezTo>
                  <a:cubicBezTo>
                    <a:pt x="6905" y="15799"/>
                    <a:pt x="6481" y="15875"/>
                    <a:pt x="6232" y="16108"/>
                  </a:cubicBezTo>
                  <a:cubicBezTo>
                    <a:pt x="6091" y="16235"/>
                    <a:pt x="5943" y="16474"/>
                    <a:pt x="6013" y="16862"/>
                  </a:cubicBezTo>
                  <a:cubicBezTo>
                    <a:pt x="6084" y="17243"/>
                    <a:pt x="6302" y="17398"/>
                    <a:pt x="6471" y="17461"/>
                  </a:cubicBezTo>
                  <a:cubicBezTo>
                    <a:pt x="6556" y="17489"/>
                    <a:pt x="6648" y="17503"/>
                    <a:pt x="6746" y="17503"/>
                  </a:cubicBezTo>
                  <a:cubicBezTo>
                    <a:pt x="7444" y="17503"/>
                    <a:pt x="8431" y="16799"/>
                    <a:pt x="8833" y="16481"/>
                  </a:cubicBezTo>
                  <a:cubicBezTo>
                    <a:pt x="9411" y="19266"/>
                    <a:pt x="9749" y="22093"/>
                    <a:pt x="9855" y="24933"/>
                  </a:cubicBezTo>
                  <a:cubicBezTo>
                    <a:pt x="9862" y="25039"/>
                    <a:pt x="9947" y="25124"/>
                    <a:pt x="10052" y="25124"/>
                  </a:cubicBezTo>
                  <a:lnTo>
                    <a:pt x="10060" y="25117"/>
                  </a:lnTo>
                  <a:cubicBezTo>
                    <a:pt x="10109" y="25117"/>
                    <a:pt x="10158" y="25096"/>
                    <a:pt x="10193" y="25053"/>
                  </a:cubicBezTo>
                  <a:cubicBezTo>
                    <a:pt x="10229" y="25018"/>
                    <a:pt x="10250" y="24969"/>
                    <a:pt x="10250" y="24919"/>
                  </a:cubicBezTo>
                  <a:cubicBezTo>
                    <a:pt x="10193" y="23192"/>
                    <a:pt x="10045" y="21472"/>
                    <a:pt x="9799" y="19766"/>
                  </a:cubicBezTo>
                  <a:lnTo>
                    <a:pt x="9799" y="19766"/>
                  </a:lnTo>
                  <a:cubicBezTo>
                    <a:pt x="9830" y="19782"/>
                    <a:pt x="9866" y="19790"/>
                    <a:pt x="9900" y="19790"/>
                  </a:cubicBezTo>
                  <a:cubicBezTo>
                    <a:pt x="9911" y="19790"/>
                    <a:pt x="9922" y="19789"/>
                    <a:pt x="9933" y="19787"/>
                  </a:cubicBezTo>
                  <a:cubicBezTo>
                    <a:pt x="10144" y="19752"/>
                    <a:pt x="11998" y="19421"/>
                    <a:pt x="12336" y="18603"/>
                  </a:cubicBezTo>
                  <a:cubicBezTo>
                    <a:pt x="12407" y="18434"/>
                    <a:pt x="12442" y="18152"/>
                    <a:pt x="12217" y="17828"/>
                  </a:cubicBezTo>
                  <a:cubicBezTo>
                    <a:pt x="12024" y="17548"/>
                    <a:pt x="11794" y="17471"/>
                    <a:pt x="11621" y="17471"/>
                  </a:cubicBezTo>
                  <a:cubicBezTo>
                    <a:pt x="11597" y="17471"/>
                    <a:pt x="11575" y="17473"/>
                    <a:pt x="11554" y="17475"/>
                  </a:cubicBezTo>
                  <a:cubicBezTo>
                    <a:pt x="10757" y="17539"/>
                    <a:pt x="9947" y="19068"/>
                    <a:pt x="9756" y="19456"/>
                  </a:cubicBezTo>
                  <a:cubicBezTo>
                    <a:pt x="9594" y="18335"/>
                    <a:pt x="9397" y="17236"/>
                    <a:pt x="9178" y="16185"/>
                  </a:cubicBezTo>
                  <a:lnTo>
                    <a:pt x="9207" y="16185"/>
                  </a:lnTo>
                  <a:cubicBezTo>
                    <a:pt x="9418" y="16150"/>
                    <a:pt x="11265" y="15812"/>
                    <a:pt x="11603" y="15001"/>
                  </a:cubicBezTo>
                  <a:cubicBezTo>
                    <a:pt x="11681" y="14825"/>
                    <a:pt x="11709" y="14550"/>
                    <a:pt x="11491" y="14226"/>
                  </a:cubicBezTo>
                  <a:cubicBezTo>
                    <a:pt x="11287" y="13932"/>
                    <a:pt x="11054" y="13864"/>
                    <a:pt x="10881" y="13864"/>
                  </a:cubicBezTo>
                  <a:cubicBezTo>
                    <a:pt x="10862" y="13864"/>
                    <a:pt x="10845" y="13865"/>
                    <a:pt x="10828" y="13866"/>
                  </a:cubicBezTo>
                  <a:cubicBezTo>
                    <a:pt x="10081" y="13922"/>
                    <a:pt x="9319" y="15283"/>
                    <a:pt x="9080" y="15741"/>
                  </a:cubicBezTo>
                  <a:cubicBezTo>
                    <a:pt x="8833" y="14620"/>
                    <a:pt x="8551" y="13542"/>
                    <a:pt x="8234" y="12520"/>
                  </a:cubicBezTo>
                  <a:lnTo>
                    <a:pt x="8234" y="12520"/>
                  </a:lnTo>
                  <a:cubicBezTo>
                    <a:pt x="8256" y="12533"/>
                    <a:pt x="8281" y="12538"/>
                    <a:pt x="8307" y="12538"/>
                  </a:cubicBezTo>
                  <a:cubicBezTo>
                    <a:pt x="8323" y="12538"/>
                    <a:pt x="8338" y="12536"/>
                    <a:pt x="8354" y="12534"/>
                  </a:cubicBezTo>
                  <a:cubicBezTo>
                    <a:pt x="8565" y="12491"/>
                    <a:pt x="10398" y="12068"/>
                    <a:pt x="10701" y="11244"/>
                  </a:cubicBezTo>
                  <a:cubicBezTo>
                    <a:pt x="10764" y="11067"/>
                    <a:pt x="10786" y="10785"/>
                    <a:pt x="10546" y="10475"/>
                  </a:cubicBezTo>
                  <a:cubicBezTo>
                    <a:pt x="10341" y="10204"/>
                    <a:pt x="10116" y="10139"/>
                    <a:pt x="9944" y="10139"/>
                  </a:cubicBezTo>
                  <a:cubicBezTo>
                    <a:pt x="9915" y="10139"/>
                    <a:pt x="9888" y="10141"/>
                    <a:pt x="9862" y="10144"/>
                  </a:cubicBezTo>
                  <a:cubicBezTo>
                    <a:pt x="9044" y="10250"/>
                    <a:pt x="8276" y="11942"/>
                    <a:pt x="8142" y="12238"/>
                  </a:cubicBezTo>
                  <a:cubicBezTo>
                    <a:pt x="7818" y="11201"/>
                    <a:pt x="7437" y="10186"/>
                    <a:pt x="7007" y="9192"/>
                  </a:cubicBezTo>
                  <a:cubicBezTo>
                    <a:pt x="7014" y="9157"/>
                    <a:pt x="7007" y="9129"/>
                    <a:pt x="7000" y="9094"/>
                  </a:cubicBezTo>
                  <a:cubicBezTo>
                    <a:pt x="6986" y="9065"/>
                    <a:pt x="6958" y="9037"/>
                    <a:pt x="6930" y="9016"/>
                  </a:cubicBezTo>
                  <a:lnTo>
                    <a:pt x="6901" y="8953"/>
                  </a:lnTo>
                  <a:cubicBezTo>
                    <a:pt x="6880" y="8896"/>
                    <a:pt x="6852" y="8840"/>
                    <a:pt x="6824" y="8776"/>
                  </a:cubicBezTo>
                  <a:cubicBezTo>
                    <a:pt x="6486" y="8043"/>
                    <a:pt x="6119" y="7324"/>
                    <a:pt x="5710" y="6619"/>
                  </a:cubicBezTo>
                  <a:cubicBezTo>
                    <a:pt x="5724" y="6619"/>
                    <a:pt x="5745" y="6619"/>
                    <a:pt x="5759" y="6612"/>
                  </a:cubicBezTo>
                  <a:cubicBezTo>
                    <a:pt x="5957" y="6542"/>
                    <a:pt x="7726" y="5893"/>
                    <a:pt x="7924" y="5033"/>
                  </a:cubicBezTo>
                  <a:cubicBezTo>
                    <a:pt x="7966" y="4850"/>
                    <a:pt x="7952" y="4575"/>
                    <a:pt x="7677" y="4293"/>
                  </a:cubicBezTo>
                  <a:cubicBezTo>
                    <a:pt x="7480" y="4091"/>
                    <a:pt x="7286" y="4030"/>
                    <a:pt x="7127" y="4030"/>
                  </a:cubicBezTo>
                  <a:cubicBezTo>
                    <a:pt x="7065" y="4030"/>
                    <a:pt x="7008" y="4039"/>
                    <a:pt x="6958" y="4053"/>
                  </a:cubicBezTo>
                  <a:cubicBezTo>
                    <a:pt x="6182" y="4251"/>
                    <a:pt x="5640" y="5921"/>
                    <a:pt x="5527" y="6316"/>
                  </a:cubicBezTo>
                  <a:cubicBezTo>
                    <a:pt x="5040" y="5520"/>
                    <a:pt x="4498" y="4765"/>
                    <a:pt x="3898" y="4053"/>
                  </a:cubicBezTo>
                  <a:cubicBezTo>
                    <a:pt x="4159" y="3962"/>
                    <a:pt x="5851" y="3327"/>
                    <a:pt x="6048" y="2481"/>
                  </a:cubicBezTo>
                  <a:cubicBezTo>
                    <a:pt x="6091" y="2298"/>
                    <a:pt x="6077" y="2016"/>
                    <a:pt x="5802" y="1741"/>
                  </a:cubicBezTo>
                  <a:cubicBezTo>
                    <a:pt x="5605" y="1539"/>
                    <a:pt x="5411" y="1478"/>
                    <a:pt x="5252" y="1478"/>
                  </a:cubicBezTo>
                  <a:cubicBezTo>
                    <a:pt x="5190" y="1478"/>
                    <a:pt x="5133" y="1488"/>
                    <a:pt x="5083" y="1502"/>
                  </a:cubicBezTo>
                  <a:cubicBezTo>
                    <a:pt x="4300" y="1699"/>
                    <a:pt x="3757" y="3384"/>
                    <a:pt x="3645" y="3764"/>
                  </a:cubicBezTo>
                  <a:cubicBezTo>
                    <a:pt x="3320" y="3405"/>
                    <a:pt x="2975" y="3052"/>
                    <a:pt x="2608" y="2728"/>
                  </a:cubicBezTo>
                  <a:cubicBezTo>
                    <a:pt x="2623" y="2686"/>
                    <a:pt x="2623" y="2644"/>
                    <a:pt x="2608" y="2601"/>
                  </a:cubicBezTo>
                  <a:cubicBezTo>
                    <a:pt x="2559" y="2249"/>
                    <a:pt x="2242" y="479"/>
                    <a:pt x="1389" y="85"/>
                  </a:cubicBezTo>
                  <a:lnTo>
                    <a:pt x="1368" y="71"/>
                  </a:lnTo>
                  <a:cubicBezTo>
                    <a:pt x="1273" y="33"/>
                    <a:pt x="1156" y="1"/>
                    <a:pt x="102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7"/>
            <p:cNvSpPr/>
            <p:nvPr/>
          </p:nvSpPr>
          <p:spPr>
            <a:xfrm>
              <a:off x="9863750" y="3248950"/>
              <a:ext cx="27400" cy="44650"/>
            </a:xfrm>
            <a:custGeom>
              <a:avLst/>
              <a:gdLst/>
              <a:ahLst/>
              <a:cxnLst/>
              <a:rect l="l" t="t" r="r" b="b"/>
              <a:pathLst>
                <a:path w="1096" h="1786" extrusionOk="0">
                  <a:moveTo>
                    <a:pt x="429" y="0"/>
                  </a:moveTo>
                  <a:lnTo>
                    <a:pt x="0" y="881"/>
                  </a:lnTo>
                  <a:lnTo>
                    <a:pt x="429" y="1786"/>
                  </a:lnTo>
                  <a:lnTo>
                    <a:pt x="310" y="952"/>
                  </a:lnTo>
                  <a:lnTo>
                    <a:pt x="1096" y="524"/>
                  </a:lnTo>
                  <a:close/>
                </a:path>
              </a:pathLst>
            </a:custGeom>
            <a:solidFill>
              <a:schemeClr val="lt1"/>
            </a:solidFill>
            <a:ln>
              <a:noFill/>
            </a:ln>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71"/>
        <p:cNvGrpSpPr/>
        <p:nvPr/>
      </p:nvGrpSpPr>
      <p:grpSpPr>
        <a:xfrm>
          <a:off x="0" y="0"/>
          <a:ext cx="0" cy="0"/>
          <a:chOff x="0" y="0"/>
          <a:chExt cx="0" cy="0"/>
        </a:xfrm>
      </p:grpSpPr>
      <p:sp>
        <p:nvSpPr>
          <p:cNvPr id="1872" name="Google Shape;1872;p40"/>
          <p:cNvSpPr/>
          <p:nvPr/>
        </p:nvSpPr>
        <p:spPr>
          <a:xfrm rot="5400000">
            <a:off x="3499646" y="-3096454"/>
            <a:ext cx="684008" cy="7683300"/>
          </a:xfrm>
          <a:prstGeom prst="round2SameRect">
            <a:avLst>
              <a:gd name="adj1" fmla="val 47889"/>
              <a:gd name="adj2" fmla="val 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0"/>
          <p:cNvSpPr txBox="1">
            <a:spLocks noGrp="1"/>
          </p:cNvSpPr>
          <p:nvPr>
            <p:ph type="title"/>
          </p:nvPr>
        </p:nvSpPr>
        <p:spPr>
          <a:xfrm>
            <a:off x="668093" y="504293"/>
            <a:ext cx="5208300" cy="53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lt1"/>
                </a:solidFill>
              </a:rPr>
              <a:t>Symmetric Vs Asymmetric </a:t>
            </a:r>
            <a:endParaRPr dirty="0">
              <a:solidFill>
                <a:schemeClr val="lt1"/>
              </a:solidFill>
            </a:endParaRPr>
          </a:p>
        </p:txBody>
      </p:sp>
      <p:pic>
        <p:nvPicPr>
          <p:cNvPr id="1030" name="Picture 6" descr="Download Png Keys Clip Art Download - 50 Keys To Learning Sas Stored ...">
            <a:extLst>
              <a:ext uri="{FF2B5EF4-FFF2-40B4-BE49-F238E27FC236}">
                <a16:creationId xmlns:a16="http://schemas.microsoft.com/office/drawing/2014/main" id="{93E2364F-0FC9-479F-BB7D-9604CA4D27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7793" y="1172511"/>
            <a:ext cx="858207" cy="5978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ey Home PNG Transparent Images Free Download | Vector Files | Pngtree">
            <a:extLst>
              <a:ext uri="{FF2B5EF4-FFF2-40B4-BE49-F238E27FC236}">
                <a16:creationId xmlns:a16="http://schemas.microsoft.com/office/drawing/2014/main" id="{CE781BA4-CD83-4998-89DE-2C4CC5A827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9392" y="972960"/>
            <a:ext cx="858207" cy="85820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CE059089-4415-404C-9682-930FE3C56548}"/>
              </a:ext>
            </a:extLst>
          </p:cNvPr>
          <p:cNvGraphicFramePr>
            <a:graphicFrameLocks noGrp="1"/>
          </p:cNvGraphicFramePr>
          <p:nvPr>
            <p:extLst>
              <p:ext uri="{D42A27DB-BD31-4B8C-83A1-F6EECF244321}">
                <p14:modId xmlns:p14="http://schemas.microsoft.com/office/powerpoint/2010/main" val="3955146046"/>
              </p:ext>
            </p:extLst>
          </p:nvPr>
        </p:nvGraphicFramePr>
        <p:xfrm>
          <a:off x="71999" y="1821332"/>
          <a:ext cx="9000000" cy="2938957"/>
        </p:xfrm>
        <a:graphic>
          <a:graphicData uri="http://schemas.openxmlformats.org/drawingml/2006/table">
            <a:tbl>
              <a:tblPr>
                <a:tableStyleId>{BC89EF96-8CEA-46FF-86C4-4CE0E7609802}</a:tableStyleId>
              </a:tblPr>
              <a:tblGrid>
                <a:gridCol w="2030400">
                  <a:extLst>
                    <a:ext uri="{9D8B030D-6E8A-4147-A177-3AD203B41FA5}">
                      <a16:colId xmlns:a16="http://schemas.microsoft.com/office/drawing/2014/main" val="2924572033"/>
                    </a:ext>
                  </a:extLst>
                </a:gridCol>
                <a:gridCol w="3744000">
                  <a:extLst>
                    <a:ext uri="{9D8B030D-6E8A-4147-A177-3AD203B41FA5}">
                      <a16:colId xmlns:a16="http://schemas.microsoft.com/office/drawing/2014/main" val="3289348664"/>
                    </a:ext>
                  </a:extLst>
                </a:gridCol>
                <a:gridCol w="3225600">
                  <a:extLst>
                    <a:ext uri="{9D8B030D-6E8A-4147-A177-3AD203B41FA5}">
                      <a16:colId xmlns:a16="http://schemas.microsoft.com/office/drawing/2014/main" val="351632762"/>
                    </a:ext>
                  </a:extLst>
                </a:gridCol>
              </a:tblGrid>
              <a:tr h="241033">
                <a:tc>
                  <a:txBody>
                    <a:bodyPr/>
                    <a:lstStyle/>
                    <a:p>
                      <a:pPr algn="ctr"/>
                      <a:r>
                        <a:rPr lang="en-US" sz="1400" dirty="0"/>
                        <a:t>Feature</a:t>
                      </a:r>
                    </a:p>
                  </a:txBody>
                  <a:tcPr anchor="ctr">
                    <a:solidFill>
                      <a:schemeClr val="accent2">
                        <a:lumMod val="75000"/>
                      </a:schemeClr>
                    </a:solidFill>
                  </a:tcPr>
                </a:tc>
                <a:tc>
                  <a:txBody>
                    <a:bodyPr/>
                    <a:lstStyle/>
                    <a:p>
                      <a:pPr algn="ctr"/>
                      <a:r>
                        <a:rPr lang="en-US" sz="1400" dirty="0"/>
                        <a:t>Symmetric Encryption</a:t>
                      </a:r>
                    </a:p>
                  </a:txBody>
                  <a:tcPr anchor="ctr">
                    <a:solidFill>
                      <a:schemeClr val="accent2">
                        <a:lumMod val="75000"/>
                      </a:schemeClr>
                    </a:solidFill>
                  </a:tcPr>
                </a:tc>
                <a:tc>
                  <a:txBody>
                    <a:bodyPr/>
                    <a:lstStyle/>
                    <a:p>
                      <a:pPr algn="ctr"/>
                      <a:r>
                        <a:rPr lang="en-US" sz="1400" dirty="0"/>
                        <a:t>Asymmetric Encryption</a:t>
                      </a:r>
                    </a:p>
                  </a:txBody>
                  <a:tcPr anchor="ctr">
                    <a:solidFill>
                      <a:schemeClr val="accent2">
                        <a:lumMod val="75000"/>
                      </a:schemeClr>
                    </a:solidFill>
                  </a:tcPr>
                </a:tc>
                <a:extLst>
                  <a:ext uri="{0D108BD9-81ED-4DB2-BD59-A6C34878D82A}">
                    <a16:rowId xmlns:a16="http://schemas.microsoft.com/office/drawing/2014/main" val="2640466078"/>
                  </a:ext>
                </a:extLst>
              </a:tr>
              <a:tr h="409757">
                <a:tc>
                  <a:txBody>
                    <a:bodyPr/>
                    <a:lstStyle/>
                    <a:p>
                      <a:pPr algn="ctr"/>
                      <a:r>
                        <a:rPr lang="en-US" sz="1400" b="1"/>
                        <a:t>Key Use</a:t>
                      </a:r>
                      <a:endParaRPr lang="en-US" sz="1400"/>
                    </a:p>
                  </a:txBody>
                  <a:tcPr anchor="ctr"/>
                </a:tc>
                <a:tc>
                  <a:txBody>
                    <a:bodyPr/>
                    <a:lstStyle/>
                    <a:p>
                      <a:pPr algn="ctr"/>
                      <a:r>
                        <a:rPr lang="en-US" sz="1400"/>
                        <a:t>Same key for locking and unlocking</a:t>
                      </a:r>
                    </a:p>
                  </a:txBody>
                  <a:tcPr anchor="ctr"/>
                </a:tc>
                <a:tc>
                  <a:txBody>
                    <a:bodyPr/>
                    <a:lstStyle/>
                    <a:p>
                      <a:pPr algn="ctr"/>
                      <a:r>
                        <a:rPr lang="en-US" sz="1400" dirty="0"/>
                        <a:t>Two different keys: public &amp; private</a:t>
                      </a:r>
                    </a:p>
                  </a:txBody>
                  <a:tcPr anchor="ctr"/>
                </a:tc>
                <a:extLst>
                  <a:ext uri="{0D108BD9-81ED-4DB2-BD59-A6C34878D82A}">
                    <a16:rowId xmlns:a16="http://schemas.microsoft.com/office/drawing/2014/main" val="3608965641"/>
                  </a:ext>
                </a:extLst>
              </a:tr>
              <a:tr h="241033">
                <a:tc>
                  <a:txBody>
                    <a:bodyPr/>
                    <a:lstStyle/>
                    <a:p>
                      <a:pPr algn="ctr"/>
                      <a:r>
                        <a:rPr lang="en-US" sz="1400" b="1"/>
                        <a:t>Speed</a:t>
                      </a:r>
                      <a:endParaRPr lang="en-US" sz="1400"/>
                    </a:p>
                  </a:txBody>
                  <a:tcPr anchor="ctr"/>
                </a:tc>
                <a:tc>
                  <a:txBody>
                    <a:bodyPr/>
                    <a:lstStyle/>
                    <a:p>
                      <a:pPr algn="ctr"/>
                      <a:r>
                        <a:rPr lang="en-US" sz="1400"/>
                        <a:t>Faster</a:t>
                      </a:r>
                    </a:p>
                  </a:txBody>
                  <a:tcPr anchor="ctr"/>
                </a:tc>
                <a:tc>
                  <a:txBody>
                    <a:bodyPr/>
                    <a:lstStyle/>
                    <a:p>
                      <a:pPr algn="ctr"/>
                      <a:r>
                        <a:rPr lang="en-US" sz="1400"/>
                        <a:t>Slower</a:t>
                      </a:r>
                    </a:p>
                  </a:txBody>
                  <a:tcPr anchor="ctr"/>
                </a:tc>
                <a:extLst>
                  <a:ext uri="{0D108BD9-81ED-4DB2-BD59-A6C34878D82A}">
                    <a16:rowId xmlns:a16="http://schemas.microsoft.com/office/drawing/2014/main" val="3541360314"/>
                  </a:ext>
                </a:extLst>
              </a:tr>
              <a:tr h="241033">
                <a:tc>
                  <a:txBody>
                    <a:bodyPr/>
                    <a:lstStyle/>
                    <a:p>
                      <a:pPr algn="ctr"/>
                      <a:r>
                        <a:rPr lang="en-US" sz="1400" b="1"/>
                        <a:t>Example Algorithms</a:t>
                      </a:r>
                      <a:endParaRPr lang="en-US" sz="1400"/>
                    </a:p>
                  </a:txBody>
                  <a:tcPr anchor="ctr"/>
                </a:tc>
                <a:tc>
                  <a:txBody>
                    <a:bodyPr/>
                    <a:lstStyle/>
                    <a:p>
                      <a:pPr algn="ctr"/>
                      <a:r>
                        <a:rPr lang="en-US" sz="1400"/>
                        <a:t>AES, DES</a:t>
                      </a:r>
                    </a:p>
                  </a:txBody>
                  <a:tcPr anchor="ctr"/>
                </a:tc>
                <a:tc>
                  <a:txBody>
                    <a:bodyPr/>
                    <a:lstStyle/>
                    <a:p>
                      <a:pPr algn="ctr"/>
                      <a:r>
                        <a:rPr lang="en-US" sz="1400" dirty="0"/>
                        <a:t>RSA</a:t>
                      </a:r>
                    </a:p>
                  </a:txBody>
                  <a:tcPr anchor="ctr"/>
                </a:tc>
                <a:extLst>
                  <a:ext uri="{0D108BD9-81ED-4DB2-BD59-A6C34878D82A}">
                    <a16:rowId xmlns:a16="http://schemas.microsoft.com/office/drawing/2014/main" val="3034636723"/>
                  </a:ext>
                </a:extLst>
              </a:tr>
              <a:tr h="578480">
                <a:tc>
                  <a:txBody>
                    <a:bodyPr/>
                    <a:lstStyle/>
                    <a:p>
                      <a:pPr algn="ctr"/>
                      <a:r>
                        <a:rPr lang="en-US" sz="1400" b="1" dirty="0"/>
                        <a:t>Security</a:t>
                      </a:r>
                      <a:endParaRPr lang="en-US" sz="1400" dirty="0"/>
                    </a:p>
                  </a:txBody>
                  <a:tcPr anchor="ctr"/>
                </a:tc>
                <a:tc>
                  <a:txBody>
                    <a:bodyPr/>
                    <a:lstStyle/>
                    <a:p>
                      <a:pPr algn="ctr"/>
                      <a:r>
                        <a:rPr lang="en-US" sz="1400"/>
                        <a:t>Key must be kept secret; if key is leaked, data is at risk</a:t>
                      </a:r>
                    </a:p>
                  </a:txBody>
                  <a:tcPr anchor="ctr"/>
                </a:tc>
                <a:tc>
                  <a:txBody>
                    <a:bodyPr/>
                    <a:lstStyle/>
                    <a:p>
                      <a:pPr algn="ctr"/>
                      <a:r>
                        <a:rPr lang="en-US" sz="1400" dirty="0"/>
                        <a:t>More secure for sharing keys because public key can be shared openly</a:t>
                      </a:r>
                    </a:p>
                  </a:txBody>
                  <a:tcPr anchor="ctr"/>
                </a:tc>
                <a:extLst>
                  <a:ext uri="{0D108BD9-81ED-4DB2-BD59-A6C34878D82A}">
                    <a16:rowId xmlns:a16="http://schemas.microsoft.com/office/drawing/2014/main" val="1965478703"/>
                  </a:ext>
                </a:extLst>
              </a:tr>
              <a:tr h="409757">
                <a:tc>
                  <a:txBody>
                    <a:bodyPr/>
                    <a:lstStyle/>
                    <a:p>
                      <a:pPr algn="ctr"/>
                      <a:r>
                        <a:rPr lang="en-US" sz="1400" b="1"/>
                        <a:t>Use Case</a:t>
                      </a:r>
                      <a:endParaRPr lang="en-US" sz="1400"/>
                    </a:p>
                  </a:txBody>
                  <a:tcPr anchor="ctr"/>
                </a:tc>
                <a:tc>
                  <a:txBody>
                    <a:bodyPr/>
                    <a:lstStyle/>
                    <a:p>
                      <a:pPr algn="ctr"/>
                      <a:r>
                        <a:rPr lang="en-US" sz="1400"/>
                        <a:t>Encrypting large amounts of data quickly</a:t>
                      </a:r>
                    </a:p>
                  </a:txBody>
                  <a:tcPr anchor="ctr"/>
                </a:tc>
                <a:tc>
                  <a:txBody>
                    <a:bodyPr/>
                    <a:lstStyle/>
                    <a:p>
                      <a:pPr algn="ctr"/>
                      <a:r>
                        <a:rPr lang="en-US" sz="1400"/>
                        <a:t>Securely sharing keys, digital signatures, encrypting small data</a:t>
                      </a:r>
                    </a:p>
                  </a:txBody>
                  <a:tcPr anchor="ctr"/>
                </a:tc>
                <a:extLst>
                  <a:ext uri="{0D108BD9-81ED-4DB2-BD59-A6C34878D82A}">
                    <a16:rowId xmlns:a16="http://schemas.microsoft.com/office/drawing/2014/main" val="3636550853"/>
                  </a:ext>
                </a:extLst>
              </a:tr>
              <a:tr h="409757">
                <a:tc>
                  <a:txBody>
                    <a:bodyPr/>
                    <a:lstStyle/>
                    <a:p>
                      <a:pPr algn="ctr"/>
                      <a:r>
                        <a:rPr lang="en-US" sz="1400" b="1"/>
                        <a:t>Key Length</a:t>
                      </a:r>
                      <a:endParaRPr lang="en-US" sz="1400"/>
                    </a:p>
                  </a:txBody>
                  <a:tcPr anchor="ctr"/>
                </a:tc>
                <a:tc>
                  <a:txBody>
                    <a:bodyPr/>
                    <a:lstStyle/>
                    <a:p>
                      <a:pPr algn="ctr"/>
                      <a:r>
                        <a:rPr lang="en-US" sz="1400"/>
                        <a:t>Usually shorter keys (e.g., 128 or 256 bits)</a:t>
                      </a:r>
                    </a:p>
                  </a:txBody>
                  <a:tcPr anchor="ctr"/>
                </a:tc>
                <a:tc>
                  <a:txBody>
                    <a:bodyPr/>
                    <a:lstStyle/>
                    <a:p>
                      <a:pPr algn="ctr"/>
                      <a:r>
                        <a:rPr lang="en-US" sz="1400" dirty="0"/>
                        <a:t>Usually longer keys (e.g., 1024 or 2048 bits)</a:t>
                      </a:r>
                    </a:p>
                  </a:txBody>
                  <a:tcPr anchor="ctr"/>
                </a:tc>
                <a:extLst>
                  <a:ext uri="{0D108BD9-81ED-4DB2-BD59-A6C34878D82A}">
                    <a16:rowId xmlns:a16="http://schemas.microsoft.com/office/drawing/2014/main" val="303259252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4"/>
        <p:cNvGrpSpPr/>
        <p:nvPr/>
      </p:nvGrpSpPr>
      <p:grpSpPr>
        <a:xfrm>
          <a:off x="0" y="0"/>
          <a:ext cx="0" cy="0"/>
          <a:chOff x="0" y="0"/>
          <a:chExt cx="0" cy="0"/>
        </a:xfrm>
      </p:grpSpPr>
      <p:sp>
        <p:nvSpPr>
          <p:cNvPr id="1435" name="Google Shape;1435;p38"/>
          <p:cNvSpPr/>
          <p:nvPr/>
        </p:nvSpPr>
        <p:spPr>
          <a:xfrm rot="-5400000" flipH="1">
            <a:off x="6298725" y="930338"/>
            <a:ext cx="560400" cy="5130300"/>
          </a:xfrm>
          <a:prstGeom prst="round2SameRect">
            <a:avLst>
              <a:gd name="adj1" fmla="val 50000"/>
              <a:gd name="adj2" fmla="val 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8"/>
          <p:cNvSpPr txBox="1">
            <a:spLocks noGrp="1"/>
          </p:cNvSpPr>
          <p:nvPr>
            <p:ph type="title" idx="2"/>
          </p:nvPr>
        </p:nvSpPr>
        <p:spPr>
          <a:xfrm>
            <a:off x="4305333" y="1693389"/>
            <a:ext cx="3062151" cy="841800"/>
          </a:xfrm>
          <a:prstGeom prst="rect">
            <a:avLst/>
          </a:prstGeom>
        </p:spPr>
        <p:txBody>
          <a:bodyPr spcFirstLastPara="1" wrap="square" lIns="91425" tIns="91425" rIns="91425" bIns="91425" anchor="ctr" anchorCtr="0">
            <a:noAutofit/>
          </a:bodyPr>
          <a:lstStyle/>
          <a:p>
            <a:r>
              <a:rPr lang="en" sz="2800" dirty="0"/>
              <a:t>01</a:t>
            </a:r>
            <a:br>
              <a:rPr lang="en" sz="2800" dirty="0"/>
            </a:br>
            <a:r>
              <a:rPr lang="en-US" sz="2800" b="1" dirty="0"/>
              <a:t>What are AES, DES, and RSA?</a:t>
            </a:r>
            <a:br>
              <a:rPr lang="en-US" sz="2800" b="1" dirty="0"/>
            </a:br>
            <a:endParaRPr sz="2800" dirty="0"/>
          </a:p>
        </p:txBody>
      </p:sp>
      <p:sp>
        <p:nvSpPr>
          <p:cNvPr id="1437" name="Google Shape;1437;p38"/>
          <p:cNvSpPr txBox="1">
            <a:spLocks noGrp="1"/>
          </p:cNvSpPr>
          <p:nvPr>
            <p:ph type="subTitle" idx="1"/>
          </p:nvPr>
        </p:nvSpPr>
        <p:spPr>
          <a:xfrm>
            <a:off x="4269100" y="3295688"/>
            <a:ext cx="4159800" cy="39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1438" name="Google Shape;1438;p38"/>
          <p:cNvSpPr txBox="1">
            <a:spLocks noGrp="1"/>
          </p:cNvSpPr>
          <p:nvPr>
            <p:ph type="title"/>
          </p:nvPr>
        </p:nvSpPr>
        <p:spPr>
          <a:xfrm>
            <a:off x="4406400" y="2409867"/>
            <a:ext cx="4022500" cy="64154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 </a:t>
            </a:r>
            <a:endParaRPr dirty="0"/>
          </a:p>
        </p:txBody>
      </p:sp>
      <p:grpSp>
        <p:nvGrpSpPr>
          <p:cNvPr id="1439" name="Google Shape;1439;p38"/>
          <p:cNvGrpSpPr/>
          <p:nvPr/>
        </p:nvGrpSpPr>
        <p:grpSpPr>
          <a:xfrm>
            <a:off x="715089" y="1096413"/>
            <a:ext cx="2793747" cy="2950674"/>
            <a:chOff x="307550" y="1308925"/>
            <a:chExt cx="726800" cy="767625"/>
          </a:xfrm>
        </p:grpSpPr>
        <p:sp>
          <p:nvSpPr>
            <p:cNvPr id="1440" name="Google Shape;1440;p38"/>
            <p:cNvSpPr/>
            <p:nvPr/>
          </p:nvSpPr>
          <p:spPr>
            <a:xfrm>
              <a:off x="307550" y="1664850"/>
              <a:ext cx="713400" cy="411375"/>
            </a:xfrm>
            <a:custGeom>
              <a:avLst/>
              <a:gdLst/>
              <a:ahLst/>
              <a:cxnLst/>
              <a:rect l="l" t="t" r="r" b="b"/>
              <a:pathLst>
                <a:path w="28536" h="16455" extrusionOk="0">
                  <a:moveTo>
                    <a:pt x="10879" y="1"/>
                  </a:moveTo>
                  <a:cubicBezTo>
                    <a:pt x="10692" y="1"/>
                    <a:pt x="10506" y="43"/>
                    <a:pt x="10335" y="127"/>
                  </a:cubicBezTo>
                  <a:lnTo>
                    <a:pt x="311" y="5823"/>
                  </a:lnTo>
                  <a:cubicBezTo>
                    <a:pt x="0" y="5992"/>
                    <a:pt x="0" y="6274"/>
                    <a:pt x="304" y="6450"/>
                  </a:cubicBezTo>
                  <a:lnTo>
                    <a:pt x="5844" y="9707"/>
                  </a:lnTo>
                  <a:cubicBezTo>
                    <a:pt x="5893" y="9697"/>
                    <a:pt x="5941" y="9692"/>
                    <a:pt x="5990" y="9692"/>
                  </a:cubicBezTo>
                  <a:cubicBezTo>
                    <a:pt x="6109" y="9692"/>
                    <a:pt x="6227" y="9722"/>
                    <a:pt x="6338" y="9777"/>
                  </a:cubicBezTo>
                  <a:lnTo>
                    <a:pt x="11448" y="12780"/>
                  </a:lnTo>
                  <a:cubicBezTo>
                    <a:pt x="11582" y="12858"/>
                    <a:pt x="11625" y="12971"/>
                    <a:pt x="11568" y="13069"/>
                  </a:cubicBezTo>
                  <a:lnTo>
                    <a:pt x="17109" y="16319"/>
                  </a:lnTo>
                  <a:cubicBezTo>
                    <a:pt x="17285" y="16409"/>
                    <a:pt x="17476" y="16455"/>
                    <a:pt x="17667" y="16455"/>
                  </a:cubicBezTo>
                  <a:cubicBezTo>
                    <a:pt x="17850" y="16455"/>
                    <a:pt x="18032" y="16413"/>
                    <a:pt x="18202" y="16326"/>
                  </a:cubicBezTo>
                  <a:lnTo>
                    <a:pt x="28233" y="10637"/>
                  </a:lnTo>
                  <a:cubicBezTo>
                    <a:pt x="28536" y="10468"/>
                    <a:pt x="28536" y="10179"/>
                    <a:pt x="28233" y="10003"/>
                  </a:cubicBezTo>
                  <a:lnTo>
                    <a:pt x="11434" y="134"/>
                  </a:lnTo>
                  <a:cubicBezTo>
                    <a:pt x="11260" y="45"/>
                    <a:pt x="11069" y="1"/>
                    <a:pt x="1087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8"/>
            <p:cNvSpPr/>
            <p:nvPr/>
          </p:nvSpPr>
          <p:spPr>
            <a:xfrm>
              <a:off x="309125" y="1664550"/>
              <a:ext cx="710075" cy="412000"/>
            </a:xfrm>
            <a:custGeom>
              <a:avLst/>
              <a:gdLst/>
              <a:ahLst/>
              <a:cxnLst/>
              <a:rect l="l" t="t" r="r" b="b"/>
              <a:pathLst>
                <a:path w="28403" h="16480" extrusionOk="0">
                  <a:moveTo>
                    <a:pt x="10816" y="27"/>
                  </a:moveTo>
                  <a:cubicBezTo>
                    <a:pt x="11005" y="27"/>
                    <a:pt x="11193" y="71"/>
                    <a:pt x="11364" y="160"/>
                  </a:cubicBezTo>
                  <a:lnTo>
                    <a:pt x="28170" y="10022"/>
                  </a:lnTo>
                  <a:cubicBezTo>
                    <a:pt x="28311" y="10107"/>
                    <a:pt x="28388" y="10219"/>
                    <a:pt x="28388" y="10332"/>
                  </a:cubicBezTo>
                  <a:cubicBezTo>
                    <a:pt x="28388" y="10445"/>
                    <a:pt x="28304" y="10558"/>
                    <a:pt x="28163" y="10635"/>
                  </a:cubicBezTo>
                  <a:lnTo>
                    <a:pt x="18132" y="16331"/>
                  </a:lnTo>
                  <a:cubicBezTo>
                    <a:pt x="17964" y="16415"/>
                    <a:pt x="17781" y="16457"/>
                    <a:pt x="17597" y="16457"/>
                  </a:cubicBezTo>
                  <a:cubicBezTo>
                    <a:pt x="17409" y="16457"/>
                    <a:pt x="17221" y="16413"/>
                    <a:pt x="17046" y="16324"/>
                  </a:cubicBezTo>
                  <a:lnTo>
                    <a:pt x="11519" y="13074"/>
                  </a:lnTo>
                  <a:lnTo>
                    <a:pt x="11512" y="13074"/>
                  </a:lnTo>
                  <a:cubicBezTo>
                    <a:pt x="11569" y="12969"/>
                    <a:pt x="11519" y="12863"/>
                    <a:pt x="11385" y="12785"/>
                  </a:cubicBezTo>
                  <a:lnTo>
                    <a:pt x="6275" y="9782"/>
                  </a:lnTo>
                  <a:cubicBezTo>
                    <a:pt x="6164" y="9725"/>
                    <a:pt x="6038" y="9694"/>
                    <a:pt x="5911" y="9694"/>
                  </a:cubicBezTo>
                  <a:cubicBezTo>
                    <a:pt x="5868" y="9694"/>
                    <a:pt x="5824" y="9698"/>
                    <a:pt x="5781" y="9705"/>
                  </a:cubicBezTo>
                  <a:lnTo>
                    <a:pt x="248" y="6455"/>
                  </a:lnTo>
                  <a:cubicBezTo>
                    <a:pt x="100" y="6371"/>
                    <a:pt x="22" y="6265"/>
                    <a:pt x="22" y="6145"/>
                  </a:cubicBezTo>
                  <a:cubicBezTo>
                    <a:pt x="29" y="6032"/>
                    <a:pt x="107" y="5926"/>
                    <a:pt x="248" y="5842"/>
                  </a:cubicBezTo>
                  <a:lnTo>
                    <a:pt x="10279" y="153"/>
                  </a:lnTo>
                  <a:cubicBezTo>
                    <a:pt x="10446" y="69"/>
                    <a:pt x="10631" y="27"/>
                    <a:pt x="10816" y="27"/>
                  </a:cubicBezTo>
                  <a:close/>
                  <a:moveTo>
                    <a:pt x="10812" y="1"/>
                  </a:moveTo>
                  <a:cubicBezTo>
                    <a:pt x="10624" y="1"/>
                    <a:pt x="10436" y="45"/>
                    <a:pt x="10265" y="132"/>
                  </a:cubicBezTo>
                  <a:lnTo>
                    <a:pt x="233" y="5821"/>
                  </a:lnTo>
                  <a:cubicBezTo>
                    <a:pt x="85" y="5905"/>
                    <a:pt x="1" y="6025"/>
                    <a:pt x="1" y="6145"/>
                  </a:cubicBezTo>
                  <a:cubicBezTo>
                    <a:pt x="1" y="6265"/>
                    <a:pt x="78" y="6385"/>
                    <a:pt x="226" y="6469"/>
                  </a:cubicBezTo>
                  <a:cubicBezTo>
                    <a:pt x="226" y="6469"/>
                    <a:pt x="5774" y="9726"/>
                    <a:pt x="5781" y="9726"/>
                  </a:cubicBezTo>
                  <a:cubicBezTo>
                    <a:pt x="5827" y="9718"/>
                    <a:pt x="5873" y="9714"/>
                    <a:pt x="5920" y="9714"/>
                  </a:cubicBezTo>
                  <a:cubicBezTo>
                    <a:pt x="6040" y="9714"/>
                    <a:pt x="6161" y="9741"/>
                    <a:pt x="6268" y="9796"/>
                  </a:cubicBezTo>
                  <a:lnTo>
                    <a:pt x="11378" y="12799"/>
                  </a:lnTo>
                  <a:cubicBezTo>
                    <a:pt x="11498" y="12870"/>
                    <a:pt x="11541" y="12976"/>
                    <a:pt x="11491" y="13074"/>
                  </a:cubicBezTo>
                  <a:lnTo>
                    <a:pt x="11484" y="13081"/>
                  </a:lnTo>
                  <a:lnTo>
                    <a:pt x="17032" y="16338"/>
                  </a:lnTo>
                  <a:cubicBezTo>
                    <a:pt x="17208" y="16437"/>
                    <a:pt x="17399" y="16479"/>
                    <a:pt x="17596" y="16479"/>
                  </a:cubicBezTo>
                  <a:cubicBezTo>
                    <a:pt x="17786" y="16479"/>
                    <a:pt x="17977" y="16437"/>
                    <a:pt x="18139" y="16352"/>
                  </a:cubicBezTo>
                  <a:lnTo>
                    <a:pt x="28170" y="10656"/>
                  </a:lnTo>
                  <a:cubicBezTo>
                    <a:pt x="28311" y="10572"/>
                    <a:pt x="28402" y="10459"/>
                    <a:pt x="28402" y="10332"/>
                  </a:cubicBezTo>
                  <a:cubicBezTo>
                    <a:pt x="28402" y="10212"/>
                    <a:pt x="28325" y="10093"/>
                    <a:pt x="28170" y="10008"/>
                  </a:cubicBezTo>
                  <a:lnTo>
                    <a:pt x="11371" y="139"/>
                  </a:lnTo>
                  <a:cubicBezTo>
                    <a:pt x="11197" y="46"/>
                    <a:pt x="11005" y="1"/>
                    <a:pt x="1081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8"/>
            <p:cNvSpPr/>
            <p:nvPr/>
          </p:nvSpPr>
          <p:spPr>
            <a:xfrm>
              <a:off x="584400" y="1309150"/>
              <a:ext cx="449600" cy="571775"/>
            </a:xfrm>
            <a:custGeom>
              <a:avLst/>
              <a:gdLst/>
              <a:ahLst/>
              <a:cxnLst/>
              <a:rect l="l" t="t" r="r" b="b"/>
              <a:pathLst>
                <a:path w="17984" h="22871" extrusionOk="0">
                  <a:moveTo>
                    <a:pt x="432" y="0"/>
                  </a:moveTo>
                  <a:cubicBezTo>
                    <a:pt x="390" y="0"/>
                    <a:pt x="346" y="8"/>
                    <a:pt x="304" y="24"/>
                  </a:cubicBezTo>
                  <a:lnTo>
                    <a:pt x="100" y="115"/>
                  </a:lnTo>
                  <a:lnTo>
                    <a:pt x="156" y="165"/>
                  </a:lnTo>
                  <a:cubicBezTo>
                    <a:pt x="107" y="256"/>
                    <a:pt x="85" y="369"/>
                    <a:pt x="85" y="475"/>
                  </a:cubicBezTo>
                  <a:lnTo>
                    <a:pt x="1" y="11810"/>
                  </a:lnTo>
                  <a:cubicBezTo>
                    <a:pt x="1" y="12219"/>
                    <a:pt x="241" y="12691"/>
                    <a:pt x="544" y="12868"/>
                  </a:cubicBezTo>
                  <a:lnTo>
                    <a:pt x="17349" y="22737"/>
                  </a:lnTo>
                  <a:cubicBezTo>
                    <a:pt x="17363" y="22744"/>
                    <a:pt x="17384" y="22758"/>
                    <a:pt x="17413" y="22765"/>
                  </a:cubicBezTo>
                  <a:lnTo>
                    <a:pt x="17476" y="22870"/>
                  </a:lnTo>
                  <a:lnTo>
                    <a:pt x="17673" y="22779"/>
                  </a:lnTo>
                  <a:cubicBezTo>
                    <a:pt x="17807" y="22722"/>
                    <a:pt x="17899" y="22560"/>
                    <a:pt x="17899" y="22321"/>
                  </a:cubicBezTo>
                  <a:lnTo>
                    <a:pt x="17984" y="10985"/>
                  </a:lnTo>
                  <a:cubicBezTo>
                    <a:pt x="17984" y="10584"/>
                    <a:pt x="17744" y="10111"/>
                    <a:pt x="17441" y="9935"/>
                  </a:cubicBezTo>
                  <a:lnTo>
                    <a:pt x="635" y="66"/>
                  </a:lnTo>
                  <a:cubicBezTo>
                    <a:pt x="574" y="22"/>
                    <a:pt x="504" y="0"/>
                    <a:pt x="43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8"/>
            <p:cNvSpPr/>
            <p:nvPr/>
          </p:nvSpPr>
          <p:spPr>
            <a:xfrm>
              <a:off x="584050" y="1308925"/>
              <a:ext cx="450300" cy="572175"/>
            </a:xfrm>
            <a:custGeom>
              <a:avLst/>
              <a:gdLst/>
              <a:ahLst/>
              <a:cxnLst/>
              <a:rect l="l" t="t" r="r" b="b"/>
              <a:pathLst>
                <a:path w="18012" h="22887" extrusionOk="0">
                  <a:moveTo>
                    <a:pt x="444" y="21"/>
                  </a:moveTo>
                  <a:cubicBezTo>
                    <a:pt x="517" y="21"/>
                    <a:pt x="590" y="41"/>
                    <a:pt x="649" y="82"/>
                  </a:cubicBezTo>
                  <a:lnTo>
                    <a:pt x="17455" y="9951"/>
                  </a:lnTo>
                  <a:cubicBezTo>
                    <a:pt x="17751" y="10127"/>
                    <a:pt x="17991" y="10593"/>
                    <a:pt x="17991" y="10994"/>
                  </a:cubicBezTo>
                  <a:lnTo>
                    <a:pt x="17906" y="22330"/>
                  </a:lnTo>
                  <a:cubicBezTo>
                    <a:pt x="17899" y="22555"/>
                    <a:pt x="17821" y="22724"/>
                    <a:pt x="17687" y="22781"/>
                  </a:cubicBezTo>
                  <a:lnTo>
                    <a:pt x="17497" y="22865"/>
                  </a:lnTo>
                  <a:lnTo>
                    <a:pt x="17434" y="22767"/>
                  </a:lnTo>
                  <a:cubicBezTo>
                    <a:pt x="17413" y="22753"/>
                    <a:pt x="17391" y="22746"/>
                    <a:pt x="17370" y="22731"/>
                  </a:cubicBezTo>
                  <a:lnTo>
                    <a:pt x="565" y="12862"/>
                  </a:lnTo>
                  <a:cubicBezTo>
                    <a:pt x="269" y="12686"/>
                    <a:pt x="29" y="12221"/>
                    <a:pt x="29" y="11819"/>
                  </a:cubicBezTo>
                  <a:lnTo>
                    <a:pt x="114" y="484"/>
                  </a:lnTo>
                  <a:cubicBezTo>
                    <a:pt x="114" y="378"/>
                    <a:pt x="135" y="272"/>
                    <a:pt x="184" y="174"/>
                  </a:cubicBezTo>
                  <a:lnTo>
                    <a:pt x="184" y="167"/>
                  </a:lnTo>
                  <a:lnTo>
                    <a:pt x="135" y="124"/>
                  </a:lnTo>
                  <a:lnTo>
                    <a:pt x="311" y="47"/>
                  </a:lnTo>
                  <a:lnTo>
                    <a:pt x="325" y="40"/>
                  </a:lnTo>
                  <a:cubicBezTo>
                    <a:pt x="363" y="27"/>
                    <a:pt x="403" y="21"/>
                    <a:pt x="444" y="21"/>
                  </a:cubicBezTo>
                  <a:close/>
                  <a:moveTo>
                    <a:pt x="444" y="0"/>
                  </a:moveTo>
                  <a:cubicBezTo>
                    <a:pt x="404" y="0"/>
                    <a:pt x="364" y="6"/>
                    <a:pt x="325" y="19"/>
                  </a:cubicBezTo>
                  <a:lnTo>
                    <a:pt x="92" y="117"/>
                  </a:lnTo>
                  <a:lnTo>
                    <a:pt x="156" y="174"/>
                  </a:lnTo>
                  <a:cubicBezTo>
                    <a:pt x="114" y="272"/>
                    <a:pt x="85" y="378"/>
                    <a:pt x="92" y="484"/>
                  </a:cubicBezTo>
                  <a:lnTo>
                    <a:pt x="8" y="11819"/>
                  </a:lnTo>
                  <a:cubicBezTo>
                    <a:pt x="1" y="12228"/>
                    <a:pt x="247" y="12700"/>
                    <a:pt x="551" y="12877"/>
                  </a:cubicBezTo>
                  <a:lnTo>
                    <a:pt x="17356" y="22746"/>
                  </a:lnTo>
                  <a:cubicBezTo>
                    <a:pt x="17377" y="22760"/>
                    <a:pt x="17398" y="22774"/>
                    <a:pt x="17413" y="22781"/>
                  </a:cubicBezTo>
                  <a:lnTo>
                    <a:pt x="17483" y="22887"/>
                  </a:lnTo>
                  <a:lnTo>
                    <a:pt x="17687" y="22795"/>
                  </a:lnTo>
                  <a:cubicBezTo>
                    <a:pt x="17835" y="22739"/>
                    <a:pt x="17920" y="22569"/>
                    <a:pt x="17920" y="22330"/>
                  </a:cubicBezTo>
                  <a:lnTo>
                    <a:pt x="18005" y="10994"/>
                  </a:lnTo>
                  <a:cubicBezTo>
                    <a:pt x="18012" y="10593"/>
                    <a:pt x="17765" y="10113"/>
                    <a:pt x="17462" y="9937"/>
                  </a:cubicBezTo>
                  <a:lnTo>
                    <a:pt x="656" y="68"/>
                  </a:lnTo>
                  <a:cubicBezTo>
                    <a:pt x="592" y="22"/>
                    <a:pt x="519" y="0"/>
                    <a:pt x="44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8"/>
            <p:cNvSpPr/>
            <p:nvPr/>
          </p:nvSpPr>
          <p:spPr>
            <a:xfrm>
              <a:off x="579300" y="1311400"/>
              <a:ext cx="449600" cy="569975"/>
            </a:xfrm>
            <a:custGeom>
              <a:avLst/>
              <a:gdLst/>
              <a:ahLst/>
              <a:cxnLst/>
              <a:rect l="l" t="t" r="r" b="b"/>
              <a:pathLst>
                <a:path w="17984" h="22799" extrusionOk="0">
                  <a:moveTo>
                    <a:pt x="422" y="1"/>
                  </a:moveTo>
                  <a:cubicBezTo>
                    <a:pt x="228" y="1"/>
                    <a:pt x="92" y="179"/>
                    <a:pt x="92" y="477"/>
                  </a:cubicBezTo>
                  <a:lnTo>
                    <a:pt x="7" y="11812"/>
                  </a:lnTo>
                  <a:cubicBezTo>
                    <a:pt x="0" y="12214"/>
                    <a:pt x="247" y="12686"/>
                    <a:pt x="550" y="12862"/>
                  </a:cubicBezTo>
                  <a:lnTo>
                    <a:pt x="17349" y="22731"/>
                  </a:lnTo>
                  <a:cubicBezTo>
                    <a:pt x="17427" y="22777"/>
                    <a:pt x="17501" y="22798"/>
                    <a:pt x="17569" y="22798"/>
                  </a:cubicBezTo>
                  <a:cubicBezTo>
                    <a:pt x="17763" y="22798"/>
                    <a:pt x="17899" y="22620"/>
                    <a:pt x="17899" y="22322"/>
                  </a:cubicBezTo>
                  <a:lnTo>
                    <a:pt x="17983" y="10987"/>
                  </a:lnTo>
                  <a:cubicBezTo>
                    <a:pt x="17983" y="10585"/>
                    <a:pt x="17743" y="10113"/>
                    <a:pt x="17447" y="9937"/>
                  </a:cubicBezTo>
                  <a:lnTo>
                    <a:pt x="642" y="68"/>
                  </a:lnTo>
                  <a:cubicBezTo>
                    <a:pt x="564" y="22"/>
                    <a:pt x="489" y="1"/>
                    <a:pt x="422"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8"/>
            <p:cNvSpPr/>
            <p:nvPr/>
          </p:nvSpPr>
          <p:spPr>
            <a:xfrm>
              <a:off x="579125" y="1311275"/>
              <a:ext cx="450125" cy="570350"/>
            </a:xfrm>
            <a:custGeom>
              <a:avLst/>
              <a:gdLst/>
              <a:ahLst/>
              <a:cxnLst/>
              <a:rect l="l" t="t" r="r" b="b"/>
              <a:pathLst>
                <a:path w="18005" h="22814" extrusionOk="0">
                  <a:moveTo>
                    <a:pt x="441" y="10"/>
                  </a:moveTo>
                  <a:cubicBezTo>
                    <a:pt x="513" y="10"/>
                    <a:pt x="583" y="34"/>
                    <a:pt x="642" y="80"/>
                  </a:cubicBezTo>
                  <a:lnTo>
                    <a:pt x="17447" y="9949"/>
                  </a:lnTo>
                  <a:cubicBezTo>
                    <a:pt x="17743" y="10118"/>
                    <a:pt x="17983" y="10590"/>
                    <a:pt x="17983" y="10985"/>
                  </a:cubicBezTo>
                  <a:lnTo>
                    <a:pt x="17899" y="22320"/>
                  </a:lnTo>
                  <a:cubicBezTo>
                    <a:pt x="17899" y="22532"/>
                    <a:pt x="17828" y="22687"/>
                    <a:pt x="17708" y="22757"/>
                  </a:cubicBezTo>
                  <a:cubicBezTo>
                    <a:pt x="17661" y="22778"/>
                    <a:pt x="17611" y="22789"/>
                    <a:pt x="17561" y="22789"/>
                  </a:cubicBezTo>
                  <a:cubicBezTo>
                    <a:pt x="17490" y="22789"/>
                    <a:pt x="17420" y="22767"/>
                    <a:pt x="17363" y="22722"/>
                  </a:cubicBezTo>
                  <a:lnTo>
                    <a:pt x="557" y="12853"/>
                  </a:lnTo>
                  <a:lnTo>
                    <a:pt x="557" y="12860"/>
                  </a:lnTo>
                  <a:cubicBezTo>
                    <a:pt x="261" y="12684"/>
                    <a:pt x="22" y="12219"/>
                    <a:pt x="22" y="11810"/>
                  </a:cubicBezTo>
                  <a:lnTo>
                    <a:pt x="106" y="475"/>
                  </a:lnTo>
                  <a:cubicBezTo>
                    <a:pt x="113" y="270"/>
                    <a:pt x="177" y="115"/>
                    <a:pt x="296" y="45"/>
                  </a:cubicBezTo>
                  <a:cubicBezTo>
                    <a:pt x="343" y="22"/>
                    <a:pt x="392" y="10"/>
                    <a:pt x="441" y="10"/>
                  </a:cubicBezTo>
                  <a:close/>
                  <a:moveTo>
                    <a:pt x="448" y="1"/>
                  </a:moveTo>
                  <a:cubicBezTo>
                    <a:pt x="393" y="1"/>
                    <a:pt x="338" y="13"/>
                    <a:pt x="289" y="38"/>
                  </a:cubicBezTo>
                  <a:cubicBezTo>
                    <a:pt x="163" y="108"/>
                    <a:pt x="85" y="270"/>
                    <a:pt x="85" y="489"/>
                  </a:cubicBezTo>
                  <a:lnTo>
                    <a:pt x="7" y="11824"/>
                  </a:lnTo>
                  <a:cubicBezTo>
                    <a:pt x="0" y="12226"/>
                    <a:pt x="247" y="12705"/>
                    <a:pt x="550" y="12881"/>
                  </a:cubicBezTo>
                  <a:lnTo>
                    <a:pt x="17349" y="22743"/>
                  </a:lnTo>
                  <a:cubicBezTo>
                    <a:pt x="17419" y="22785"/>
                    <a:pt x="17497" y="22807"/>
                    <a:pt x="17574" y="22814"/>
                  </a:cubicBezTo>
                  <a:cubicBezTo>
                    <a:pt x="17624" y="22814"/>
                    <a:pt x="17673" y="22800"/>
                    <a:pt x="17722" y="22778"/>
                  </a:cubicBezTo>
                  <a:cubicBezTo>
                    <a:pt x="17842" y="22708"/>
                    <a:pt x="17920" y="22546"/>
                    <a:pt x="17920" y="22327"/>
                  </a:cubicBezTo>
                  <a:lnTo>
                    <a:pt x="18004" y="10992"/>
                  </a:lnTo>
                  <a:cubicBezTo>
                    <a:pt x="18004" y="10590"/>
                    <a:pt x="17765" y="10111"/>
                    <a:pt x="17454" y="9935"/>
                  </a:cubicBezTo>
                  <a:lnTo>
                    <a:pt x="656" y="66"/>
                  </a:lnTo>
                  <a:cubicBezTo>
                    <a:pt x="592" y="22"/>
                    <a:pt x="519" y="1"/>
                    <a:pt x="44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8"/>
            <p:cNvSpPr/>
            <p:nvPr/>
          </p:nvSpPr>
          <p:spPr>
            <a:xfrm>
              <a:off x="606075" y="1356700"/>
              <a:ext cx="396200" cy="479225"/>
            </a:xfrm>
            <a:custGeom>
              <a:avLst/>
              <a:gdLst/>
              <a:ahLst/>
              <a:cxnLst/>
              <a:rect l="l" t="t" r="r" b="b"/>
              <a:pathLst>
                <a:path w="15848" h="19169" extrusionOk="0">
                  <a:moveTo>
                    <a:pt x="401" y="0"/>
                  </a:moveTo>
                  <a:cubicBezTo>
                    <a:pt x="207" y="0"/>
                    <a:pt x="70" y="178"/>
                    <a:pt x="64" y="476"/>
                  </a:cubicBezTo>
                  <a:lnTo>
                    <a:pt x="1" y="9429"/>
                  </a:lnTo>
                  <a:cubicBezTo>
                    <a:pt x="1" y="9831"/>
                    <a:pt x="241" y="10303"/>
                    <a:pt x="544" y="10479"/>
                  </a:cubicBezTo>
                  <a:lnTo>
                    <a:pt x="15234" y="19100"/>
                  </a:lnTo>
                  <a:cubicBezTo>
                    <a:pt x="15312" y="19147"/>
                    <a:pt x="15386" y="19169"/>
                    <a:pt x="15453" y="19169"/>
                  </a:cubicBezTo>
                  <a:cubicBezTo>
                    <a:pt x="15643" y="19169"/>
                    <a:pt x="15779" y="18993"/>
                    <a:pt x="15784" y="18692"/>
                  </a:cubicBezTo>
                  <a:lnTo>
                    <a:pt x="15848" y="9739"/>
                  </a:lnTo>
                  <a:cubicBezTo>
                    <a:pt x="15848" y="9337"/>
                    <a:pt x="15608" y="8865"/>
                    <a:pt x="15312" y="8689"/>
                  </a:cubicBezTo>
                  <a:lnTo>
                    <a:pt x="621" y="67"/>
                  </a:lnTo>
                  <a:cubicBezTo>
                    <a:pt x="543" y="22"/>
                    <a:pt x="469" y="0"/>
                    <a:pt x="401" y="0"/>
                  </a:cubicBezTo>
                  <a:close/>
                </a:path>
              </a:pathLst>
            </a:custGeom>
            <a:solidFill>
              <a:srgbClr val="F4EE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8"/>
            <p:cNvSpPr/>
            <p:nvPr/>
          </p:nvSpPr>
          <p:spPr>
            <a:xfrm>
              <a:off x="605725" y="1356450"/>
              <a:ext cx="396900" cy="479700"/>
            </a:xfrm>
            <a:custGeom>
              <a:avLst/>
              <a:gdLst/>
              <a:ahLst/>
              <a:cxnLst/>
              <a:rect l="l" t="t" r="r" b="b"/>
              <a:pathLst>
                <a:path w="15876" h="19188" extrusionOk="0">
                  <a:moveTo>
                    <a:pt x="426" y="21"/>
                  </a:moveTo>
                  <a:cubicBezTo>
                    <a:pt x="495" y="21"/>
                    <a:pt x="567" y="43"/>
                    <a:pt x="628" y="84"/>
                  </a:cubicBezTo>
                  <a:lnTo>
                    <a:pt x="15319" y="8713"/>
                  </a:lnTo>
                  <a:cubicBezTo>
                    <a:pt x="15615" y="8882"/>
                    <a:pt x="15855" y="9354"/>
                    <a:pt x="15855" y="9749"/>
                  </a:cubicBezTo>
                  <a:lnTo>
                    <a:pt x="15784" y="18702"/>
                  </a:lnTo>
                  <a:cubicBezTo>
                    <a:pt x="15784" y="18913"/>
                    <a:pt x="15714" y="19068"/>
                    <a:pt x="15601" y="19139"/>
                  </a:cubicBezTo>
                  <a:cubicBezTo>
                    <a:pt x="15554" y="19159"/>
                    <a:pt x="15503" y="19170"/>
                    <a:pt x="15453" y="19170"/>
                  </a:cubicBezTo>
                  <a:cubicBezTo>
                    <a:pt x="15382" y="19170"/>
                    <a:pt x="15310" y="19149"/>
                    <a:pt x="15248" y="19103"/>
                  </a:cubicBezTo>
                  <a:lnTo>
                    <a:pt x="558" y="10475"/>
                  </a:lnTo>
                  <a:cubicBezTo>
                    <a:pt x="262" y="10299"/>
                    <a:pt x="22" y="9841"/>
                    <a:pt x="29" y="9439"/>
                  </a:cubicBezTo>
                  <a:lnTo>
                    <a:pt x="92" y="486"/>
                  </a:lnTo>
                  <a:cubicBezTo>
                    <a:pt x="92" y="275"/>
                    <a:pt x="163" y="120"/>
                    <a:pt x="283" y="56"/>
                  </a:cubicBezTo>
                  <a:cubicBezTo>
                    <a:pt x="327" y="33"/>
                    <a:pt x="376" y="21"/>
                    <a:pt x="426" y="21"/>
                  </a:cubicBezTo>
                  <a:close/>
                  <a:moveTo>
                    <a:pt x="422" y="1"/>
                  </a:moveTo>
                  <a:cubicBezTo>
                    <a:pt x="370" y="1"/>
                    <a:pt x="318" y="12"/>
                    <a:pt x="269" y="35"/>
                  </a:cubicBezTo>
                  <a:cubicBezTo>
                    <a:pt x="142" y="106"/>
                    <a:pt x="71" y="275"/>
                    <a:pt x="71" y="486"/>
                  </a:cubicBezTo>
                  <a:lnTo>
                    <a:pt x="8" y="9439"/>
                  </a:lnTo>
                  <a:cubicBezTo>
                    <a:pt x="1" y="9841"/>
                    <a:pt x="248" y="10320"/>
                    <a:pt x="551" y="10496"/>
                  </a:cubicBezTo>
                  <a:lnTo>
                    <a:pt x="15241" y="19125"/>
                  </a:lnTo>
                  <a:cubicBezTo>
                    <a:pt x="15312" y="19167"/>
                    <a:pt x="15389" y="19188"/>
                    <a:pt x="15467" y="19188"/>
                  </a:cubicBezTo>
                  <a:cubicBezTo>
                    <a:pt x="15516" y="19188"/>
                    <a:pt x="15566" y="19174"/>
                    <a:pt x="15608" y="19153"/>
                  </a:cubicBezTo>
                  <a:cubicBezTo>
                    <a:pt x="15735" y="19082"/>
                    <a:pt x="15805" y="18913"/>
                    <a:pt x="15805" y="18702"/>
                  </a:cubicBezTo>
                  <a:lnTo>
                    <a:pt x="15876" y="9749"/>
                  </a:lnTo>
                  <a:cubicBezTo>
                    <a:pt x="15876" y="9347"/>
                    <a:pt x="15629" y="8868"/>
                    <a:pt x="15326" y="8692"/>
                  </a:cubicBezTo>
                  <a:lnTo>
                    <a:pt x="635" y="70"/>
                  </a:lnTo>
                  <a:cubicBezTo>
                    <a:pt x="573" y="24"/>
                    <a:pt x="498" y="1"/>
                    <a:pt x="422"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8"/>
            <p:cNvSpPr/>
            <p:nvPr/>
          </p:nvSpPr>
          <p:spPr>
            <a:xfrm>
              <a:off x="800300" y="1443900"/>
              <a:ext cx="12000" cy="15600"/>
            </a:xfrm>
            <a:custGeom>
              <a:avLst/>
              <a:gdLst/>
              <a:ahLst/>
              <a:cxnLst/>
              <a:rect l="l" t="t" r="r" b="b"/>
              <a:pathLst>
                <a:path w="480" h="624" extrusionOk="0">
                  <a:moveTo>
                    <a:pt x="132" y="0"/>
                  </a:moveTo>
                  <a:cubicBezTo>
                    <a:pt x="54" y="0"/>
                    <a:pt x="0" y="64"/>
                    <a:pt x="0" y="175"/>
                  </a:cubicBezTo>
                  <a:cubicBezTo>
                    <a:pt x="7" y="344"/>
                    <a:pt x="99" y="492"/>
                    <a:pt x="240" y="590"/>
                  </a:cubicBezTo>
                  <a:cubicBezTo>
                    <a:pt x="277" y="613"/>
                    <a:pt x="312" y="624"/>
                    <a:pt x="343" y="624"/>
                  </a:cubicBezTo>
                  <a:cubicBezTo>
                    <a:pt x="420" y="624"/>
                    <a:pt x="475" y="560"/>
                    <a:pt x="480" y="449"/>
                  </a:cubicBezTo>
                  <a:cubicBezTo>
                    <a:pt x="465" y="280"/>
                    <a:pt x="381" y="132"/>
                    <a:pt x="240" y="34"/>
                  </a:cubicBezTo>
                  <a:cubicBezTo>
                    <a:pt x="201" y="11"/>
                    <a:pt x="165" y="0"/>
                    <a:pt x="13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8"/>
            <p:cNvSpPr/>
            <p:nvPr/>
          </p:nvSpPr>
          <p:spPr>
            <a:xfrm>
              <a:off x="799950" y="1443600"/>
              <a:ext cx="12525" cy="15950"/>
            </a:xfrm>
            <a:custGeom>
              <a:avLst/>
              <a:gdLst/>
              <a:ahLst/>
              <a:cxnLst/>
              <a:rect l="l" t="t" r="r" b="b"/>
              <a:pathLst>
                <a:path w="501" h="638" extrusionOk="0">
                  <a:moveTo>
                    <a:pt x="160" y="23"/>
                  </a:moveTo>
                  <a:cubicBezTo>
                    <a:pt x="190" y="23"/>
                    <a:pt x="221" y="34"/>
                    <a:pt x="247" y="60"/>
                  </a:cubicBezTo>
                  <a:cubicBezTo>
                    <a:pt x="388" y="151"/>
                    <a:pt x="472" y="299"/>
                    <a:pt x="479" y="461"/>
                  </a:cubicBezTo>
                  <a:cubicBezTo>
                    <a:pt x="500" y="553"/>
                    <a:pt x="426" y="625"/>
                    <a:pt x="346" y="625"/>
                  </a:cubicBezTo>
                  <a:cubicBezTo>
                    <a:pt x="314" y="625"/>
                    <a:pt x="282" y="614"/>
                    <a:pt x="254" y="588"/>
                  </a:cubicBezTo>
                  <a:cubicBezTo>
                    <a:pt x="120" y="497"/>
                    <a:pt x="35" y="349"/>
                    <a:pt x="28" y="187"/>
                  </a:cubicBezTo>
                  <a:cubicBezTo>
                    <a:pt x="8" y="95"/>
                    <a:pt x="82" y="23"/>
                    <a:pt x="160" y="23"/>
                  </a:cubicBezTo>
                  <a:close/>
                  <a:moveTo>
                    <a:pt x="153" y="0"/>
                  </a:moveTo>
                  <a:cubicBezTo>
                    <a:pt x="128" y="0"/>
                    <a:pt x="103" y="6"/>
                    <a:pt x="78" y="17"/>
                  </a:cubicBezTo>
                  <a:cubicBezTo>
                    <a:pt x="28" y="53"/>
                    <a:pt x="0" y="116"/>
                    <a:pt x="7" y="179"/>
                  </a:cubicBezTo>
                  <a:cubicBezTo>
                    <a:pt x="14" y="356"/>
                    <a:pt x="99" y="511"/>
                    <a:pt x="247" y="602"/>
                  </a:cubicBezTo>
                  <a:cubicBezTo>
                    <a:pt x="282" y="624"/>
                    <a:pt x="317" y="638"/>
                    <a:pt x="360" y="638"/>
                  </a:cubicBezTo>
                  <a:cubicBezTo>
                    <a:pt x="381" y="638"/>
                    <a:pt x="402" y="638"/>
                    <a:pt x="423" y="624"/>
                  </a:cubicBezTo>
                  <a:cubicBezTo>
                    <a:pt x="472" y="588"/>
                    <a:pt x="501" y="525"/>
                    <a:pt x="501" y="461"/>
                  </a:cubicBezTo>
                  <a:cubicBezTo>
                    <a:pt x="487" y="292"/>
                    <a:pt x="402" y="130"/>
                    <a:pt x="254" y="39"/>
                  </a:cubicBezTo>
                  <a:cubicBezTo>
                    <a:pt x="224" y="13"/>
                    <a:pt x="190" y="0"/>
                    <a:pt x="15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8"/>
            <p:cNvSpPr/>
            <p:nvPr/>
          </p:nvSpPr>
          <p:spPr>
            <a:xfrm>
              <a:off x="309475" y="1634950"/>
              <a:ext cx="709550" cy="411425"/>
            </a:xfrm>
            <a:custGeom>
              <a:avLst/>
              <a:gdLst/>
              <a:ahLst/>
              <a:cxnLst/>
              <a:rect l="l" t="t" r="r" b="b"/>
              <a:pathLst>
                <a:path w="28382" h="16457" extrusionOk="0">
                  <a:moveTo>
                    <a:pt x="10801" y="0"/>
                  </a:moveTo>
                  <a:cubicBezTo>
                    <a:pt x="10615" y="0"/>
                    <a:pt x="10429" y="44"/>
                    <a:pt x="10258" y="132"/>
                  </a:cubicBezTo>
                  <a:lnTo>
                    <a:pt x="227" y="5820"/>
                  </a:lnTo>
                  <a:cubicBezTo>
                    <a:pt x="191" y="5842"/>
                    <a:pt x="149" y="5870"/>
                    <a:pt x="121" y="5898"/>
                  </a:cubicBezTo>
                  <a:lnTo>
                    <a:pt x="1" y="5891"/>
                  </a:lnTo>
                  <a:lnTo>
                    <a:pt x="1" y="6145"/>
                  </a:lnTo>
                  <a:cubicBezTo>
                    <a:pt x="1" y="6257"/>
                    <a:pt x="79" y="6363"/>
                    <a:pt x="219" y="6455"/>
                  </a:cubicBezTo>
                  <a:lnTo>
                    <a:pt x="5760" y="9705"/>
                  </a:lnTo>
                  <a:cubicBezTo>
                    <a:pt x="5807" y="9697"/>
                    <a:pt x="5854" y="9693"/>
                    <a:pt x="5901" y="9693"/>
                  </a:cubicBezTo>
                  <a:cubicBezTo>
                    <a:pt x="6024" y="9693"/>
                    <a:pt x="6146" y="9721"/>
                    <a:pt x="6254" y="9782"/>
                  </a:cubicBezTo>
                  <a:lnTo>
                    <a:pt x="11364" y="12778"/>
                  </a:lnTo>
                  <a:cubicBezTo>
                    <a:pt x="11414" y="12806"/>
                    <a:pt x="11456" y="12849"/>
                    <a:pt x="11484" y="12898"/>
                  </a:cubicBezTo>
                  <a:lnTo>
                    <a:pt x="11484" y="13067"/>
                  </a:lnTo>
                  <a:lnTo>
                    <a:pt x="17025" y="16324"/>
                  </a:lnTo>
                  <a:cubicBezTo>
                    <a:pt x="17199" y="16413"/>
                    <a:pt x="17388" y="16457"/>
                    <a:pt x="17578" y="16457"/>
                  </a:cubicBezTo>
                  <a:cubicBezTo>
                    <a:pt x="17764" y="16457"/>
                    <a:pt x="17950" y="16415"/>
                    <a:pt x="18125" y="16331"/>
                  </a:cubicBezTo>
                  <a:lnTo>
                    <a:pt x="28156" y="10635"/>
                  </a:lnTo>
                  <a:cubicBezTo>
                    <a:pt x="28304" y="10550"/>
                    <a:pt x="28381" y="10438"/>
                    <a:pt x="28381" y="10325"/>
                  </a:cubicBezTo>
                  <a:lnTo>
                    <a:pt x="28381" y="10064"/>
                  </a:lnTo>
                  <a:lnTo>
                    <a:pt x="28297" y="10120"/>
                  </a:lnTo>
                  <a:cubicBezTo>
                    <a:pt x="28255" y="10071"/>
                    <a:pt x="28205" y="10036"/>
                    <a:pt x="28156" y="10008"/>
                  </a:cubicBezTo>
                  <a:lnTo>
                    <a:pt x="11350" y="139"/>
                  </a:lnTo>
                  <a:cubicBezTo>
                    <a:pt x="11179" y="46"/>
                    <a:pt x="10991" y="0"/>
                    <a:pt x="1080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8"/>
            <p:cNvSpPr/>
            <p:nvPr/>
          </p:nvSpPr>
          <p:spPr>
            <a:xfrm>
              <a:off x="309125" y="1634775"/>
              <a:ext cx="710075" cy="411825"/>
            </a:xfrm>
            <a:custGeom>
              <a:avLst/>
              <a:gdLst/>
              <a:ahLst/>
              <a:cxnLst/>
              <a:rect l="l" t="t" r="r" b="b"/>
              <a:pathLst>
                <a:path w="28403" h="16473" extrusionOk="0">
                  <a:moveTo>
                    <a:pt x="10811" y="20"/>
                  </a:moveTo>
                  <a:cubicBezTo>
                    <a:pt x="10999" y="20"/>
                    <a:pt x="11186" y="64"/>
                    <a:pt x="11357" y="153"/>
                  </a:cubicBezTo>
                  <a:lnTo>
                    <a:pt x="28163" y="10022"/>
                  </a:lnTo>
                  <a:cubicBezTo>
                    <a:pt x="28212" y="10050"/>
                    <a:pt x="28261" y="10092"/>
                    <a:pt x="28297" y="10135"/>
                  </a:cubicBezTo>
                  <a:lnTo>
                    <a:pt x="28311" y="10135"/>
                  </a:lnTo>
                  <a:lnTo>
                    <a:pt x="28381" y="10092"/>
                  </a:lnTo>
                  <a:lnTo>
                    <a:pt x="28381" y="10332"/>
                  </a:lnTo>
                  <a:cubicBezTo>
                    <a:pt x="28381" y="10445"/>
                    <a:pt x="28304" y="10557"/>
                    <a:pt x="28156" y="10635"/>
                  </a:cubicBezTo>
                  <a:lnTo>
                    <a:pt x="18132" y="16331"/>
                  </a:lnTo>
                  <a:cubicBezTo>
                    <a:pt x="17964" y="16413"/>
                    <a:pt x="17784" y="16453"/>
                    <a:pt x="17603" y="16453"/>
                  </a:cubicBezTo>
                  <a:cubicBezTo>
                    <a:pt x="17412" y="16453"/>
                    <a:pt x="17220" y="16408"/>
                    <a:pt x="17046" y="16317"/>
                  </a:cubicBezTo>
                  <a:lnTo>
                    <a:pt x="11512" y="13067"/>
                  </a:lnTo>
                  <a:cubicBezTo>
                    <a:pt x="11512" y="13067"/>
                    <a:pt x="11512" y="12905"/>
                    <a:pt x="11505" y="12891"/>
                  </a:cubicBezTo>
                  <a:cubicBezTo>
                    <a:pt x="11477" y="12841"/>
                    <a:pt x="11435" y="12806"/>
                    <a:pt x="11385" y="12778"/>
                  </a:cubicBezTo>
                  <a:lnTo>
                    <a:pt x="6275" y="9775"/>
                  </a:lnTo>
                  <a:cubicBezTo>
                    <a:pt x="6159" y="9717"/>
                    <a:pt x="6032" y="9687"/>
                    <a:pt x="5904" y="9687"/>
                  </a:cubicBezTo>
                  <a:cubicBezTo>
                    <a:pt x="5861" y="9687"/>
                    <a:pt x="5817" y="9690"/>
                    <a:pt x="5774" y="9697"/>
                  </a:cubicBezTo>
                  <a:lnTo>
                    <a:pt x="241" y="6448"/>
                  </a:lnTo>
                  <a:cubicBezTo>
                    <a:pt x="121" y="6391"/>
                    <a:pt x="36" y="6279"/>
                    <a:pt x="22" y="6145"/>
                  </a:cubicBezTo>
                  <a:lnTo>
                    <a:pt x="22" y="5905"/>
                  </a:lnTo>
                  <a:lnTo>
                    <a:pt x="128" y="5912"/>
                  </a:lnTo>
                  <a:lnTo>
                    <a:pt x="135" y="5912"/>
                  </a:lnTo>
                  <a:cubicBezTo>
                    <a:pt x="170" y="5884"/>
                    <a:pt x="205" y="5856"/>
                    <a:pt x="241" y="5834"/>
                  </a:cubicBezTo>
                  <a:lnTo>
                    <a:pt x="10272" y="146"/>
                  </a:lnTo>
                  <a:cubicBezTo>
                    <a:pt x="10443" y="62"/>
                    <a:pt x="10627" y="20"/>
                    <a:pt x="10811" y="20"/>
                  </a:cubicBezTo>
                  <a:close/>
                  <a:moveTo>
                    <a:pt x="10808" y="0"/>
                  </a:moveTo>
                  <a:cubicBezTo>
                    <a:pt x="10620" y="0"/>
                    <a:pt x="10432" y="44"/>
                    <a:pt x="10258" y="132"/>
                  </a:cubicBezTo>
                  <a:lnTo>
                    <a:pt x="226" y="5820"/>
                  </a:lnTo>
                  <a:cubicBezTo>
                    <a:pt x="191" y="5842"/>
                    <a:pt x="156" y="5870"/>
                    <a:pt x="121" y="5898"/>
                  </a:cubicBezTo>
                  <a:lnTo>
                    <a:pt x="8" y="5891"/>
                  </a:lnTo>
                  <a:lnTo>
                    <a:pt x="1" y="5891"/>
                  </a:lnTo>
                  <a:cubicBezTo>
                    <a:pt x="1" y="5891"/>
                    <a:pt x="1" y="5898"/>
                    <a:pt x="1" y="5898"/>
                  </a:cubicBezTo>
                  <a:lnTo>
                    <a:pt x="1" y="6152"/>
                  </a:lnTo>
                  <a:cubicBezTo>
                    <a:pt x="15" y="6293"/>
                    <a:pt x="100" y="6412"/>
                    <a:pt x="226" y="6469"/>
                  </a:cubicBezTo>
                  <a:cubicBezTo>
                    <a:pt x="226" y="6469"/>
                    <a:pt x="5774" y="9726"/>
                    <a:pt x="5781" y="9726"/>
                  </a:cubicBezTo>
                  <a:cubicBezTo>
                    <a:pt x="5828" y="9716"/>
                    <a:pt x="5875" y="9711"/>
                    <a:pt x="5922" y="9711"/>
                  </a:cubicBezTo>
                  <a:cubicBezTo>
                    <a:pt x="6039" y="9711"/>
                    <a:pt x="6157" y="9741"/>
                    <a:pt x="6268" y="9796"/>
                  </a:cubicBezTo>
                  <a:lnTo>
                    <a:pt x="11378" y="12799"/>
                  </a:lnTo>
                  <a:cubicBezTo>
                    <a:pt x="11421" y="12820"/>
                    <a:pt x="11463" y="12856"/>
                    <a:pt x="11491" y="12905"/>
                  </a:cubicBezTo>
                  <a:lnTo>
                    <a:pt x="11491" y="13074"/>
                  </a:lnTo>
                  <a:cubicBezTo>
                    <a:pt x="11491" y="13074"/>
                    <a:pt x="11491" y="13081"/>
                    <a:pt x="11491" y="13081"/>
                  </a:cubicBezTo>
                  <a:lnTo>
                    <a:pt x="17032" y="16338"/>
                  </a:lnTo>
                  <a:cubicBezTo>
                    <a:pt x="17197" y="16424"/>
                    <a:pt x="17375" y="16472"/>
                    <a:pt x="17559" y="16472"/>
                  </a:cubicBezTo>
                  <a:cubicBezTo>
                    <a:pt x="17571" y="16472"/>
                    <a:pt x="17583" y="16472"/>
                    <a:pt x="17596" y="16472"/>
                  </a:cubicBezTo>
                  <a:cubicBezTo>
                    <a:pt x="17610" y="16472"/>
                    <a:pt x="17623" y="16473"/>
                    <a:pt x="17637" y="16473"/>
                  </a:cubicBezTo>
                  <a:cubicBezTo>
                    <a:pt x="17812" y="16473"/>
                    <a:pt x="17982" y="16430"/>
                    <a:pt x="18139" y="16352"/>
                  </a:cubicBezTo>
                  <a:lnTo>
                    <a:pt x="28163" y="10656"/>
                  </a:lnTo>
                  <a:cubicBezTo>
                    <a:pt x="28297" y="10600"/>
                    <a:pt x="28381" y="10480"/>
                    <a:pt x="28402" y="10339"/>
                  </a:cubicBezTo>
                  <a:lnTo>
                    <a:pt x="28402" y="10078"/>
                  </a:lnTo>
                  <a:cubicBezTo>
                    <a:pt x="28395" y="10078"/>
                    <a:pt x="28395" y="10071"/>
                    <a:pt x="28395" y="10071"/>
                  </a:cubicBezTo>
                  <a:lnTo>
                    <a:pt x="28381" y="10071"/>
                  </a:lnTo>
                  <a:lnTo>
                    <a:pt x="28304" y="10113"/>
                  </a:lnTo>
                  <a:cubicBezTo>
                    <a:pt x="28261" y="10071"/>
                    <a:pt x="28219" y="10036"/>
                    <a:pt x="28170" y="10008"/>
                  </a:cubicBezTo>
                  <a:lnTo>
                    <a:pt x="11364" y="139"/>
                  </a:lnTo>
                  <a:cubicBezTo>
                    <a:pt x="11190" y="46"/>
                    <a:pt x="10999" y="0"/>
                    <a:pt x="1080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8"/>
            <p:cNvSpPr/>
            <p:nvPr/>
          </p:nvSpPr>
          <p:spPr>
            <a:xfrm>
              <a:off x="307550" y="1629075"/>
              <a:ext cx="713400" cy="411375"/>
            </a:xfrm>
            <a:custGeom>
              <a:avLst/>
              <a:gdLst/>
              <a:ahLst/>
              <a:cxnLst/>
              <a:rect l="l" t="t" r="r" b="b"/>
              <a:pathLst>
                <a:path w="28536" h="16455" extrusionOk="0">
                  <a:moveTo>
                    <a:pt x="10879" y="1"/>
                  </a:moveTo>
                  <a:cubicBezTo>
                    <a:pt x="10692" y="1"/>
                    <a:pt x="10506" y="43"/>
                    <a:pt x="10335" y="127"/>
                  </a:cubicBezTo>
                  <a:lnTo>
                    <a:pt x="311" y="5823"/>
                  </a:lnTo>
                  <a:cubicBezTo>
                    <a:pt x="0" y="5992"/>
                    <a:pt x="0" y="6274"/>
                    <a:pt x="304" y="6450"/>
                  </a:cubicBezTo>
                  <a:lnTo>
                    <a:pt x="5844" y="9707"/>
                  </a:lnTo>
                  <a:cubicBezTo>
                    <a:pt x="5893" y="9697"/>
                    <a:pt x="5941" y="9692"/>
                    <a:pt x="5990" y="9692"/>
                  </a:cubicBezTo>
                  <a:cubicBezTo>
                    <a:pt x="6109" y="9692"/>
                    <a:pt x="6227" y="9722"/>
                    <a:pt x="6338" y="9777"/>
                  </a:cubicBezTo>
                  <a:lnTo>
                    <a:pt x="11448" y="12780"/>
                  </a:lnTo>
                  <a:cubicBezTo>
                    <a:pt x="11582" y="12858"/>
                    <a:pt x="11618" y="12971"/>
                    <a:pt x="11561" y="13069"/>
                  </a:cubicBezTo>
                  <a:lnTo>
                    <a:pt x="17102" y="16319"/>
                  </a:lnTo>
                  <a:cubicBezTo>
                    <a:pt x="17278" y="16409"/>
                    <a:pt x="17471" y="16455"/>
                    <a:pt x="17663" y="16455"/>
                  </a:cubicBezTo>
                  <a:cubicBezTo>
                    <a:pt x="17848" y="16455"/>
                    <a:pt x="18032" y="16413"/>
                    <a:pt x="18202" y="16326"/>
                  </a:cubicBezTo>
                  <a:lnTo>
                    <a:pt x="28233" y="10637"/>
                  </a:lnTo>
                  <a:cubicBezTo>
                    <a:pt x="28536" y="10468"/>
                    <a:pt x="28536" y="10179"/>
                    <a:pt x="28233" y="10003"/>
                  </a:cubicBezTo>
                  <a:lnTo>
                    <a:pt x="11434" y="134"/>
                  </a:lnTo>
                  <a:cubicBezTo>
                    <a:pt x="11260" y="45"/>
                    <a:pt x="11069" y="1"/>
                    <a:pt x="10879"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8"/>
            <p:cNvSpPr/>
            <p:nvPr/>
          </p:nvSpPr>
          <p:spPr>
            <a:xfrm>
              <a:off x="309125" y="1628900"/>
              <a:ext cx="710075" cy="411875"/>
            </a:xfrm>
            <a:custGeom>
              <a:avLst/>
              <a:gdLst/>
              <a:ahLst/>
              <a:cxnLst/>
              <a:rect l="l" t="t" r="r" b="b"/>
              <a:pathLst>
                <a:path w="28403" h="16475" extrusionOk="0">
                  <a:moveTo>
                    <a:pt x="10818" y="22"/>
                  </a:moveTo>
                  <a:cubicBezTo>
                    <a:pt x="11006" y="22"/>
                    <a:pt x="11193" y="66"/>
                    <a:pt x="11364" y="155"/>
                  </a:cubicBezTo>
                  <a:lnTo>
                    <a:pt x="28170" y="10024"/>
                  </a:lnTo>
                  <a:cubicBezTo>
                    <a:pt x="28311" y="10109"/>
                    <a:pt x="28388" y="10214"/>
                    <a:pt x="28388" y="10334"/>
                  </a:cubicBezTo>
                  <a:cubicBezTo>
                    <a:pt x="28388" y="10447"/>
                    <a:pt x="28304" y="10553"/>
                    <a:pt x="28163" y="10637"/>
                  </a:cubicBezTo>
                  <a:lnTo>
                    <a:pt x="18132" y="16326"/>
                  </a:lnTo>
                  <a:cubicBezTo>
                    <a:pt x="17966" y="16412"/>
                    <a:pt x="17785" y="16455"/>
                    <a:pt x="17603" y="16455"/>
                  </a:cubicBezTo>
                  <a:cubicBezTo>
                    <a:pt x="17413" y="16455"/>
                    <a:pt x="17222" y="16409"/>
                    <a:pt x="17046" y="16319"/>
                  </a:cubicBezTo>
                  <a:lnTo>
                    <a:pt x="11519" y="13076"/>
                  </a:lnTo>
                  <a:lnTo>
                    <a:pt x="11512" y="13069"/>
                  </a:lnTo>
                  <a:cubicBezTo>
                    <a:pt x="11569" y="12964"/>
                    <a:pt x="11519" y="12858"/>
                    <a:pt x="11385" y="12780"/>
                  </a:cubicBezTo>
                  <a:lnTo>
                    <a:pt x="6275" y="9777"/>
                  </a:lnTo>
                  <a:cubicBezTo>
                    <a:pt x="6164" y="9720"/>
                    <a:pt x="6038" y="9689"/>
                    <a:pt x="5911" y="9689"/>
                  </a:cubicBezTo>
                  <a:cubicBezTo>
                    <a:pt x="5868" y="9689"/>
                    <a:pt x="5824" y="9693"/>
                    <a:pt x="5781" y="9700"/>
                  </a:cubicBezTo>
                  <a:lnTo>
                    <a:pt x="241" y="6450"/>
                  </a:lnTo>
                  <a:cubicBezTo>
                    <a:pt x="100" y="6366"/>
                    <a:pt x="22" y="6260"/>
                    <a:pt x="22" y="6140"/>
                  </a:cubicBezTo>
                  <a:cubicBezTo>
                    <a:pt x="22" y="6027"/>
                    <a:pt x="107" y="5921"/>
                    <a:pt x="248" y="5837"/>
                  </a:cubicBezTo>
                  <a:lnTo>
                    <a:pt x="10279" y="148"/>
                  </a:lnTo>
                  <a:cubicBezTo>
                    <a:pt x="10450" y="64"/>
                    <a:pt x="10634" y="22"/>
                    <a:pt x="10818" y="22"/>
                  </a:cubicBezTo>
                  <a:close/>
                  <a:moveTo>
                    <a:pt x="10812" y="1"/>
                  </a:moveTo>
                  <a:cubicBezTo>
                    <a:pt x="10624" y="1"/>
                    <a:pt x="10436" y="43"/>
                    <a:pt x="10265" y="127"/>
                  </a:cubicBezTo>
                  <a:lnTo>
                    <a:pt x="233" y="5823"/>
                  </a:lnTo>
                  <a:cubicBezTo>
                    <a:pt x="85" y="5907"/>
                    <a:pt x="1" y="6020"/>
                    <a:pt x="1" y="6147"/>
                  </a:cubicBezTo>
                  <a:cubicBezTo>
                    <a:pt x="1" y="6267"/>
                    <a:pt x="78" y="6380"/>
                    <a:pt x="226" y="6471"/>
                  </a:cubicBezTo>
                  <a:cubicBezTo>
                    <a:pt x="226" y="6471"/>
                    <a:pt x="5774" y="9728"/>
                    <a:pt x="5781" y="9728"/>
                  </a:cubicBezTo>
                  <a:cubicBezTo>
                    <a:pt x="5828" y="9718"/>
                    <a:pt x="5875" y="9713"/>
                    <a:pt x="5923" y="9713"/>
                  </a:cubicBezTo>
                  <a:cubicBezTo>
                    <a:pt x="6042" y="9713"/>
                    <a:pt x="6162" y="9743"/>
                    <a:pt x="6268" y="9799"/>
                  </a:cubicBezTo>
                  <a:lnTo>
                    <a:pt x="11378" y="12802"/>
                  </a:lnTo>
                  <a:cubicBezTo>
                    <a:pt x="11498" y="12872"/>
                    <a:pt x="11541" y="12978"/>
                    <a:pt x="11491" y="13069"/>
                  </a:cubicBezTo>
                  <a:lnTo>
                    <a:pt x="11484" y="13083"/>
                  </a:lnTo>
                  <a:lnTo>
                    <a:pt x="17032" y="16340"/>
                  </a:lnTo>
                  <a:cubicBezTo>
                    <a:pt x="17197" y="16426"/>
                    <a:pt x="17375" y="16475"/>
                    <a:pt x="17559" y="16475"/>
                  </a:cubicBezTo>
                  <a:cubicBezTo>
                    <a:pt x="17571" y="16475"/>
                    <a:pt x="17583" y="16475"/>
                    <a:pt x="17596" y="16474"/>
                  </a:cubicBezTo>
                  <a:cubicBezTo>
                    <a:pt x="17608" y="16475"/>
                    <a:pt x="17620" y="16475"/>
                    <a:pt x="17632" y="16475"/>
                  </a:cubicBezTo>
                  <a:cubicBezTo>
                    <a:pt x="17809" y="16475"/>
                    <a:pt x="17980" y="16427"/>
                    <a:pt x="18139" y="16347"/>
                  </a:cubicBezTo>
                  <a:lnTo>
                    <a:pt x="28170" y="10659"/>
                  </a:lnTo>
                  <a:cubicBezTo>
                    <a:pt x="28311" y="10574"/>
                    <a:pt x="28402" y="10454"/>
                    <a:pt x="28402" y="10334"/>
                  </a:cubicBezTo>
                  <a:cubicBezTo>
                    <a:pt x="28402" y="10207"/>
                    <a:pt x="28325" y="10095"/>
                    <a:pt x="28170" y="10003"/>
                  </a:cubicBezTo>
                  <a:lnTo>
                    <a:pt x="11371" y="134"/>
                  </a:lnTo>
                  <a:cubicBezTo>
                    <a:pt x="11197" y="45"/>
                    <a:pt x="11004" y="1"/>
                    <a:pt x="10812"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8"/>
            <p:cNvSpPr/>
            <p:nvPr/>
          </p:nvSpPr>
          <p:spPr>
            <a:xfrm>
              <a:off x="463325" y="1810500"/>
              <a:ext cx="237250" cy="89125"/>
            </a:xfrm>
            <a:custGeom>
              <a:avLst/>
              <a:gdLst/>
              <a:ahLst/>
              <a:cxnLst/>
              <a:rect l="l" t="t" r="r" b="b"/>
              <a:pathLst>
                <a:path w="9490" h="3565" extrusionOk="0">
                  <a:moveTo>
                    <a:pt x="3452" y="1"/>
                  </a:moveTo>
                  <a:cubicBezTo>
                    <a:pt x="3380" y="1"/>
                    <a:pt x="3309" y="19"/>
                    <a:pt x="3244" y="53"/>
                  </a:cubicBezTo>
                  <a:lnTo>
                    <a:pt x="107" y="1837"/>
                  </a:lnTo>
                  <a:cubicBezTo>
                    <a:pt x="29" y="1879"/>
                    <a:pt x="1" y="1935"/>
                    <a:pt x="15" y="1985"/>
                  </a:cubicBezTo>
                  <a:cubicBezTo>
                    <a:pt x="22" y="2013"/>
                    <a:pt x="9262" y="3564"/>
                    <a:pt x="9478" y="3564"/>
                  </a:cubicBezTo>
                  <a:cubicBezTo>
                    <a:pt x="9481" y="3564"/>
                    <a:pt x="9482" y="3564"/>
                    <a:pt x="9482" y="3564"/>
                  </a:cubicBezTo>
                  <a:cubicBezTo>
                    <a:pt x="9489" y="3514"/>
                    <a:pt x="9468" y="3458"/>
                    <a:pt x="9419" y="3437"/>
                  </a:cubicBezTo>
                  <a:lnTo>
                    <a:pt x="3631" y="39"/>
                  </a:lnTo>
                  <a:cubicBezTo>
                    <a:pt x="3574" y="13"/>
                    <a:pt x="3513" y="1"/>
                    <a:pt x="3452" y="1"/>
                  </a:cubicBezTo>
                  <a:close/>
                </a:path>
              </a:pathLst>
            </a:custGeom>
            <a:solidFill>
              <a:srgbClr val="361F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8"/>
            <p:cNvSpPr/>
            <p:nvPr/>
          </p:nvSpPr>
          <p:spPr>
            <a:xfrm>
              <a:off x="462975" y="1810325"/>
              <a:ext cx="237950" cy="89525"/>
            </a:xfrm>
            <a:custGeom>
              <a:avLst/>
              <a:gdLst/>
              <a:ahLst/>
              <a:cxnLst/>
              <a:rect l="l" t="t" r="r" b="b"/>
              <a:pathLst>
                <a:path w="9518" h="3581" extrusionOk="0">
                  <a:moveTo>
                    <a:pt x="3473" y="15"/>
                  </a:moveTo>
                  <a:cubicBezTo>
                    <a:pt x="3532" y="15"/>
                    <a:pt x="3591" y="27"/>
                    <a:pt x="3645" y="53"/>
                  </a:cubicBezTo>
                  <a:lnTo>
                    <a:pt x="9426" y="3451"/>
                  </a:lnTo>
                  <a:cubicBezTo>
                    <a:pt x="9468" y="3472"/>
                    <a:pt x="9489" y="3514"/>
                    <a:pt x="9482" y="3557"/>
                  </a:cubicBezTo>
                  <a:cubicBezTo>
                    <a:pt x="9355" y="3550"/>
                    <a:pt x="7473" y="3246"/>
                    <a:pt x="4752" y="2795"/>
                  </a:cubicBezTo>
                  <a:cubicBezTo>
                    <a:pt x="2200" y="2365"/>
                    <a:pt x="149" y="2013"/>
                    <a:pt x="36" y="1985"/>
                  </a:cubicBezTo>
                  <a:cubicBezTo>
                    <a:pt x="29" y="1942"/>
                    <a:pt x="57" y="1886"/>
                    <a:pt x="128" y="1851"/>
                  </a:cubicBezTo>
                  <a:lnTo>
                    <a:pt x="3272" y="67"/>
                  </a:lnTo>
                  <a:cubicBezTo>
                    <a:pt x="3333" y="33"/>
                    <a:pt x="3403" y="15"/>
                    <a:pt x="3473" y="15"/>
                  </a:cubicBezTo>
                  <a:close/>
                  <a:moveTo>
                    <a:pt x="3470" y="1"/>
                  </a:moveTo>
                  <a:cubicBezTo>
                    <a:pt x="3396" y="1"/>
                    <a:pt x="3323" y="19"/>
                    <a:pt x="3258" y="53"/>
                  </a:cubicBezTo>
                  <a:lnTo>
                    <a:pt x="114" y="1830"/>
                  </a:lnTo>
                  <a:cubicBezTo>
                    <a:pt x="36" y="1879"/>
                    <a:pt x="1" y="1935"/>
                    <a:pt x="22" y="1999"/>
                  </a:cubicBezTo>
                  <a:cubicBezTo>
                    <a:pt x="22" y="2006"/>
                    <a:pt x="22" y="2013"/>
                    <a:pt x="1481" y="2260"/>
                  </a:cubicBezTo>
                  <a:cubicBezTo>
                    <a:pt x="2334" y="2408"/>
                    <a:pt x="3504" y="2605"/>
                    <a:pt x="4682" y="2802"/>
                  </a:cubicBezTo>
                  <a:cubicBezTo>
                    <a:pt x="6832" y="3162"/>
                    <a:pt x="9376" y="3578"/>
                    <a:pt x="9489" y="3578"/>
                  </a:cubicBezTo>
                  <a:cubicBezTo>
                    <a:pt x="9492" y="3580"/>
                    <a:pt x="9493" y="3581"/>
                    <a:pt x="9494" y="3581"/>
                  </a:cubicBezTo>
                  <a:cubicBezTo>
                    <a:pt x="9497" y="3581"/>
                    <a:pt x="9499" y="3578"/>
                    <a:pt x="9503" y="3578"/>
                  </a:cubicBezTo>
                  <a:cubicBezTo>
                    <a:pt x="9517" y="3521"/>
                    <a:pt x="9489" y="3465"/>
                    <a:pt x="9440" y="3444"/>
                  </a:cubicBezTo>
                  <a:lnTo>
                    <a:pt x="3652" y="39"/>
                  </a:lnTo>
                  <a:cubicBezTo>
                    <a:pt x="3595" y="13"/>
                    <a:pt x="3532" y="1"/>
                    <a:pt x="347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8"/>
            <p:cNvSpPr/>
            <p:nvPr/>
          </p:nvSpPr>
          <p:spPr>
            <a:xfrm>
              <a:off x="463700" y="1811850"/>
              <a:ext cx="236525" cy="136000"/>
            </a:xfrm>
            <a:custGeom>
              <a:avLst/>
              <a:gdLst/>
              <a:ahLst/>
              <a:cxnLst/>
              <a:rect l="l" t="t" r="r" b="b"/>
              <a:pathLst>
                <a:path w="9461" h="5440" extrusionOk="0">
                  <a:moveTo>
                    <a:pt x="3431" y="1"/>
                  </a:moveTo>
                  <a:cubicBezTo>
                    <a:pt x="3361" y="1"/>
                    <a:pt x="3292" y="18"/>
                    <a:pt x="3229" y="56"/>
                  </a:cubicBezTo>
                  <a:lnTo>
                    <a:pt x="92" y="1832"/>
                  </a:lnTo>
                  <a:cubicBezTo>
                    <a:pt x="49" y="1853"/>
                    <a:pt x="14" y="1888"/>
                    <a:pt x="0" y="1931"/>
                  </a:cubicBezTo>
                  <a:cubicBezTo>
                    <a:pt x="14" y="1959"/>
                    <a:pt x="35" y="1987"/>
                    <a:pt x="64" y="2001"/>
                  </a:cubicBezTo>
                  <a:lnTo>
                    <a:pt x="5851" y="5399"/>
                  </a:lnTo>
                  <a:cubicBezTo>
                    <a:pt x="5908" y="5426"/>
                    <a:pt x="5969" y="5440"/>
                    <a:pt x="6030" y="5440"/>
                  </a:cubicBezTo>
                  <a:cubicBezTo>
                    <a:pt x="6099" y="5440"/>
                    <a:pt x="6168" y="5422"/>
                    <a:pt x="6232" y="5385"/>
                  </a:cubicBezTo>
                  <a:lnTo>
                    <a:pt x="9376" y="3608"/>
                  </a:lnTo>
                  <a:cubicBezTo>
                    <a:pt x="9411" y="3587"/>
                    <a:pt x="9446" y="3552"/>
                    <a:pt x="9460" y="3510"/>
                  </a:cubicBezTo>
                  <a:cubicBezTo>
                    <a:pt x="9453" y="3482"/>
                    <a:pt x="9432" y="3453"/>
                    <a:pt x="9404" y="3439"/>
                  </a:cubicBezTo>
                  <a:lnTo>
                    <a:pt x="3616" y="41"/>
                  </a:lnTo>
                  <a:cubicBezTo>
                    <a:pt x="3556" y="15"/>
                    <a:pt x="3493" y="1"/>
                    <a:pt x="3431" y="1"/>
                  </a:cubicBezTo>
                  <a:close/>
                </a:path>
              </a:pathLst>
            </a:custGeom>
            <a:solidFill>
              <a:srgbClr val="F4EEE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8"/>
            <p:cNvSpPr/>
            <p:nvPr/>
          </p:nvSpPr>
          <p:spPr>
            <a:xfrm>
              <a:off x="463525" y="1811575"/>
              <a:ext cx="237050" cy="136550"/>
            </a:xfrm>
            <a:custGeom>
              <a:avLst/>
              <a:gdLst/>
              <a:ahLst/>
              <a:cxnLst/>
              <a:rect l="l" t="t" r="r" b="b"/>
              <a:pathLst>
                <a:path w="9482" h="5462" extrusionOk="0">
                  <a:moveTo>
                    <a:pt x="3451" y="21"/>
                  </a:moveTo>
                  <a:cubicBezTo>
                    <a:pt x="3510" y="21"/>
                    <a:pt x="3569" y="34"/>
                    <a:pt x="3623" y="60"/>
                  </a:cubicBezTo>
                  <a:lnTo>
                    <a:pt x="9404" y="3457"/>
                  </a:lnTo>
                  <a:cubicBezTo>
                    <a:pt x="9432" y="3471"/>
                    <a:pt x="9446" y="3493"/>
                    <a:pt x="9460" y="3521"/>
                  </a:cubicBezTo>
                  <a:cubicBezTo>
                    <a:pt x="9446" y="3556"/>
                    <a:pt x="9411" y="3591"/>
                    <a:pt x="9376" y="3605"/>
                  </a:cubicBezTo>
                  <a:lnTo>
                    <a:pt x="6232" y="5389"/>
                  </a:lnTo>
                  <a:cubicBezTo>
                    <a:pt x="6170" y="5423"/>
                    <a:pt x="6101" y="5441"/>
                    <a:pt x="6032" y="5441"/>
                  </a:cubicBezTo>
                  <a:cubicBezTo>
                    <a:pt x="5974" y="5441"/>
                    <a:pt x="5916" y="5429"/>
                    <a:pt x="5865" y="5403"/>
                  </a:cubicBezTo>
                  <a:lnTo>
                    <a:pt x="78" y="2005"/>
                  </a:lnTo>
                  <a:cubicBezTo>
                    <a:pt x="49" y="1991"/>
                    <a:pt x="28" y="1970"/>
                    <a:pt x="21" y="1942"/>
                  </a:cubicBezTo>
                  <a:cubicBezTo>
                    <a:pt x="35" y="1906"/>
                    <a:pt x="63" y="1871"/>
                    <a:pt x="106" y="1857"/>
                  </a:cubicBezTo>
                  <a:lnTo>
                    <a:pt x="3250" y="74"/>
                  </a:lnTo>
                  <a:cubicBezTo>
                    <a:pt x="3311" y="39"/>
                    <a:pt x="3381" y="21"/>
                    <a:pt x="3451" y="21"/>
                  </a:cubicBezTo>
                  <a:close/>
                  <a:moveTo>
                    <a:pt x="3447" y="0"/>
                  </a:moveTo>
                  <a:cubicBezTo>
                    <a:pt x="3374" y="0"/>
                    <a:pt x="3301" y="18"/>
                    <a:pt x="3236" y="52"/>
                  </a:cubicBezTo>
                  <a:lnTo>
                    <a:pt x="92" y="1836"/>
                  </a:lnTo>
                  <a:cubicBezTo>
                    <a:pt x="49" y="1857"/>
                    <a:pt x="14" y="1899"/>
                    <a:pt x="0" y="1949"/>
                  </a:cubicBezTo>
                  <a:cubicBezTo>
                    <a:pt x="7" y="1977"/>
                    <a:pt x="35" y="2005"/>
                    <a:pt x="63" y="2019"/>
                  </a:cubicBezTo>
                  <a:lnTo>
                    <a:pt x="5851" y="5424"/>
                  </a:lnTo>
                  <a:cubicBezTo>
                    <a:pt x="5898" y="5447"/>
                    <a:pt x="5944" y="5461"/>
                    <a:pt x="5995" y="5461"/>
                  </a:cubicBezTo>
                  <a:cubicBezTo>
                    <a:pt x="6006" y="5461"/>
                    <a:pt x="6016" y="5460"/>
                    <a:pt x="6027" y="5459"/>
                  </a:cubicBezTo>
                  <a:cubicBezTo>
                    <a:pt x="6105" y="5459"/>
                    <a:pt x="6175" y="5445"/>
                    <a:pt x="6246" y="5410"/>
                  </a:cubicBezTo>
                  <a:lnTo>
                    <a:pt x="9390" y="3626"/>
                  </a:lnTo>
                  <a:cubicBezTo>
                    <a:pt x="9432" y="3605"/>
                    <a:pt x="9467" y="3563"/>
                    <a:pt x="9481" y="3514"/>
                  </a:cubicBezTo>
                  <a:cubicBezTo>
                    <a:pt x="9467" y="3485"/>
                    <a:pt x="9446" y="3457"/>
                    <a:pt x="9418" y="3443"/>
                  </a:cubicBezTo>
                  <a:lnTo>
                    <a:pt x="3623" y="38"/>
                  </a:lnTo>
                  <a:cubicBezTo>
                    <a:pt x="3569" y="13"/>
                    <a:pt x="3508" y="0"/>
                    <a:pt x="344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8"/>
            <p:cNvSpPr/>
            <p:nvPr/>
          </p:nvSpPr>
          <p:spPr>
            <a:xfrm>
              <a:off x="943750" y="1865650"/>
              <a:ext cx="34375" cy="19600"/>
            </a:xfrm>
            <a:custGeom>
              <a:avLst/>
              <a:gdLst/>
              <a:ahLst/>
              <a:cxnLst/>
              <a:rect l="l" t="t" r="r" b="b"/>
              <a:pathLst>
                <a:path w="1375" h="784" extrusionOk="0">
                  <a:moveTo>
                    <a:pt x="496" y="0"/>
                  </a:moveTo>
                  <a:cubicBezTo>
                    <a:pt x="461" y="0"/>
                    <a:pt x="427" y="10"/>
                    <a:pt x="395" y="25"/>
                  </a:cubicBezTo>
                  <a:lnTo>
                    <a:pt x="57" y="216"/>
                  </a:lnTo>
                  <a:cubicBezTo>
                    <a:pt x="7" y="244"/>
                    <a:pt x="0" y="293"/>
                    <a:pt x="43" y="321"/>
                  </a:cubicBezTo>
                  <a:lnTo>
                    <a:pt x="804" y="766"/>
                  </a:lnTo>
                  <a:cubicBezTo>
                    <a:pt x="829" y="778"/>
                    <a:pt x="855" y="784"/>
                    <a:pt x="881" y="784"/>
                  </a:cubicBezTo>
                  <a:cubicBezTo>
                    <a:pt x="915" y="784"/>
                    <a:pt x="949" y="774"/>
                    <a:pt x="980" y="759"/>
                  </a:cubicBezTo>
                  <a:lnTo>
                    <a:pt x="1319" y="568"/>
                  </a:lnTo>
                  <a:cubicBezTo>
                    <a:pt x="1375" y="540"/>
                    <a:pt x="1375" y="491"/>
                    <a:pt x="1333" y="462"/>
                  </a:cubicBezTo>
                  <a:lnTo>
                    <a:pt x="578" y="18"/>
                  </a:lnTo>
                  <a:cubicBezTo>
                    <a:pt x="551" y="6"/>
                    <a:pt x="523" y="0"/>
                    <a:pt x="496"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8"/>
            <p:cNvSpPr/>
            <p:nvPr/>
          </p:nvSpPr>
          <p:spPr>
            <a:xfrm>
              <a:off x="914500" y="1848450"/>
              <a:ext cx="34550" cy="19600"/>
            </a:xfrm>
            <a:custGeom>
              <a:avLst/>
              <a:gdLst/>
              <a:ahLst/>
              <a:cxnLst/>
              <a:rect l="l" t="t" r="r" b="b"/>
              <a:pathLst>
                <a:path w="1382" h="784" extrusionOk="0">
                  <a:moveTo>
                    <a:pt x="493" y="0"/>
                  </a:moveTo>
                  <a:cubicBezTo>
                    <a:pt x="459" y="0"/>
                    <a:pt x="425" y="7"/>
                    <a:pt x="395" y="23"/>
                  </a:cubicBezTo>
                  <a:lnTo>
                    <a:pt x="64" y="213"/>
                  </a:lnTo>
                  <a:cubicBezTo>
                    <a:pt x="7" y="248"/>
                    <a:pt x="0" y="297"/>
                    <a:pt x="50" y="326"/>
                  </a:cubicBezTo>
                  <a:lnTo>
                    <a:pt x="804" y="763"/>
                  </a:lnTo>
                  <a:cubicBezTo>
                    <a:pt x="830" y="776"/>
                    <a:pt x="860" y="783"/>
                    <a:pt x="890" y="783"/>
                  </a:cubicBezTo>
                  <a:cubicBezTo>
                    <a:pt x="924" y="783"/>
                    <a:pt x="957" y="774"/>
                    <a:pt x="987" y="756"/>
                  </a:cubicBezTo>
                  <a:lnTo>
                    <a:pt x="1318" y="565"/>
                  </a:lnTo>
                  <a:cubicBezTo>
                    <a:pt x="1375" y="537"/>
                    <a:pt x="1382" y="488"/>
                    <a:pt x="1340" y="467"/>
                  </a:cubicBezTo>
                  <a:lnTo>
                    <a:pt x="578" y="16"/>
                  </a:lnTo>
                  <a:cubicBezTo>
                    <a:pt x="552" y="6"/>
                    <a:pt x="523" y="0"/>
                    <a:pt x="493"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8"/>
            <p:cNvSpPr/>
            <p:nvPr/>
          </p:nvSpPr>
          <p:spPr>
            <a:xfrm>
              <a:off x="885950" y="1831700"/>
              <a:ext cx="34550" cy="19600"/>
            </a:xfrm>
            <a:custGeom>
              <a:avLst/>
              <a:gdLst/>
              <a:ahLst/>
              <a:cxnLst/>
              <a:rect l="l" t="t" r="r" b="b"/>
              <a:pathLst>
                <a:path w="1382" h="784" extrusionOk="0">
                  <a:moveTo>
                    <a:pt x="493" y="1"/>
                  </a:moveTo>
                  <a:cubicBezTo>
                    <a:pt x="459" y="1"/>
                    <a:pt x="425" y="8"/>
                    <a:pt x="395" y="23"/>
                  </a:cubicBezTo>
                  <a:lnTo>
                    <a:pt x="64" y="213"/>
                  </a:lnTo>
                  <a:cubicBezTo>
                    <a:pt x="7" y="248"/>
                    <a:pt x="0" y="298"/>
                    <a:pt x="50" y="326"/>
                  </a:cubicBezTo>
                  <a:lnTo>
                    <a:pt x="804" y="763"/>
                  </a:lnTo>
                  <a:cubicBezTo>
                    <a:pt x="834" y="776"/>
                    <a:pt x="864" y="783"/>
                    <a:pt x="893" y="783"/>
                  </a:cubicBezTo>
                  <a:cubicBezTo>
                    <a:pt x="926" y="783"/>
                    <a:pt x="957" y="775"/>
                    <a:pt x="987" y="756"/>
                  </a:cubicBezTo>
                  <a:lnTo>
                    <a:pt x="1325" y="566"/>
                  </a:lnTo>
                  <a:cubicBezTo>
                    <a:pt x="1375" y="537"/>
                    <a:pt x="1382" y="488"/>
                    <a:pt x="1340" y="467"/>
                  </a:cubicBezTo>
                  <a:lnTo>
                    <a:pt x="578" y="16"/>
                  </a:lnTo>
                  <a:cubicBezTo>
                    <a:pt x="552" y="6"/>
                    <a:pt x="523" y="1"/>
                    <a:pt x="493"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8"/>
            <p:cNvSpPr/>
            <p:nvPr/>
          </p:nvSpPr>
          <p:spPr>
            <a:xfrm>
              <a:off x="857400" y="1815150"/>
              <a:ext cx="34550" cy="19450"/>
            </a:xfrm>
            <a:custGeom>
              <a:avLst/>
              <a:gdLst/>
              <a:ahLst/>
              <a:cxnLst/>
              <a:rect l="l" t="t" r="r" b="b"/>
              <a:pathLst>
                <a:path w="1382" h="778" extrusionOk="0">
                  <a:moveTo>
                    <a:pt x="494" y="0"/>
                  </a:moveTo>
                  <a:cubicBezTo>
                    <a:pt x="461" y="0"/>
                    <a:pt x="428" y="7"/>
                    <a:pt x="402" y="22"/>
                  </a:cubicBezTo>
                  <a:lnTo>
                    <a:pt x="64" y="213"/>
                  </a:lnTo>
                  <a:cubicBezTo>
                    <a:pt x="7" y="241"/>
                    <a:pt x="0" y="290"/>
                    <a:pt x="50" y="311"/>
                  </a:cubicBezTo>
                  <a:lnTo>
                    <a:pt x="804" y="762"/>
                  </a:lnTo>
                  <a:cubicBezTo>
                    <a:pt x="833" y="772"/>
                    <a:pt x="863" y="778"/>
                    <a:pt x="891" y="778"/>
                  </a:cubicBezTo>
                  <a:cubicBezTo>
                    <a:pt x="925" y="778"/>
                    <a:pt x="957" y="770"/>
                    <a:pt x="987" y="755"/>
                  </a:cubicBezTo>
                  <a:lnTo>
                    <a:pt x="1325" y="565"/>
                  </a:lnTo>
                  <a:cubicBezTo>
                    <a:pt x="1375" y="530"/>
                    <a:pt x="1382" y="488"/>
                    <a:pt x="1340" y="459"/>
                  </a:cubicBezTo>
                  <a:lnTo>
                    <a:pt x="578" y="15"/>
                  </a:lnTo>
                  <a:cubicBezTo>
                    <a:pt x="552" y="5"/>
                    <a:pt x="523" y="0"/>
                    <a:pt x="494"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8"/>
            <p:cNvSpPr/>
            <p:nvPr/>
          </p:nvSpPr>
          <p:spPr>
            <a:xfrm>
              <a:off x="829025" y="1798275"/>
              <a:ext cx="34375" cy="19550"/>
            </a:xfrm>
            <a:custGeom>
              <a:avLst/>
              <a:gdLst/>
              <a:ahLst/>
              <a:cxnLst/>
              <a:rect l="l" t="t" r="r" b="b"/>
              <a:pathLst>
                <a:path w="1375" h="782" extrusionOk="0">
                  <a:moveTo>
                    <a:pt x="488" y="0"/>
                  </a:moveTo>
                  <a:cubicBezTo>
                    <a:pt x="457" y="0"/>
                    <a:pt x="425" y="9"/>
                    <a:pt x="395" y="28"/>
                  </a:cubicBezTo>
                  <a:lnTo>
                    <a:pt x="57" y="218"/>
                  </a:lnTo>
                  <a:cubicBezTo>
                    <a:pt x="0" y="246"/>
                    <a:pt x="0" y="295"/>
                    <a:pt x="43" y="317"/>
                  </a:cubicBezTo>
                  <a:lnTo>
                    <a:pt x="797" y="761"/>
                  </a:lnTo>
                  <a:cubicBezTo>
                    <a:pt x="829" y="775"/>
                    <a:pt x="860" y="782"/>
                    <a:pt x="891" y="782"/>
                  </a:cubicBezTo>
                  <a:cubicBezTo>
                    <a:pt x="922" y="782"/>
                    <a:pt x="952" y="775"/>
                    <a:pt x="980" y="761"/>
                  </a:cubicBezTo>
                  <a:lnTo>
                    <a:pt x="1318" y="570"/>
                  </a:lnTo>
                  <a:cubicBezTo>
                    <a:pt x="1368" y="535"/>
                    <a:pt x="1375" y="493"/>
                    <a:pt x="1333" y="465"/>
                  </a:cubicBezTo>
                  <a:lnTo>
                    <a:pt x="571" y="21"/>
                  </a:lnTo>
                  <a:cubicBezTo>
                    <a:pt x="545" y="7"/>
                    <a:pt x="516" y="0"/>
                    <a:pt x="488"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8"/>
            <p:cNvSpPr/>
            <p:nvPr/>
          </p:nvSpPr>
          <p:spPr>
            <a:xfrm>
              <a:off x="800475" y="1781400"/>
              <a:ext cx="34375" cy="19600"/>
            </a:xfrm>
            <a:custGeom>
              <a:avLst/>
              <a:gdLst/>
              <a:ahLst/>
              <a:cxnLst/>
              <a:rect l="l" t="t" r="r" b="b"/>
              <a:pathLst>
                <a:path w="1375" h="784" extrusionOk="0">
                  <a:moveTo>
                    <a:pt x="494" y="1"/>
                  </a:moveTo>
                  <a:cubicBezTo>
                    <a:pt x="461" y="1"/>
                    <a:pt x="427" y="10"/>
                    <a:pt x="395" y="26"/>
                  </a:cubicBezTo>
                  <a:lnTo>
                    <a:pt x="57" y="216"/>
                  </a:lnTo>
                  <a:cubicBezTo>
                    <a:pt x="7" y="251"/>
                    <a:pt x="0" y="301"/>
                    <a:pt x="43" y="322"/>
                  </a:cubicBezTo>
                  <a:lnTo>
                    <a:pt x="804" y="766"/>
                  </a:lnTo>
                  <a:cubicBezTo>
                    <a:pt x="829" y="778"/>
                    <a:pt x="855" y="784"/>
                    <a:pt x="881" y="784"/>
                  </a:cubicBezTo>
                  <a:cubicBezTo>
                    <a:pt x="915" y="784"/>
                    <a:pt x="948" y="775"/>
                    <a:pt x="980" y="759"/>
                  </a:cubicBezTo>
                  <a:lnTo>
                    <a:pt x="1319" y="569"/>
                  </a:lnTo>
                  <a:cubicBezTo>
                    <a:pt x="1375" y="540"/>
                    <a:pt x="1375" y="491"/>
                    <a:pt x="1333" y="463"/>
                  </a:cubicBezTo>
                  <a:lnTo>
                    <a:pt x="571" y="19"/>
                  </a:lnTo>
                  <a:cubicBezTo>
                    <a:pt x="547" y="6"/>
                    <a:pt x="520" y="1"/>
                    <a:pt x="4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8"/>
            <p:cNvSpPr/>
            <p:nvPr/>
          </p:nvSpPr>
          <p:spPr>
            <a:xfrm>
              <a:off x="771925" y="1764850"/>
              <a:ext cx="34550" cy="19500"/>
            </a:xfrm>
            <a:custGeom>
              <a:avLst/>
              <a:gdLst/>
              <a:ahLst/>
              <a:cxnLst/>
              <a:rect l="l" t="t" r="r" b="b"/>
              <a:pathLst>
                <a:path w="1382" h="780" extrusionOk="0">
                  <a:moveTo>
                    <a:pt x="495" y="0"/>
                  </a:moveTo>
                  <a:cubicBezTo>
                    <a:pt x="461" y="0"/>
                    <a:pt x="427" y="9"/>
                    <a:pt x="395" y="25"/>
                  </a:cubicBezTo>
                  <a:lnTo>
                    <a:pt x="57" y="216"/>
                  </a:lnTo>
                  <a:cubicBezTo>
                    <a:pt x="7" y="244"/>
                    <a:pt x="0" y="286"/>
                    <a:pt x="43" y="314"/>
                  </a:cubicBezTo>
                  <a:lnTo>
                    <a:pt x="804" y="758"/>
                  </a:lnTo>
                  <a:cubicBezTo>
                    <a:pt x="832" y="772"/>
                    <a:pt x="862" y="779"/>
                    <a:pt x="892" y="779"/>
                  </a:cubicBezTo>
                  <a:cubicBezTo>
                    <a:pt x="922" y="779"/>
                    <a:pt x="952" y="772"/>
                    <a:pt x="980" y="758"/>
                  </a:cubicBezTo>
                  <a:lnTo>
                    <a:pt x="1319" y="561"/>
                  </a:lnTo>
                  <a:cubicBezTo>
                    <a:pt x="1375" y="533"/>
                    <a:pt x="1382" y="483"/>
                    <a:pt x="1333" y="462"/>
                  </a:cubicBezTo>
                  <a:lnTo>
                    <a:pt x="578" y="18"/>
                  </a:lnTo>
                  <a:cubicBezTo>
                    <a:pt x="551" y="6"/>
                    <a:pt x="523" y="0"/>
                    <a:pt x="49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8"/>
            <p:cNvSpPr/>
            <p:nvPr/>
          </p:nvSpPr>
          <p:spPr>
            <a:xfrm>
              <a:off x="743375" y="1748000"/>
              <a:ext cx="34375" cy="19575"/>
            </a:xfrm>
            <a:custGeom>
              <a:avLst/>
              <a:gdLst/>
              <a:ahLst/>
              <a:cxnLst/>
              <a:rect l="l" t="t" r="r" b="b"/>
              <a:pathLst>
                <a:path w="1375" h="783" extrusionOk="0">
                  <a:moveTo>
                    <a:pt x="490" y="0"/>
                  </a:moveTo>
                  <a:cubicBezTo>
                    <a:pt x="458" y="0"/>
                    <a:pt x="425" y="7"/>
                    <a:pt x="395" y="22"/>
                  </a:cubicBezTo>
                  <a:lnTo>
                    <a:pt x="57" y="213"/>
                  </a:lnTo>
                  <a:cubicBezTo>
                    <a:pt x="7" y="248"/>
                    <a:pt x="0" y="290"/>
                    <a:pt x="43" y="319"/>
                  </a:cubicBezTo>
                  <a:lnTo>
                    <a:pt x="804" y="763"/>
                  </a:lnTo>
                  <a:cubicBezTo>
                    <a:pt x="831" y="776"/>
                    <a:pt x="860" y="783"/>
                    <a:pt x="890" y="783"/>
                  </a:cubicBezTo>
                  <a:cubicBezTo>
                    <a:pt x="922" y="783"/>
                    <a:pt x="954" y="774"/>
                    <a:pt x="980" y="756"/>
                  </a:cubicBezTo>
                  <a:lnTo>
                    <a:pt x="1319" y="565"/>
                  </a:lnTo>
                  <a:cubicBezTo>
                    <a:pt x="1375" y="537"/>
                    <a:pt x="1375" y="488"/>
                    <a:pt x="1333" y="467"/>
                  </a:cubicBezTo>
                  <a:lnTo>
                    <a:pt x="571" y="15"/>
                  </a:lnTo>
                  <a:cubicBezTo>
                    <a:pt x="545" y="6"/>
                    <a:pt x="517" y="0"/>
                    <a:pt x="490"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8"/>
            <p:cNvSpPr/>
            <p:nvPr/>
          </p:nvSpPr>
          <p:spPr>
            <a:xfrm>
              <a:off x="714825" y="1731125"/>
              <a:ext cx="34550" cy="19600"/>
            </a:xfrm>
            <a:custGeom>
              <a:avLst/>
              <a:gdLst/>
              <a:ahLst/>
              <a:cxnLst/>
              <a:rect l="l" t="t" r="r" b="b"/>
              <a:pathLst>
                <a:path w="1382" h="784" extrusionOk="0">
                  <a:moveTo>
                    <a:pt x="489" y="0"/>
                  </a:moveTo>
                  <a:cubicBezTo>
                    <a:pt x="457" y="0"/>
                    <a:pt x="425" y="9"/>
                    <a:pt x="395" y="28"/>
                  </a:cubicBezTo>
                  <a:lnTo>
                    <a:pt x="57" y="218"/>
                  </a:lnTo>
                  <a:cubicBezTo>
                    <a:pt x="7" y="246"/>
                    <a:pt x="0" y="296"/>
                    <a:pt x="50" y="324"/>
                  </a:cubicBezTo>
                  <a:lnTo>
                    <a:pt x="804" y="768"/>
                  </a:lnTo>
                  <a:cubicBezTo>
                    <a:pt x="830" y="778"/>
                    <a:pt x="859" y="783"/>
                    <a:pt x="889" y="783"/>
                  </a:cubicBezTo>
                  <a:cubicBezTo>
                    <a:pt x="923" y="783"/>
                    <a:pt x="957" y="776"/>
                    <a:pt x="987" y="761"/>
                  </a:cubicBezTo>
                  <a:lnTo>
                    <a:pt x="1319" y="571"/>
                  </a:lnTo>
                  <a:cubicBezTo>
                    <a:pt x="1375" y="535"/>
                    <a:pt x="1382" y="493"/>
                    <a:pt x="1333" y="465"/>
                  </a:cubicBezTo>
                  <a:lnTo>
                    <a:pt x="578" y="21"/>
                  </a:lnTo>
                  <a:cubicBezTo>
                    <a:pt x="548" y="7"/>
                    <a:pt x="518" y="0"/>
                    <a:pt x="489"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8"/>
            <p:cNvSpPr/>
            <p:nvPr/>
          </p:nvSpPr>
          <p:spPr>
            <a:xfrm>
              <a:off x="686275" y="1714525"/>
              <a:ext cx="34575" cy="19450"/>
            </a:xfrm>
            <a:custGeom>
              <a:avLst/>
              <a:gdLst/>
              <a:ahLst/>
              <a:cxnLst/>
              <a:rect l="l" t="t" r="r" b="b"/>
              <a:pathLst>
                <a:path w="1383" h="778" extrusionOk="0">
                  <a:moveTo>
                    <a:pt x="491" y="0"/>
                  </a:moveTo>
                  <a:cubicBezTo>
                    <a:pt x="458" y="0"/>
                    <a:pt x="425" y="7"/>
                    <a:pt x="395" y="22"/>
                  </a:cubicBezTo>
                  <a:lnTo>
                    <a:pt x="64" y="212"/>
                  </a:lnTo>
                  <a:cubicBezTo>
                    <a:pt x="7" y="248"/>
                    <a:pt x="0" y="290"/>
                    <a:pt x="50" y="318"/>
                  </a:cubicBezTo>
                  <a:lnTo>
                    <a:pt x="804" y="762"/>
                  </a:lnTo>
                  <a:cubicBezTo>
                    <a:pt x="830" y="772"/>
                    <a:pt x="859" y="777"/>
                    <a:pt x="889" y="777"/>
                  </a:cubicBezTo>
                  <a:cubicBezTo>
                    <a:pt x="923" y="777"/>
                    <a:pt x="957" y="770"/>
                    <a:pt x="987" y="755"/>
                  </a:cubicBezTo>
                  <a:lnTo>
                    <a:pt x="1319" y="565"/>
                  </a:lnTo>
                  <a:cubicBezTo>
                    <a:pt x="1375" y="530"/>
                    <a:pt x="1382" y="487"/>
                    <a:pt x="1333" y="459"/>
                  </a:cubicBezTo>
                  <a:lnTo>
                    <a:pt x="578" y="15"/>
                  </a:lnTo>
                  <a:cubicBezTo>
                    <a:pt x="549" y="5"/>
                    <a:pt x="519" y="0"/>
                    <a:pt x="49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8"/>
            <p:cNvSpPr/>
            <p:nvPr/>
          </p:nvSpPr>
          <p:spPr>
            <a:xfrm>
              <a:off x="657725" y="1697825"/>
              <a:ext cx="34575" cy="19475"/>
            </a:xfrm>
            <a:custGeom>
              <a:avLst/>
              <a:gdLst/>
              <a:ahLst/>
              <a:cxnLst/>
              <a:rect l="l" t="t" r="r" b="b"/>
              <a:pathLst>
                <a:path w="1383" h="779" extrusionOk="0">
                  <a:moveTo>
                    <a:pt x="492" y="0"/>
                  </a:moveTo>
                  <a:cubicBezTo>
                    <a:pt x="459" y="0"/>
                    <a:pt x="425" y="9"/>
                    <a:pt x="395" y="27"/>
                  </a:cubicBezTo>
                  <a:lnTo>
                    <a:pt x="64" y="218"/>
                  </a:lnTo>
                  <a:cubicBezTo>
                    <a:pt x="7" y="239"/>
                    <a:pt x="0" y="288"/>
                    <a:pt x="50" y="317"/>
                  </a:cubicBezTo>
                  <a:lnTo>
                    <a:pt x="804" y="761"/>
                  </a:lnTo>
                  <a:cubicBezTo>
                    <a:pt x="829" y="773"/>
                    <a:pt x="856" y="779"/>
                    <a:pt x="884" y="779"/>
                  </a:cubicBezTo>
                  <a:cubicBezTo>
                    <a:pt x="919" y="779"/>
                    <a:pt x="956" y="769"/>
                    <a:pt x="987" y="754"/>
                  </a:cubicBezTo>
                  <a:lnTo>
                    <a:pt x="1319" y="563"/>
                  </a:lnTo>
                  <a:cubicBezTo>
                    <a:pt x="1375" y="535"/>
                    <a:pt x="1382" y="486"/>
                    <a:pt x="1333" y="458"/>
                  </a:cubicBezTo>
                  <a:lnTo>
                    <a:pt x="578" y="20"/>
                  </a:lnTo>
                  <a:cubicBezTo>
                    <a:pt x="552" y="7"/>
                    <a:pt x="522" y="0"/>
                    <a:pt x="492"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8"/>
            <p:cNvSpPr/>
            <p:nvPr/>
          </p:nvSpPr>
          <p:spPr>
            <a:xfrm>
              <a:off x="629175" y="1681075"/>
              <a:ext cx="34575" cy="19475"/>
            </a:xfrm>
            <a:custGeom>
              <a:avLst/>
              <a:gdLst/>
              <a:ahLst/>
              <a:cxnLst/>
              <a:rect l="l" t="t" r="r" b="b"/>
              <a:pathLst>
                <a:path w="1383" h="779" extrusionOk="0">
                  <a:moveTo>
                    <a:pt x="492" y="0"/>
                  </a:moveTo>
                  <a:cubicBezTo>
                    <a:pt x="459" y="0"/>
                    <a:pt x="425" y="9"/>
                    <a:pt x="395" y="28"/>
                  </a:cubicBezTo>
                  <a:lnTo>
                    <a:pt x="64" y="218"/>
                  </a:lnTo>
                  <a:cubicBezTo>
                    <a:pt x="7" y="239"/>
                    <a:pt x="0" y="289"/>
                    <a:pt x="50" y="317"/>
                  </a:cubicBezTo>
                  <a:lnTo>
                    <a:pt x="804" y="761"/>
                  </a:lnTo>
                  <a:cubicBezTo>
                    <a:pt x="829" y="773"/>
                    <a:pt x="856" y="779"/>
                    <a:pt x="884" y="779"/>
                  </a:cubicBezTo>
                  <a:cubicBezTo>
                    <a:pt x="919" y="779"/>
                    <a:pt x="956" y="770"/>
                    <a:pt x="987" y="754"/>
                  </a:cubicBezTo>
                  <a:lnTo>
                    <a:pt x="1319" y="564"/>
                  </a:lnTo>
                  <a:cubicBezTo>
                    <a:pt x="1375" y="535"/>
                    <a:pt x="1382" y="486"/>
                    <a:pt x="1333" y="458"/>
                  </a:cubicBezTo>
                  <a:lnTo>
                    <a:pt x="578" y="21"/>
                  </a:lnTo>
                  <a:cubicBezTo>
                    <a:pt x="552" y="7"/>
                    <a:pt x="522" y="0"/>
                    <a:pt x="492"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8"/>
            <p:cNvSpPr/>
            <p:nvPr/>
          </p:nvSpPr>
          <p:spPr>
            <a:xfrm>
              <a:off x="600625" y="1664125"/>
              <a:ext cx="34575" cy="19575"/>
            </a:xfrm>
            <a:custGeom>
              <a:avLst/>
              <a:gdLst/>
              <a:ahLst/>
              <a:cxnLst/>
              <a:rect l="l" t="t" r="r" b="b"/>
              <a:pathLst>
                <a:path w="1383" h="783" extrusionOk="0">
                  <a:moveTo>
                    <a:pt x="487" y="1"/>
                  </a:moveTo>
                  <a:cubicBezTo>
                    <a:pt x="455" y="1"/>
                    <a:pt x="423" y="8"/>
                    <a:pt x="395" y="22"/>
                  </a:cubicBezTo>
                  <a:lnTo>
                    <a:pt x="64" y="212"/>
                  </a:lnTo>
                  <a:cubicBezTo>
                    <a:pt x="7" y="248"/>
                    <a:pt x="0" y="297"/>
                    <a:pt x="50" y="325"/>
                  </a:cubicBezTo>
                  <a:lnTo>
                    <a:pt x="804" y="762"/>
                  </a:lnTo>
                  <a:cubicBezTo>
                    <a:pt x="831" y="776"/>
                    <a:pt x="860" y="783"/>
                    <a:pt x="890" y="783"/>
                  </a:cubicBezTo>
                  <a:cubicBezTo>
                    <a:pt x="924" y="783"/>
                    <a:pt x="958" y="774"/>
                    <a:pt x="987" y="755"/>
                  </a:cubicBezTo>
                  <a:lnTo>
                    <a:pt x="1319" y="572"/>
                  </a:lnTo>
                  <a:cubicBezTo>
                    <a:pt x="1375" y="537"/>
                    <a:pt x="1382" y="494"/>
                    <a:pt x="1333" y="466"/>
                  </a:cubicBezTo>
                  <a:lnTo>
                    <a:pt x="578" y="22"/>
                  </a:lnTo>
                  <a:cubicBezTo>
                    <a:pt x="550" y="8"/>
                    <a:pt x="519" y="1"/>
                    <a:pt x="48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8"/>
            <p:cNvSpPr/>
            <p:nvPr/>
          </p:nvSpPr>
          <p:spPr>
            <a:xfrm>
              <a:off x="572075" y="1647575"/>
              <a:ext cx="34575" cy="19425"/>
            </a:xfrm>
            <a:custGeom>
              <a:avLst/>
              <a:gdLst/>
              <a:ahLst/>
              <a:cxnLst/>
              <a:rect l="l" t="t" r="r" b="b"/>
              <a:pathLst>
                <a:path w="1383" h="777" extrusionOk="0">
                  <a:moveTo>
                    <a:pt x="487" y="0"/>
                  </a:moveTo>
                  <a:cubicBezTo>
                    <a:pt x="455" y="0"/>
                    <a:pt x="423" y="7"/>
                    <a:pt x="395" y="21"/>
                  </a:cubicBezTo>
                  <a:lnTo>
                    <a:pt x="64" y="212"/>
                  </a:lnTo>
                  <a:cubicBezTo>
                    <a:pt x="7" y="240"/>
                    <a:pt x="0" y="289"/>
                    <a:pt x="50" y="317"/>
                  </a:cubicBezTo>
                  <a:lnTo>
                    <a:pt x="804" y="762"/>
                  </a:lnTo>
                  <a:cubicBezTo>
                    <a:pt x="833" y="771"/>
                    <a:pt x="863" y="777"/>
                    <a:pt x="892" y="777"/>
                  </a:cubicBezTo>
                  <a:cubicBezTo>
                    <a:pt x="925" y="777"/>
                    <a:pt x="957" y="770"/>
                    <a:pt x="987" y="755"/>
                  </a:cubicBezTo>
                  <a:lnTo>
                    <a:pt x="1326" y="564"/>
                  </a:lnTo>
                  <a:cubicBezTo>
                    <a:pt x="1375" y="536"/>
                    <a:pt x="1382" y="487"/>
                    <a:pt x="1340" y="458"/>
                  </a:cubicBezTo>
                  <a:lnTo>
                    <a:pt x="578" y="21"/>
                  </a:lnTo>
                  <a:cubicBezTo>
                    <a:pt x="550" y="7"/>
                    <a:pt x="519" y="0"/>
                    <a:pt x="487"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8"/>
            <p:cNvSpPr/>
            <p:nvPr/>
          </p:nvSpPr>
          <p:spPr>
            <a:xfrm>
              <a:off x="585825" y="1681025"/>
              <a:ext cx="45475" cy="25700"/>
            </a:xfrm>
            <a:custGeom>
              <a:avLst/>
              <a:gdLst/>
              <a:ahLst/>
              <a:cxnLst/>
              <a:rect l="l" t="t" r="r" b="b"/>
              <a:pathLst>
                <a:path w="1819" h="1028" extrusionOk="0">
                  <a:moveTo>
                    <a:pt x="900" y="1"/>
                  </a:moveTo>
                  <a:cubicBezTo>
                    <a:pt x="866" y="1"/>
                    <a:pt x="834" y="8"/>
                    <a:pt x="804" y="23"/>
                  </a:cubicBezTo>
                  <a:lnTo>
                    <a:pt x="64" y="446"/>
                  </a:lnTo>
                  <a:cubicBezTo>
                    <a:pt x="7" y="474"/>
                    <a:pt x="0" y="523"/>
                    <a:pt x="50" y="544"/>
                  </a:cubicBezTo>
                  <a:lnTo>
                    <a:pt x="839" y="1010"/>
                  </a:lnTo>
                  <a:cubicBezTo>
                    <a:pt x="864" y="1022"/>
                    <a:pt x="891" y="1028"/>
                    <a:pt x="919" y="1028"/>
                  </a:cubicBezTo>
                  <a:cubicBezTo>
                    <a:pt x="955" y="1028"/>
                    <a:pt x="991" y="1018"/>
                    <a:pt x="1022" y="1003"/>
                  </a:cubicBezTo>
                  <a:lnTo>
                    <a:pt x="1756" y="587"/>
                  </a:lnTo>
                  <a:cubicBezTo>
                    <a:pt x="1812" y="551"/>
                    <a:pt x="1819" y="509"/>
                    <a:pt x="1770" y="481"/>
                  </a:cubicBezTo>
                  <a:lnTo>
                    <a:pt x="987" y="16"/>
                  </a:lnTo>
                  <a:cubicBezTo>
                    <a:pt x="958" y="6"/>
                    <a:pt x="928" y="1"/>
                    <a:pt x="90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8"/>
            <p:cNvSpPr/>
            <p:nvPr/>
          </p:nvSpPr>
          <p:spPr>
            <a:xfrm>
              <a:off x="613300" y="1697175"/>
              <a:ext cx="45325" cy="25675"/>
            </a:xfrm>
            <a:custGeom>
              <a:avLst/>
              <a:gdLst/>
              <a:ahLst/>
              <a:cxnLst/>
              <a:rect l="l" t="t" r="r" b="b"/>
              <a:pathLst>
                <a:path w="1813" h="1027" extrusionOk="0">
                  <a:moveTo>
                    <a:pt x="901" y="0"/>
                  </a:moveTo>
                  <a:cubicBezTo>
                    <a:pt x="867" y="0"/>
                    <a:pt x="832" y="9"/>
                    <a:pt x="805" y="25"/>
                  </a:cubicBezTo>
                  <a:lnTo>
                    <a:pt x="64" y="441"/>
                  </a:lnTo>
                  <a:cubicBezTo>
                    <a:pt x="8" y="469"/>
                    <a:pt x="1" y="519"/>
                    <a:pt x="50" y="547"/>
                  </a:cubicBezTo>
                  <a:lnTo>
                    <a:pt x="833" y="1005"/>
                  </a:lnTo>
                  <a:cubicBezTo>
                    <a:pt x="861" y="1019"/>
                    <a:pt x="893" y="1026"/>
                    <a:pt x="924" y="1026"/>
                  </a:cubicBezTo>
                  <a:cubicBezTo>
                    <a:pt x="956" y="1026"/>
                    <a:pt x="988" y="1019"/>
                    <a:pt x="1016" y="1005"/>
                  </a:cubicBezTo>
                  <a:lnTo>
                    <a:pt x="1749" y="582"/>
                  </a:lnTo>
                  <a:cubicBezTo>
                    <a:pt x="1806" y="554"/>
                    <a:pt x="1813" y="505"/>
                    <a:pt x="1763" y="476"/>
                  </a:cubicBezTo>
                  <a:lnTo>
                    <a:pt x="981" y="18"/>
                  </a:lnTo>
                  <a:cubicBezTo>
                    <a:pt x="956" y="6"/>
                    <a:pt x="929" y="0"/>
                    <a:pt x="90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8"/>
            <p:cNvSpPr/>
            <p:nvPr/>
          </p:nvSpPr>
          <p:spPr>
            <a:xfrm>
              <a:off x="640800" y="1713275"/>
              <a:ext cx="45325" cy="25700"/>
            </a:xfrm>
            <a:custGeom>
              <a:avLst/>
              <a:gdLst/>
              <a:ahLst/>
              <a:cxnLst/>
              <a:rect l="l" t="t" r="r" b="b"/>
              <a:pathLst>
                <a:path w="1813" h="1028" extrusionOk="0">
                  <a:moveTo>
                    <a:pt x="893" y="1"/>
                  </a:moveTo>
                  <a:cubicBezTo>
                    <a:pt x="860" y="1"/>
                    <a:pt x="827" y="8"/>
                    <a:pt x="797" y="23"/>
                  </a:cubicBezTo>
                  <a:lnTo>
                    <a:pt x="57" y="446"/>
                  </a:lnTo>
                  <a:cubicBezTo>
                    <a:pt x="8" y="474"/>
                    <a:pt x="1" y="523"/>
                    <a:pt x="43" y="544"/>
                  </a:cubicBezTo>
                  <a:lnTo>
                    <a:pt x="832" y="1010"/>
                  </a:lnTo>
                  <a:cubicBezTo>
                    <a:pt x="857" y="1022"/>
                    <a:pt x="885" y="1028"/>
                    <a:pt x="912" y="1028"/>
                  </a:cubicBezTo>
                  <a:cubicBezTo>
                    <a:pt x="948" y="1028"/>
                    <a:pt x="984" y="1018"/>
                    <a:pt x="1016" y="1003"/>
                  </a:cubicBezTo>
                  <a:lnTo>
                    <a:pt x="1749" y="587"/>
                  </a:lnTo>
                  <a:cubicBezTo>
                    <a:pt x="1805" y="551"/>
                    <a:pt x="1812" y="509"/>
                    <a:pt x="1763" y="481"/>
                  </a:cubicBezTo>
                  <a:lnTo>
                    <a:pt x="980" y="16"/>
                  </a:lnTo>
                  <a:cubicBezTo>
                    <a:pt x="951" y="6"/>
                    <a:pt x="922" y="1"/>
                    <a:pt x="893"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8"/>
            <p:cNvSpPr/>
            <p:nvPr/>
          </p:nvSpPr>
          <p:spPr>
            <a:xfrm>
              <a:off x="668125" y="1729350"/>
              <a:ext cx="45475" cy="25750"/>
            </a:xfrm>
            <a:custGeom>
              <a:avLst/>
              <a:gdLst/>
              <a:ahLst/>
              <a:cxnLst/>
              <a:rect l="l" t="t" r="r" b="b"/>
              <a:pathLst>
                <a:path w="1819" h="1030" extrusionOk="0">
                  <a:moveTo>
                    <a:pt x="897" y="1"/>
                  </a:moveTo>
                  <a:cubicBezTo>
                    <a:pt x="865" y="1"/>
                    <a:pt x="834" y="10"/>
                    <a:pt x="804" y="28"/>
                  </a:cubicBezTo>
                  <a:lnTo>
                    <a:pt x="64" y="444"/>
                  </a:lnTo>
                  <a:cubicBezTo>
                    <a:pt x="7" y="472"/>
                    <a:pt x="0" y="522"/>
                    <a:pt x="50" y="550"/>
                  </a:cubicBezTo>
                  <a:lnTo>
                    <a:pt x="839" y="1008"/>
                  </a:lnTo>
                  <a:cubicBezTo>
                    <a:pt x="867" y="1022"/>
                    <a:pt x="897" y="1029"/>
                    <a:pt x="927" y="1029"/>
                  </a:cubicBezTo>
                  <a:cubicBezTo>
                    <a:pt x="957" y="1029"/>
                    <a:pt x="987" y="1022"/>
                    <a:pt x="1015" y="1008"/>
                  </a:cubicBezTo>
                  <a:lnTo>
                    <a:pt x="1756" y="585"/>
                  </a:lnTo>
                  <a:cubicBezTo>
                    <a:pt x="1812" y="557"/>
                    <a:pt x="1819" y="508"/>
                    <a:pt x="1770" y="479"/>
                  </a:cubicBezTo>
                  <a:lnTo>
                    <a:pt x="980" y="21"/>
                  </a:lnTo>
                  <a:cubicBezTo>
                    <a:pt x="953" y="8"/>
                    <a:pt x="925" y="1"/>
                    <a:pt x="89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8"/>
            <p:cNvSpPr/>
            <p:nvPr/>
          </p:nvSpPr>
          <p:spPr>
            <a:xfrm>
              <a:off x="695600" y="1745525"/>
              <a:ext cx="45325" cy="25700"/>
            </a:xfrm>
            <a:custGeom>
              <a:avLst/>
              <a:gdLst/>
              <a:ahLst/>
              <a:cxnLst/>
              <a:rect l="l" t="t" r="r" b="b"/>
              <a:pathLst>
                <a:path w="1813" h="1028" extrusionOk="0">
                  <a:moveTo>
                    <a:pt x="897" y="1"/>
                  </a:moveTo>
                  <a:cubicBezTo>
                    <a:pt x="864" y="1"/>
                    <a:pt x="831" y="8"/>
                    <a:pt x="805" y="23"/>
                  </a:cubicBezTo>
                  <a:lnTo>
                    <a:pt x="64" y="446"/>
                  </a:lnTo>
                  <a:cubicBezTo>
                    <a:pt x="8" y="474"/>
                    <a:pt x="1" y="523"/>
                    <a:pt x="50" y="544"/>
                  </a:cubicBezTo>
                  <a:lnTo>
                    <a:pt x="833" y="1010"/>
                  </a:lnTo>
                  <a:cubicBezTo>
                    <a:pt x="861" y="1022"/>
                    <a:pt x="888" y="1028"/>
                    <a:pt x="916" y="1028"/>
                  </a:cubicBezTo>
                  <a:cubicBezTo>
                    <a:pt x="950" y="1028"/>
                    <a:pt x="984" y="1018"/>
                    <a:pt x="1016" y="1003"/>
                  </a:cubicBezTo>
                  <a:lnTo>
                    <a:pt x="1756" y="587"/>
                  </a:lnTo>
                  <a:cubicBezTo>
                    <a:pt x="1806" y="551"/>
                    <a:pt x="1813" y="509"/>
                    <a:pt x="1770" y="481"/>
                  </a:cubicBezTo>
                  <a:lnTo>
                    <a:pt x="981" y="16"/>
                  </a:lnTo>
                  <a:cubicBezTo>
                    <a:pt x="955" y="6"/>
                    <a:pt x="925" y="1"/>
                    <a:pt x="89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8"/>
            <p:cNvSpPr/>
            <p:nvPr/>
          </p:nvSpPr>
          <p:spPr>
            <a:xfrm>
              <a:off x="723100" y="1761600"/>
              <a:ext cx="45325" cy="25750"/>
            </a:xfrm>
            <a:custGeom>
              <a:avLst/>
              <a:gdLst/>
              <a:ahLst/>
              <a:cxnLst/>
              <a:rect l="l" t="t" r="r" b="b"/>
              <a:pathLst>
                <a:path w="1813" h="1030" extrusionOk="0">
                  <a:moveTo>
                    <a:pt x="894" y="1"/>
                  </a:moveTo>
                  <a:cubicBezTo>
                    <a:pt x="861" y="1"/>
                    <a:pt x="827" y="10"/>
                    <a:pt x="797" y="28"/>
                  </a:cubicBezTo>
                  <a:lnTo>
                    <a:pt x="64" y="444"/>
                  </a:lnTo>
                  <a:cubicBezTo>
                    <a:pt x="8" y="472"/>
                    <a:pt x="1" y="522"/>
                    <a:pt x="50" y="550"/>
                  </a:cubicBezTo>
                  <a:lnTo>
                    <a:pt x="832" y="1008"/>
                  </a:lnTo>
                  <a:cubicBezTo>
                    <a:pt x="861" y="1022"/>
                    <a:pt x="892" y="1029"/>
                    <a:pt x="924" y="1029"/>
                  </a:cubicBezTo>
                  <a:cubicBezTo>
                    <a:pt x="956" y="1029"/>
                    <a:pt x="988" y="1022"/>
                    <a:pt x="1016" y="1008"/>
                  </a:cubicBezTo>
                  <a:lnTo>
                    <a:pt x="1756" y="585"/>
                  </a:lnTo>
                  <a:cubicBezTo>
                    <a:pt x="1805" y="557"/>
                    <a:pt x="1812" y="508"/>
                    <a:pt x="1770" y="479"/>
                  </a:cubicBezTo>
                  <a:lnTo>
                    <a:pt x="980" y="21"/>
                  </a:lnTo>
                  <a:cubicBezTo>
                    <a:pt x="954" y="8"/>
                    <a:pt x="924"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8"/>
            <p:cNvSpPr/>
            <p:nvPr/>
          </p:nvSpPr>
          <p:spPr>
            <a:xfrm>
              <a:off x="750600" y="1777775"/>
              <a:ext cx="45325" cy="25700"/>
            </a:xfrm>
            <a:custGeom>
              <a:avLst/>
              <a:gdLst/>
              <a:ahLst/>
              <a:cxnLst/>
              <a:rect l="l" t="t" r="r" b="b"/>
              <a:pathLst>
                <a:path w="1813" h="1028" extrusionOk="0">
                  <a:moveTo>
                    <a:pt x="895" y="1"/>
                  </a:moveTo>
                  <a:cubicBezTo>
                    <a:pt x="861" y="1"/>
                    <a:pt x="827" y="8"/>
                    <a:pt x="797" y="23"/>
                  </a:cubicBezTo>
                  <a:lnTo>
                    <a:pt x="64" y="446"/>
                  </a:lnTo>
                  <a:cubicBezTo>
                    <a:pt x="7" y="474"/>
                    <a:pt x="0" y="523"/>
                    <a:pt x="50" y="544"/>
                  </a:cubicBezTo>
                  <a:lnTo>
                    <a:pt x="832" y="1010"/>
                  </a:lnTo>
                  <a:cubicBezTo>
                    <a:pt x="857" y="1022"/>
                    <a:pt x="884" y="1028"/>
                    <a:pt x="912" y="1028"/>
                  </a:cubicBezTo>
                  <a:cubicBezTo>
                    <a:pt x="948" y="1028"/>
                    <a:pt x="984" y="1018"/>
                    <a:pt x="1015" y="1003"/>
                  </a:cubicBezTo>
                  <a:lnTo>
                    <a:pt x="1749" y="587"/>
                  </a:lnTo>
                  <a:cubicBezTo>
                    <a:pt x="1805" y="552"/>
                    <a:pt x="1812" y="509"/>
                    <a:pt x="1763" y="481"/>
                  </a:cubicBezTo>
                  <a:lnTo>
                    <a:pt x="980" y="16"/>
                  </a:lnTo>
                  <a:cubicBezTo>
                    <a:pt x="954" y="6"/>
                    <a:pt x="925" y="1"/>
                    <a:pt x="89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8"/>
            <p:cNvSpPr/>
            <p:nvPr/>
          </p:nvSpPr>
          <p:spPr>
            <a:xfrm>
              <a:off x="778100" y="1793850"/>
              <a:ext cx="45300" cy="25750"/>
            </a:xfrm>
            <a:custGeom>
              <a:avLst/>
              <a:gdLst/>
              <a:ahLst/>
              <a:cxnLst/>
              <a:rect l="l" t="t" r="r" b="b"/>
              <a:pathLst>
                <a:path w="1812" h="1030" extrusionOk="0">
                  <a:moveTo>
                    <a:pt x="891" y="1"/>
                  </a:moveTo>
                  <a:cubicBezTo>
                    <a:pt x="858" y="1"/>
                    <a:pt x="826" y="10"/>
                    <a:pt x="797" y="28"/>
                  </a:cubicBezTo>
                  <a:lnTo>
                    <a:pt x="56" y="444"/>
                  </a:lnTo>
                  <a:cubicBezTo>
                    <a:pt x="7" y="472"/>
                    <a:pt x="0" y="522"/>
                    <a:pt x="42" y="550"/>
                  </a:cubicBezTo>
                  <a:lnTo>
                    <a:pt x="832" y="1008"/>
                  </a:lnTo>
                  <a:cubicBezTo>
                    <a:pt x="860" y="1022"/>
                    <a:pt x="892" y="1029"/>
                    <a:pt x="923" y="1029"/>
                  </a:cubicBezTo>
                  <a:cubicBezTo>
                    <a:pt x="955" y="1029"/>
                    <a:pt x="987" y="1022"/>
                    <a:pt x="1015" y="1008"/>
                  </a:cubicBezTo>
                  <a:lnTo>
                    <a:pt x="1748" y="585"/>
                  </a:lnTo>
                  <a:cubicBezTo>
                    <a:pt x="1805" y="557"/>
                    <a:pt x="1812" y="508"/>
                    <a:pt x="1762" y="480"/>
                  </a:cubicBezTo>
                  <a:lnTo>
                    <a:pt x="980" y="21"/>
                  </a:lnTo>
                  <a:cubicBezTo>
                    <a:pt x="950" y="8"/>
                    <a:pt x="920" y="1"/>
                    <a:pt x="89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8"/>
            <p:cNvSpPr/>
            <p:nvPr/>
          </p:nvSpPr>
          <p:spPr>
            <a:xfrm>
              <a:off x="805400" y="1810025"/>
              <a:ext cx="45500" cy="25700"/>
            </a:xfrm>
            <a:custGeom>
              <a:avLst/>
              <a:gdLst/>
              <a:ahLst/>
              <a:cxnLst/>
              <a:rect l="l" t="t" r="r" b="b"/>
              <a:pathLst>
                <a:path w="1820" h="1028" extrusionOk="0">
                  <a:moveTo>
                    <a:pt x="899" y="1"/>
                  </a:moveTo>
                  <a:cubicBezTo>
                    <a:pt x="867" y="1"/>
                    <a:pt x="835" y="8"/>
                    <a:pt x="804" y="23"/>
                  </a:cubicBezTo>
                  <a:lnTo>
                    <a:pt x="64" y="439"/>
                  </a:lnTo>
                  <a:cubicBezTo>
                    <a:pt x="8" y="474"/>
                    <a:pt x="1" y="516"/>
                    <a:pt x="50" y="544"/>
                  </a:cubicBezTo>
                  <a:lnTo>
                    <a:pt x="840" y="1010"/>
                  </a:lnTo>
                  <a:cubicBezTo>
                    <a:pt x="864" y="1022"/>
                    <a:pt x="890" y="1028"/>
                    <a:pt x="917" y="1028"/>
                  </a:cubicBezTo>
                  <a:cubicBezTo>
                    <a:pt x="950" y="1028"/>
                    <a:pt x="984" y="1019"/>
                    <a:pt x="1016" y="1003"/>
                  </a:cubicBezTo>
                  <a:lnTo>
                    <a:pt x="1756" y="587"/>
                  </a:lnTo>
                  <a:cubicBezTo>
                    <a:pt x="1812" y="552"/>
                    <a:pt x="1819" y="509"/>
                    <a:pt x="1770" y="481"/>
                  </a:cubicBezTo>
                  <a:lnTo>
                    <a:pt x="981" y="16"/>
                  </a:lnTo>
                  <a:cubicBezTo>
                    <a:pt x="954" y="6"/>
                    <a:pt x="927" y="1"/>
                    <a:pt x="899"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8"/>
            <p:cNvSpPr/>
            <p:nvPr/>
          </p:nvSpPr>
          <p:spPr>
            <a:xfrm>
              <a:off x="832900" y="1826100"/>
              <a:ext cx="45325" cy="25750"/>
            </a:xfrm>
            <a:custGeom>
              <a:avLst/>
              <a:gdLst/>
              <a:ahLst/>
              <a:cxnLst/>
              <a:rect l="l" t="t" r="r" b="b"/>
              <a:pathLst>
                <a:path w="1813" h="1030" extrusionOk="0">
                  <a:moveTo>
                    <a:pt x="895" y="1"/>
                  </a:moveTo>
                  <a:cubicBezTo>
                    <a:pt x="862" y="1"/>
                    <a:pt x="830" y="10"/>
                    <a:pt x="804" y="28"/>
                  </a:cubicBezTo>
                  <a:lnTo>
                    <a:pt x="64" y="444"/>
                  </a:lnTo>
                  <a:cubicBezTo>
                    <a:pt x="7" y="472"/>
                    <a:pt x="0" y="522"/>
                    <a:pt x="50" y="550"/>
                  </a:cubicBezTo>
                  <a:lnTo>
                    <a:pt x="839" y="1008"/>
                  </a:lnTo>
                  <a:cubicBezTo>
                    <a:pt x="867" y="1022"/>
                    <a:pt x="897" y="1029"/>
                    <a:pt x="927" y="1029"/>
                  </a:cubicBezTo>
                  <a:cubicBezTo>
                    <a:pt x="957" y="1029"/>
                    <a:pt x="987" y="1022"/>
                    <a:pt x="1015" y="1008"/>
                  </a:cubicBezTo>
                  <a:lnTo>
                    <a:pt x="1756" y="585"/>
                  </a:lnTo>
                  <a:cubicBezTo>
                    <a:pt x="1812" y="557"/>
                    <a:pt x="1812" y="508"/>
                    <a:pt x="1770" y="480"/>
                  </a:cubicBezTo>
                  <a:lnTo>
                    <a:pt x="980" y="21"/>
                  </a:lnTo>
                  <a:cubicBezTo>
                    <a:pt x="954" y="8"/>
                    <a:pt x="924" y="1"/>
                    <a:pt x="89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8"/>
            <p:cNvSpPr/>
            <p:nvPr/>
          </p:nvSpPr>
          <p:spPr>
            <a:xfrm>
              <a:off x="860400" y="1842275"/>
              <a:ext cx="45300" cy="25700"/>
            </a:xfrm>
            <a:custGeom>
              <a:avLst/>
              <a:gdLst/>
              <a:ahLst/>
              <a:cxnLst/>
              <a:rect l="l" t="t" r="r" b="b"/>
              <a:pathLst>
                <a:path w="1812" h="1028" extrusionOk="0">
                  <a:moveTo>
                    <a:pt x="895" y="1"/>
                  </a:moveTo>
                  <a:cubicBezTo>
                    <a:pt x="861" y="1"/>
                    <a:pt x="827" y="8"/>
                    <a:pt x="797" y="23"/>
                  </a:cubicBezTo>
                  <a:lnTo>
                    <a:pt x="63" y="439"/>
                  </a:lnTo>
                  <a:cubicBezTo>
                    <a:pt x="7" y="474"/>
                    <a:pt x="0" y="516"/>
                    <a:pt x="49" y="544"/>
                  </a:cubicBezTo>
                  <a:lnTo>
                    <a:pt x="832" y="1010"/>
                  </a:lnTo>
                  <a:cubicBezTo>
                    <a:pt x="857" y="1022"/>
                    <a:pt x="884" y="1028"/>
                    <a:pt x="912" y="1028"/>
                  </a:cubicBezTo>
                  <a:cubicBezTo>
                    <a:pt x="947" y="1028"/>
                    <a:pt x="983" y="1019"/>
                    <a:pt x="1015" y="1003"/>
                  </a:cubicBezTo>
                  <a:lnTo>
                    <a:pt x="1755" y="587"/>
                  </a:lnTo>
                  <a:cubicBezTo>
                    <a:pt x="1805" y="552"/>
                    <a:pt x="1812" y="509"/>
                    <a:pt x="1769" y="481"/>
                  </a:cubicBezTo>
                  <a:lnTo>
                    <a:pt x="980" y="16"/>
                  </a:lnTo>
                  <a:cubicBezTo>
                    <a:pt x="954" y="6"/>
                    <a:pt x="925" y="1"/>
                    <a:pt x="89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8"/>
            <p:cNvSpPr/>
            <p:nvPr/>
          </p:nvSpPr>
          <p:spPr>
            <a:xfrm>
              <a:off x="887875" y="1858350"/>
              <a:ext cx="45325" cy="25750"/>
            </a:xfrm>
            <a:custGeom>
              <a:avLst/>
              <a:gdLst/>
              <a:ahLst/>
              <a:cxnLst/>
              <a:rect l="l" t="t" r="r" b="b"/>
              <a:pathLst>
                <a:path w="1813" h="1030" extrusionOk="0">
                  <a:moveTo>
                    <a:pt x="894" y="1"/>
                  </a:moveTo>
                  <a:cubicBezTo>
                    <a:pt x="861" y="1"/>
                    <a:pt x="827" y="10"/>
                    <a:pt x="797" y="28"/>
                  </a:cubicBezTo>
                  <a:lnTo>
                    <a:pt x="64" y="444"/>
                  </a:lnTo>
                  <a:cubicBezTo>
                    <a:pt x="8" y="472"/>
                    <a:pt x="1" y="522"/>
                    <a:pt x="50" y="550"/>
                  </a:cubicBezTo>
                  <a:lnTo>
                    <a:pt x="833" y="1008"/>
                  </a:lnTo>
                  <a:cubicBezTo>
                    <a:pt x="861" y="1022"/>
                    <a:pt x="892" y="1029"/>
                    <a:pt x="924" y="1029"/>
                  </a:cubicBezTo>
                  <a:cubicBezTo>
                    <a:pt x="956" y="1029"/>
                    <a:pt x="988" y="1022"/>
                    <a:pt x="1016" y="1008"/>
                  </a:cubicBezTo>
                  <a:lnTo>
                    <a:pt x="1749" y="585"/>
                  </a:lnTo>
                  <a:cubicBezTo>
                    <a:pt x="1805" y="557"/>
                    <a:pt x="1812" y="508"/>
                    <a:pt x="1763" y="480"/>
                  </a:cubicBezTo>
                  <a:lnTo>
                    <a:pt x="981" y="21"/>
                  </a:lnTo>
                  <a:cubicBezTo>
                    <a:pt x="954" y="8"/>
                    <a:pt x="924"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8"/>
            <p:cNvSpPr/>
            <p:nvPr/>
          </p:nvSpPr>
          <p:spPr>
            <a:xfrm>
              <a:off x="915900" y="1874875"/>
              <a:ext cx="45325" cy="25700"/>
            </a:xfrm>
            <a:custGeom>
              <a:avLst/>
              <a:gdLst/>
              <a:ahLst/>
              <a:cxnLst/>
              <a:rect l="l" t="t" r="r" b="b"/>
              <a:pathLst>
                <a:path w="1813" h="1028" extrusionOk="0">
                  <a:moveTo>
                    <a:pt x="896" y="1"/>
                  </a:moveTo>
                  <a:cubicBezTo>
                    <a:pt x="862" y="1"/>
                    <a:pt x="827" y="8"/>
                    <a:pt x="797" y="23"/>
                  </a:cubicBezTo>
                  <a:lnTo>
                    <a:pt x="64" y="446"/>
                  </a:lnTo>
                  <a:cubicBezTo>
                    <a:pt x="8" y="474"/>
                    <a:pt x="1" y="523"/>
                    <a:pt x="50" y="545"/>
                  </a:cubicBezTo>
                  <a:lnTo>
                    <a:pt x="832" y="1010"/>
                  </a:lnTo>
                  <a:cubicBezTo>
                    <a:pt x="860" y="1022"/>
                    <a:pt x="888" y="1028"/>
                    <a:pt x="915" y="1028"/>
                  </a:cubicBezTo>
                  <a:cubicBezTo>
                    <a:pt x="950" y="1028"/>
                    <a:pt x="984" y="1019"/>
                    <a:pt x="1016" y="1003"/>
                  </a:cubicBezTo>
                  <a:lnTo>
                    <a:pt x="1756" y="587"/>
                  </a:lnTo>
                  <a:cubicBezTo>
                    <a:pt x="1805" y="552"/>
                    <a:pt x="1812" y="509"/>
                    <a:pt x="1770" y="481"/>
                  </a:cubicBezTo>
                  <a:lnTo>
                    <a:pt x="980" y="16"/>
                  </a:lnTo>
                  <a:cubicBezTo>
                    <a:pt x="954" y="6"/>
                    <a:pt x="925" y="1"/>
                    <a:pt x="896"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8"/>
            <p:cNvSpPr/>
            <p:nvPr/>
          </p:nvSpPr>
          <p:spPr>
            <a:xfrm>
              <a:off x="545100" y="1657000"/>
              <a:ext cx="58550" cy="33575"/>
            </a:xfrm>
            <a:custGeom>
              <a:avLst/>
              <a:gdLst/>
              <a:ahLst/>
              <a:cxnLst/>
              <a:rect l="l" t="t" r="r" b="b"/>
              <a:pathLst>
                <a:path w="2342" h="1343" extrusionOk="0">
                  <a:moveTo>
                    <a:pt x="897" y="0"/>
                  </a:moveTo>
                  <a:cubicBezTo>
                    <a:pt x="863" y="0"/>
                    <a:pt x="829" y="9"/>
                    <a:pt x="797" y="25"/>
                  </a:cubicBezTo>
                  <a:lnTo>
                    <a:pt x="57" y="441"/>
                  </a:lnTo>
                  <a:cubicBezTo>
                    <a:pt x="8" y="476"/>
                    <a:pt x="1" y="526"/>
                    <a:pt x="50" y="547"/>
                  </a:cubicBezTo>
                  <a:lnTo>
                    <a:pt x="1361" y="1322"/>
                  </a:lnTo>
                  <a:cubicBezTo>
                    <a:pt x="1391" y="1335"/>
                    <a:pt x="1421" y="1342"/>
                    <a:pt x="1450" y="1342"/>
                  </a:cubicBezTo>
                  <a:cubicBezTo>
                    <a:pt x="1483" y="1342"/>
                    <a:pt x="1515" y="1334"/>
                    <a:pt x="1545" y="1315"/>
                  </a:cubicBezTo>
                  <a:lnTo>
                    <a:pt x="2285" y="899"/>
                  </a:lnTo>
                  <a:cubicBezTo>
                    <a:pt x="2334" y="871"/>
                    <a:pt x="2341" y="822"/>
                    <a:pt x="2299" y="793"/>
                  </a:cubicBezTo>
                  <a:lnTo>
                    <a:pt x="974" y="18"/>
                  </a:lnTo>
                  <a:cubicBezTo>
                    <a:pt x="949" y="6"/>
                    <a:pt x="923" y="0"/>
                    <a:pt x="897"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8"/>
            <p:cNvSpPr/>
            <p:nvPr/>
          </p:nvSpPr>
          <p:spPr>
            <a:xfrm>
              <a:off x="573125" y="1704675"/>
              <a:ext cx="45325" cy="25725"/>
            </a:xfrm>
            <a:custGeom>
              <a:avLst/>
              <a:gdLst/>
              <a:ahLst/>
              <a:cxnLst/>
              <a:rect l="l" t="t" r="r" b="b"/>
              <a:pathLst>
                <a:path w="1813" h="1029" extrusionOk="0">
                  <a:moveTo>
                    <a:pt x="885" y="0"/>
                  </a:moveTo>
                  <a:cubicBezTo>
                    <a:pt x="855" y="0"/>
                    <a:pt x="825" y="7"/>
                    <a:pt x="797" y="21"/>
                  </a:cubicBezTo>
                  <a:lnTo>
                    <a:pt x="57" y="444"/>
                  </a:lnTo>
                  <a:cubicBezTo>
                    <a:pt x="1" y="473"/>
                    <a:pt x="1" y="522"/>
                    <a:pt x="43" y="550"/>
                  </a:cubicBezTo>
                  <a:lnTo>
                    <a:pt x="833" y="1008"/>
                  </a:lnTo>
                  <a:cubicBezTo>
                    <a:pt x="859" y="1022"/>
                    <a:pt x="887" y="1029"/>
                    <a:pt x="916" y="1029"/>
                  </a:cubicBezTo>
                  <a:cubicBezTo>
                    <a:pt x="947" y="1029"/>
                    <a:pt x="979" y="1020"/>
                    <a:pt x="1009" y="1001"/>
                  </a:cubicBezTo>
                  <a:lnTo>
                    <a:pt x="1749" y="585"/>
                  </a:lnTo>
                  <a:cubicBezTo>
                    <a:pt x="1805" y="557"/>
                    <a:pt x="1812" y="508"/>
                    <a:pt x="1763" y="480"/>
                  </a:cubicBezTo>
                  <a:lnTo>
                    <a:pt x="974" y="21"/>
                  </a:lnTo>
                  <a:cubicBezTo>
                    <a:pt x="945" y="7"/>
                    <a:pt x="915" y="0"/>
                    <a:pt x="88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8"/>
            <p:cNvSpPr/>
            <p:nvPr/>
          </p:nvSpPr>
          <p:spPr>
            <a:xfrm>
              <a:off x="545650" y="1688525"/>
              <a:ext cx="45300" cy="25775"/>
            </a:xfrm>
            <a:custGeom>
              <a:avLst/>
              <a:gdLst/>
              <a:ahLst/>
              <a:cxnLst/>
              <a:rect l="l" t="t" r="r" b="b"/>
              <a:pathLst>
                <a:path w="1812" h="1031" extrusionOk="0">
                  <a:moveTo>
                    <a:pt x="900" y="1"/>
                  </a:moveTo>
                  <a:cubicBezTo>
                    <a:pt x="864" y="1"/>
                    <a:pt x="828" y="10"/>
                    <a:pt x="797" y="26"/>
                  </a:cubicBezTo>
                  <a:lnTo>
                    <a:pt x="63" y="449"/>
                  </a:lnTo>
                  <a:cubicBezTo>
                    <a:pt x="7" y="477"/>
                    <a:pt x="0" y="519"/>
                    <a:pt x="49" y="548"/>
                  </a:cubicBezTo>
                  <a:lnTo>
                    <a:pt x="832" y="1013"/>
                  </a:lnTo>
                  <a:cubicBezTo>
                    <a:pt x="857" y="1025"/>
                    <a:pt x="884" y="1031"/>
                    <a:pt x="912" y="1031"/>
                  </a:cubicBezTo>
                  <a:cubicBezTo>
                    <a:pt x="947" y="1031"/>
                    <a:pt x="983" y="1022"/>
                    <a:pt x="1015" y="1006"/>
                  </a:cubicBezTo>
                  <a:lnTo>
                    <a:pt x="1755" y="590"/>
                  </a:lnTo>
                  <a:cubicBezTo>
                    <a:pt x="1805" y="555"/>
                    <a:pt x="1812" y="512"/>
                    <a:pt x="1769" y="484"/>
                  </a:cubicBezTo>
                  <a:lnTo>
                    <a:pt x="980" y="19"/>
                  </a:lnTo>
                  <a:cubicBezTo>
                    <a:pt x="955" y="6"/>
                    <a:pt x="928" y="1"/>
                    <a:pt x="90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8"/>
            <p:cNvSpPr/>
            <p:nvPr/>
          </p:nvSpPr>
          <p:spPr>
            <a:xfrm>
              <a:off x="518150" y="1672450"/>
              <a:ext cx="45300" cy="25700"/>
            </a:xfrm>
            <a:custGeom>
              <a:avLst/>
              <a:gdLst/>
              <a:ahLst/>
              <a:cxnLst/>
              <a:rect l="l" t="t" r="r" b="b"/>
              <a:pathLst>
                <a:path w="1812" h="1028" extrusionOk="0">
                  <a:moveTo>
                    <a:pt x="894" y="0"/>
                  </a:moveTo>
                  <a:cubicBezTo>
                    <a:pt x="860" y="0"/>
                    <a:pt x="827" y="9"/>
                    <a:pt x="797" y="27"/>
                  </a:cubicBezTo>
                  <a:lnTo>
                    <a:pt x="57" y="443"/>
                  </a:lnTo>
                  <a:cubicBezTo>
                    <a:pt x="7" y="472"/>
                    <a:pt x="0" y="521"/>
                    <a:pt x="43" y="549"/>
                  </a:cubicBezTo>
                  <a:lnTo>
                    <a:pt x="832" y="1007"/>
                  </a:lnTo>
                  <a:cubicBezTo>
                    <a:pt x="859" y="1021"/>
                    <a:pt x="889" y="1028"/>
                    <a:pt x="918" y="1028"/>
                  </a:cubicBezTo>
                  <a:cubicBezTo>
                    <a:pt x="952" y="1028"/>
                    <a:pt x="986" y="1019"/>
                    <a:pt x="1015" y="1000"/>
                  </a:cubicBezTo>
                  <a:lnTo>
                    <a:pt x="1749" y="584"/>
                  </a:lnTo>
                  <a:cubicBezTo>
                    <a:pt x="1805" y="556"/>
                    <a:pt x="1812" y="507"/>
                    <a:pt x="1763" y="479"/>
                  </a:cubicBezTo>
                  <a:lnTo>
                    <a:pt x="980" y="20"/>
                  </a:lnTo>
                  <a:cubicBezTo>
                    <a:pt x="954" y="7"/>
                    <a:pt x="924" y="0"/>
                    <a:pt x="894"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8"/>
            <p:cNvSpPr/>
            <p:nvPr/>
          </p:nvSpPr>
          <p:spPr>
            <a:xfrm>
              <a:off x="600450" y="1720900"/>
              <a:ext cx="45325" cy="25725"/>
            </a:xfrm>
            <a:custGeom>
              <a:avLst/>
              <a:gdLst/>
              <a:ahLst/>
              <a:cxnLst/>
              <a:rect l="l" t="t" r="r" b="b"/>
              <a:pathLst>
                <a:path w="1813" h="1029" extrusionOk="0">
                  <a:moveTo>
                    <a:pt x="897" y="1"/>
                  </a:moveTo>
                  <a:cubicBezTo>
                    <a:pt x="865" y="1"/>
                    <a:pt x="834" y="9"/>
                    <a:pt x="804" y="28"/>
                  </a:cubicBezTo>
                  <a:lnTo>
                    <a:pt x="64" y="444"/>
                  </a:lnTo>
                  <a:cubicBezTo>
                    <a:pt x="7" y="472"/>
                    <a:pt x="0" y="514"/>
                    <a:pt x="50" y="550"/>
                  </a:cubicBezTo>
                  <a:lnTo>
                    <a:pt x="832" y="1008"/>
                  </a:lnTo>
                  <a:cubicBezTo>
                    <a:pt x="862" y="1021"/>
                    <a:pt x="892" y="1028"/>
                    <a:pt x="921" y="1028"/>
                  </a:cubicBezTo>
                  <a:cubicBezTo>
                    <a:pt x="954" y="1028"/>
                    <a:pt x="986" y="1019"/>
                    <a:pt x="1015" y="1001"/>
                  </a:cubicBezTo>
                  <a:lnTo>
                    <a:pt x="1756" y="585"/>
                  </a:lnTo>
                  <a:cubicBezTo>
                    <a:pt x="1805" y="557"/>
                    <a:pt x="1812" y="507"/>
                    <a:pt x="1770" y="479"/>
                  </a:cubicBezTo>
                  <a:lnTo>
                    <a:pt x="980" y="21"/>
                  </a:lnTo>
                  <a:cubicBezTo>
                    <a:pt x="954" y="8"/>
                    <a:pt x="925" y="1"/>
                    <a:pt x="89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627950" y="1736900"/>
              <a:ext cx="45300" cy="25750"/>
            </a:xfrm>
            <a:custGeom>
              <a:avLst/>
              <a:gdLst/>
              <a:ahLst/>
              <a:cxnLst/>
              <a:rect l="l" t="t" r="r" b="b"/>
              <a:pathLst>
                <a:path w="1812" h="1030" extrusionOk="0">
                  <a:moveTo>
                    <a:pt x="895" y="0"/>
                  </a:moveTo>
                  <a:cubicBezTo>
                    <a:pt x="861" y="0"/>
                    <a:pt x="827" y="7"/>
                    <a:pt x="797" y="22"/>
                  </a:cubicBezTo>
                  <a:lnTo>
                    <a:pt x="63" y="445"/>
                  </a:lnTo>
                  <a:cubicBezTo>
                    <a:pt x="7" y="474"/>
                    <a:pt x="0" y="523"/>
                    <a:pt x="49" y="551"/>
                  </a:cubicBezTo>
                  <a:lnTo>
                    <a:pt x="832" y="1009"/>
                  </a:lnTo>
                  <a:cubicBezTo>
                    <a:pt x="862" y="1023"/>
                    <a:pt x="892" y="1030"/>
                    <a:pt x="921" y="1030"/>
                  </a:cubicBezTo>
                  <a:cubicBezTo>
                    <a:pt x="954" y="1030"/>
                    <a:pt x="985" y="1021"/>
                    <a:pt x="1015" y="1002"/>
                  </a:cubicBezTo>
                  <a:lnTo>
                    <a:pt x="1755" y="586"/>
                  </a:lnTo>
                  <a:cubicBezTo>
                    <a:pt x="1805" y="551"/>
                    <a:pt x="1812" y="509"/>
                    <a:pt x="1762" y="481"/>
                  </a:cubicBezTo>
                  <a:lnTo>
                    <a:pt x="980" y="15"/>
                  </a:lnTo>
                  <a:cubicBezTo>
                    <a:pt x="954" y="6"/>
                    <a:pt x="924" y="0"/>
                    <a:pt x="89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655425" y="1752975"/>
              <a:ext cx="45325" cy="25750"/>
            </a:xfrm>
            <a:custGeom>
              <a:avLst/>
              <a:gdLst/>
              <a:ahLst/>
              <a:cxnLst/>
              <a:rect l="l" t="t" r="r" b="b"/>
              <a:pathLst>
                <a:path w="1813" h="1030" extrusionOk="0">
                  <a:moveTo>
                    <a:pt x="894" y="1"/>
                  </a:moveTo>
                  <a:cubicBezTo>
                    <a:pt x="861" y="1"/>
                    <a:pt x="827" y="9"/>
                    <a:pt x="797" y="28"/>
                  </a:cubicBezTo>
                  <a:lnTo>
                    <a:pt x="57" y="444"/>
                  </a:lnTo>
                  <a:cubicBezTo>
                    <a:pt x="8" y="479"/>
                    <a:pt x="1" y="521"/>
                    <a:pt x="50" y="550"/>
                  </a:cubicBezTo>
                  <a:lnTo>
                    <a:pt x="833" y="1015"/>
                  </a:lnTo>
                  <a:cubicBezTo>
                    <a:pt x="859" y="1025"/>
                    <a:pt x="888" y="1030"/>
                    <a:pt x="917" y="1030"/>
                  </a:cubicBezTo>
                  <a:cubicBezTo>
                    <a:pt x="951" y="1030"/>
                    <a:pt x="986" y="1023"/>
                    <a:pt x="1016" y="1008"/>
                  </a:cubicBezTo>
                  <a:lnTo>
                    <a:pt x="1749" y="585"/>
                  </a:lnTo>
                  <a:cubicBezTo>
                    <a:pt x="1805" y="557"/>
                    <a:pt x="1812" y="507"/>
                    <a:pt x="1763" y="479"/>
                  </a:cubicBezTo>
                  <a:lnTo>
                    <a:pt x="981" y="21"/>
                  </a:lnTo>
                  <a:cubicBezTo>
                    <a:pt x="954" y="8"/>
                    <a:pt x="924"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8"/>
            <p:cNvSpPr/>
            <p:nvPr/>
          </p:nvSpPr>
          <p:spPr>
            <a:xfrm>
              <a:off x="682925" y="1769175"/>
              <a:ext cx="45325" cy="25725"/>
            </a:xfrm>
            <a:custGeom>
              <a:avLst/>
              <a:gdLst/>
              <a:ahLst/>
              <a:cxnLst/>
              <a:rect l="l" t="t" r="r" b="b"/>
              <a:pathLst>
                <a:path w="1813" h="1029" extrusionOk="0">
                  <a:moveTo>
                    <a:pt x="886" y="0"/>
                  </a:moveTo>
                  <a:cubicBezTo>
                    <a:pt x="855" y="0"/>
                    <a:pt x="825" y="7"/>
                    <a:pt x="797" y="21"/>
                  </a:cubicBezTo>
                  <a:lnTo>
                    <a:pt x="57" y="444"/>
                  </a:lnTo>
                  <a:cubicBezTo>
                    <a:pt x="7" y="473"/>
                    <a:pt x="0" y="522"/>
                    <a:pt x="43" y="550"/>
                  </a:cubicBezTo>
                  <a:lnTo>
                    <a:pt x="832" y="1008"/>
                  </a:lnTo>
                  <a:cubicBezTo>
                    <a:pt x="859" y="1022"/>
                    <a:pt x="887" y="1029"/>
                    <a:pt x="915" y="1029"/>
                  </a:cubicBezTo>
                  <a:cubicBezTo>
                    <a:pt x="947" y="1029"/>
                    <a:pt x="979" y="1020"/>
                    <a:pt x="1008" y="1001"/>
                  </a:cubicBezTo>
                  <a:lnTo>
                    <a:pt x="1749" y="585"/>
                  </a:lnTo>
                  <a:cubicBezTo>
                    <a:pt x="1805" y="557"/>
                    <a:pt x="1812" y="508"/>
                    <a:pt x="1763" y="480"/>
                  </a:cubicBezTo>
                  <a:lnTo>
                    <a:pt x="980" y="21"/>
                  </a:lnTo>
                  <a:cubicBezTo>
                    <a:pt x="949" y="7"/>
                    <a:pt x="917" y="0"/>
                    <a:pt x="886"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8"/>
            <p:cNvSpPr/>
            <p:nvPr/>
          </p:nvSpPr>
          <p:spPr>
            <a:xfrm>
              <a:off x="710425" y="1785225"/>
              <a:ext cx="45300" cy="25750"/>
            </a:xfrm>
            <a:custGeom>
              <a:avLst/>
              <a:gdLst/>
              <a:ahLst/>
              <a:cxnLst/>
              <a:rect l="l" t="t" r="r" b="b"/>
              <a:pathLst>
                <a:path w="1812" h="1030" extrusionOk="0">
                  <a:moveTo>
                    <a:pt x="890" y="1"/>
                  </a:moveTo>
                  <a:cubicBezTo>
                    <a:pt x="858" y="1"/>
                    <a:pt x="826" y="9"/>
                    <a:pt x="797" y="28"/>
                  </a:cubicBezTo>
                  <a:lnTo>
                    <a:pt x="56" y="444"/>
                  </a:lnTo>
                  <a:cubicBezTo>
                    <a:pt x="0" y="479"/>
                    <a:pt x="0" y="521"/>
                    <a:pt x="42" y="550"/>
                  </a:cubicBezTo>
                  <a:lnTo>
                    <a:pt x="832" y="1015"/>
                  </a:lnTo>
                  <a:cubicBezTo>
                    <a:pt x="858" y="1025"/>
                    <a:pt x="886" y="1030"/>
                    <a:pt x="914" y="1030"/>
                  </a:cubicBezTo>
                  <a:cubicBezTo>
                    <a:pt x="946" y="1030"/>
                    <a:pt x="978" y="1023"/>
                    <a:pt x="1008" y="1008"/>
                  </a:cubicBezTo>
                  <a:lnTo>
                    <a:pt x="1748" y="585"/>
                  </a:lnTo>
                  <a:cubicBezTo>
                    <a:pt x="1805" y="557"/>
                    <a:pt x="1812" y="507"/>
                    <a:pt x="1762" y="486"/>
                  </a:cubicBezTo>
                  <a:lnTo>
                    <a:pt x="973" y="21"/>
                  </a:lnTo>
                  <a:cubicBezTo>
                    <a:pt x="946" y="8"/>
                    <a:pt x="918" y="1"/>
                    <a:pt x="89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8"/>
            <p:cNvSpPr/>
            <p:nvPr/>
          </p:nvSpPr>
          <p:spPr>
            <a:xfrm>
              <a:off x="737725" y="1801425"/>
              <a:ext cx="45325" cy="25725"/>
            </a:xfrm>
            <a:custGeom>
              <a:avLst/>
              <a:gdLst/>
              <a:ahLst/>
              <a:cxnLst/>
              <a:rect l="l" t="t" r="r" b="b"/>
              <a:pathLst>
                <a:path w="1813" h="1029" extrusionOk="0">
                  <a:moveTo>
                    <a:pt x="892" y="0"/>
                  </a:moveTo>
                  <a:cubicBezTo>
                    <a:pt x="863" y="0"/>
                    <a:pt x="833" y="7"/>
                    <a:pt x="804" y="21"/>
                  </a:cubicBezTo>
                  <a:lnTo>
                    <a:pt x="71" y="444"/>
                  </a:lnTo>
                  <a:cubicBezTo>
                    <a:pt x="8" y="473"/>
                    <a:pt x="1" y="522"/>
                    <a:pt x="50" y="550"/>
                  </a:cubicBezTo>
                  <a:lnTo>
                    <a:pt x="833" y="1008"/>
                  </a:lnTo>
                  <a:cubicBezTo>
                    <a:pt x="863" y="1022"/>
                    <a:pt x="892" y="1029"/>
                    <a:pt x="922" y="1029"/>
                  </a:cubicBezTo>
                  <a:cubicBezTo>
                    <a:pt x="954" y="1029"/>
                    <a:pt x="986" y="1020"/>
                    <a:pt x="1016" y="1001"/>
                  </a:cubicBezTo>
                  <a:lnTo>
                    <a:pt x="1756" y="585"/>
                  </a:lnTo>
                  <a:cubicBezTo>
                    <a:pt x="1805" y="557"/>
                    <a:pt x="1812" y="508"/>
                    <a:pt x="1770" y="480"/>
                  </a:cubicBezTo>
                  <a:lnTo>
                    <a:pt x="981" y="21"/>
                  </a:lnTo>
                  <a:cubicBezTo>
                    <a:pt x="952" y="7"/>
                    <a:pt x="922" y="0"/>
                    <a:pt x="892"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765225" y="1817475"/>
              <a:ext cx="45325" cy="25750"/>
            </a:xfrm>
            <a:custGeom>
              <a:avLst/>
              <a:gdLst/>
              <a:ahLst/>
              <a:cxnLst/>
              <a:rect l="l" t="t" r="r" b="b"/>
              <a:pathLst>
                <a:path w="1813" h="1030" extrusionOk="0">
                  <a:moveTo>
                    <a:pt x="894" y="1"/>
                  </a:moveTo>
                  <a:cubicBezTo>
                    <a:pt x="860" y="1"/>
                    <a:pt x="827" y="9"/>
                    <a:pt x="797" y="28"/>
                  </a:cubicBezTo>
                  <a:lnTo>
                    <a:pt x="64" y="444"/>
                  </a:lnTo>
                  <a:cubicBezTo>
                    <a:pt x="15" y="472"/>
                    <a:pt x="0" y="521"/>
                    <a:pt x="50" y="550"/>
                  </a:cubicBezTo>
                  <a:lnTo>
                    <a:pt x="832" y="1015"/>
                  </a:lnTo>
                  <a:cubicBezTo>
                    <a:pt x="862" y="1025"/>
                    <a:pt x="891" y="1030"/>
                    <a:pt x="920" y="1030"/>
                  </a:cubicBezTo>
                  <a:cubicBezTo>
                    <a:pt x="953" y="1030"/>
                    <a:pt x="985" y="1023"/>
                    <a:pt x="1016" y="1008"/>
                  </a:cubicBezTo>
                  <a:lnTo>
                    <a:pt x="1756" y="585"/>
                  </a:lnTo>
                  <a:cubicBezTo>
                    <a:pt x="1805" y="557"/>
                    <a:pt x="1812" y="507"/>
                    <a:pt x="1763" y="486"/>
                  </a:cubicBezTo>
                  <a:lnTo>
                    <a:pt x="980" y="21"/>
                  </a:lnTo>
                  <a:cubicBezTo>
                    <a:pt x="954" y="8"/>
                    <a:pt x="924"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92725" y="1833675"/>
              <a:ext cx="45300" cy="25725"/>
            </a:xfrm>
            <a:custGeom>
              <a:avLst/>
              <a:gdLst/>
              <a:ahLst/>
              <a:cxnLst/>
              <a:rect l="l" t="t" r="r" b="b"/>
              <a:pathLst>
                <a:path w="1812" h="1029" extrusionOk="0">
                  <a:moveTo>
                    <a:pt x="888" y="0"/>
                  </a:moveTo>
                  <a:cubicBezTo>
                    <a:pt x="857" y="0"/>
                    <a:pt x="825" y="7"/>
                    <a:pt x="797" y="21"/>
                  </a:cubicBezTo>
                  <a:lnTo>
                    <a:pt x="57" y="444"/>
                  </a:lnTo>
                  <a:cubicBezTo>
                    <a:pt x="7" y="473"/>
                    <a:pt x="0" y="522"/>
                    <a:pt x="49" y="550"/>
                  </a:cubicBezTo>
                  <a:lnTo>
                    <a:pt x="832" y="1008"/>
                  </a:lnTo>
                  <a:cubicBezTo>
                    <a:pt x="859" y="1022"/>
                    <a:pt x="888" y="1029"/>
                    <a:pt x="918" y="1029"/>
                  </a:cubicBezTo>
                  <a:cubicBezTo>
                    <a:pt x="952" y="1029"/>
                    <a:pt x="985" y="1020"/>
                    <a:pt x="1015" y="1001"/>
                  </a:cubicBezTo>
                  <a:lnTo>
                    <a:pt x="1748" y="585"/>
                  </a:lnTo>
                  <a:cubicBezTo>
                    <a:pt x="1805" y="557"/>
                    <a:pt x="1812" y="508"/>
                    <a:pt x="1762" y="480"/>
                  </a:cubicBezTo>
                  <a:lnTo>
                    <a:pt x="980" y="21"/>
                  </a:lnTo>
                  <a:cubicBezTo>
                    <a:pt x="952" y="7"/>
                    <a:pt x="920" y="0"/>
                    <a:pt x="888"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820200" y="1849725"/>
              <a:ext cx="45325" cy="25750"/>
            </a:xfrm>
            <a:custGeom>
              <a:avLst/>
              <a:gdLst/>
              <a:ahLst/>
              <a:cxnLst/>
              <a:rect l="l" t="t" r="r" b="b"/>
              <a:pathLst>
                <a:path w="1813" h="1030" extrusionOk="0">
                  <a:moveTo>
                    <a:pt x="892" y="1"/>
                  </a:moveTo>
                  <a:cubicBezTo>
                    <a:pt x="859" y="1"/>
                    <a:pt x="827" y="9"/>
                    <a:pt x="797" y="28"/>
                  </a:cubicBezTo>
                  <a:lnTo>
                    <a:pt x="57" y="444"/>
                  </a:lnTo>
                  <a:cubicBezTo>
                    <a:pt x="8" y="479"/>
                    <a:pt x="1" y="521"/>
                    <a:pt x="43" y="550"/>
                  </a:cubicBezTo>
                  <a:lnTo>
                    <a:pt x="833" y="1015"/>
                  </a:lnTo>
                  <a:cubicBezTo>
                    <a:pt x="859" y="1025"/>
                    <a:pt x="888" y="1030"/>
                    <a:pt x="917" y="1030"/>
                  </a:cubicBezTo>
                  <a:cubicBezTo>
                    <a:pt x="951" y="1030"/>
                    <a:pt x="986" y="1023"/>
                    <a:pt x="1016" y="1008"/>
                  </a:cubicBezTo>
                  <a:lnTo>
                    <a:pt x="1749" y="585"/>
                  </a:lnTo>
                  <a:cubicBezTo>
                    <a:pt x="1805" y="557"/>
                    <a:pt x="1812" y="507"/>
                    <a:pt x="1763" y="486"/>
                  </a:cubicBezTo>
                  <a:lnTo>
                    <a:pt x="981" y="21"/>
                  </a:lnTo>
                  <a:cubicBezTo>
                    <a:pt x="951" y="8"/>
                    <a:pt x="921" y="1"/>
                    <a:pt x="892"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847525" y="1865900"/>
              <a:ext cx="45325" cy="25700"/>
            </a:xfrm>
            <a:custGeom>
              <a:avLst/>
              <a:gdLst/>
              <a:ahLst/>
              <a:cxnLst/>
              <a:rect l="l" t="t" r="r" b="b"/>
              <a:pathLst>
                <a:path w="1813" h="1028" extrusionOk="0">
                  <a:moveTo>
                    <a:pt x="899" y="0"/>
                  </a:moveTo>
                  <a:cubicBezTo>
                    <a:pt x="867" y="0"/>
                    <a:pt x="834" y="7"/>
                    <a:pt x="804" y="22"/>
                  </a:cubicBezTo>
                  <a:lnTo>
                    <a:pt x="64" y="438"/>
                  </a:lnTo>
                  <a:cubicBezTo>
                    <a:pt x="7" y="474"/>
                    <a:pt x="0" y="516"/>
                    <a:pt x="50" y="544"/>
                  </a:cubicBezTo>
                  <a:lnTo>
                    <a:pt x="832" y="1009"/>
                  </a:lnTo>
                  <a:cubicBezTo>
                    <a:pt x="857" y="1022"/>
                    <a:pt x="884" y="1027"/>
                    <a:pt x="912" y="1027"/>
                  </a:cubicBezTo>
                  <a:cubicBezTo>
                    <a:pt x="948" y="1027"/>
                    <a:pt x="984" y="1018"/>
                    <a:pt x="1016" y="1002"/>
                  </a:cubicBezTo>
                  <a:lnTo>
                    <a:pt x="1756" y="586"/>
                  </a:lnTo>
                  <a:cubicBezTo>
                    <a:pt x="1805" y="551"/>
                    <a:pt x="1812" y="509"/>
                    <a:pt x="1770" y="481"/>
                  </a:cubicBezTo>
                  <a:lnTo>
                    <a:pt x="980" y="15"/>
                  </a:lnTo>
                  <a:cubicBezTo>
                    <a:pt x="954" y="6"/>
                    <a:pt x="926" y="0"/>
                    <a:pt x="899"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8"/>
            <p:cNvSpPr/>
            <p:nvPr/>
          </p:nvSpPr>
          <p:spPr>
            <a:xfrm>
              <a:off x="875725" y="1882325"/>
              <a:ext cx="58525" cy="33600"/>
            </a:xfrm>
            <a:custGeom>
              <a:avLst/>
              <a:gdLst/>
              <a:ahLst/>
              <a:cxnLst/>
              <a:rect l="l" t="t" r="r" b="b"/>
              <a:pathLst>
                <a:path w="2341" h="1344" extrusionOk="0">
                  <a:moveTo>
                    <a:pt x="887" y="1"/>
                  </a:moveTo>
                  <a:cubicBezTo>
                    <a:pt x="853" y="1"/>
                    <a:pt x="820" y="9"/>
                    <a:pt x="790" y="28"/>
                  </a:cubicBezTo>
                  <a:lnTo>
                    <a:pt x="57" y="444"/>
                  </a:lnTo>
                  <a:cubicBezTo>
                    <a:pt x="0" y="472"/>
                    <a:pt x="0" y="522"/>
                    <a:pt x="43" y="550"/>
                  </a:cubicBezTo>
                  <a:lnTo>
                    <a:pt x="1361" y="1325"/>
                  </a:lnTo>
                  <a:cubicBezTo>
                    <a:pt x="1389" y="1338"/>
                    <a:pt x="1416" y="1343"/>
                    <a:pt x="1444" y="1343"/>
                  </a:cubicBezTo>
                  <a:cubicBezTo>
                    <a:pt x="1479" y="1343"/>
                    <a:pt x="1512" y="1334"/>
                    <a:pt x="1544" y="1318"/>
                  </a:cubicBezTo>
                  <a:lnTo>
                    <a:pt x="2284" y="902"/>
                  </a:lnTo>
                  <a:cubicBezTo>
                    <a:pt x="2334" y="867"/>
                    <a:pt x="2341" y="825"/>
                    <a:pt x="2298" y="796"/>
                  </a:cubicBezTo>
                  <a:lnTo>
                    <a:pt x="973" y="21"/>
                  </a:lnTo>
                  <a:cubicBezTo>
                    <a:pt x="947" y="8"/>
                    <a:pt x="917" y="1"/>
                    <a:pt x="88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8"/>
            <p:cNvSpPr/>
            <p:nvPr/>
          </p:nvSpPr>
          <p:spPr>
            <a:xfrm>
              <a:off x="539300" y="1715950"/>
              <a:ext cx="45300" cy="25725"/>
            </a:xfrm>
            <a:custGeom>
              <a:avLst/>
              <a:gdLst/>
              <a:ahLst/>
              <a:cxnLst/>
              <a:rect l="l" t="t" r="r" b="b"/>
              <a:pathLst>
                <a:path w="1812" h="1029" extrusionOk="0">
                  <a:moveTo>
                    <a:pt x="886" y="0"/>
                  </a:moveTo>
                  <a:cubicBezTo>
                    <a:pt x="855" y="0"/>
                    <a:pt x="825" y="7"/>
                    <a:pt x="797" y="22"/>
                  </a:cubicBezTo>
                  <a:lnTo>
                    <a:pt x="64" y="444"/>
                  </a:lnTo>
                  <a:cubicBezTo>
                    <a:pt x="7" y="473"/>
                    <a:pt x="0" y="522"/>
                    <a:pt x="43" y="550"/>
                  </a:cubicBezTo>
                  <a:lnTo>
                    <a:pt x="832" y="1008"/>
                  </a:lnTo>
                  <a:cubicBezTo>
                    <a:pt x="859" y="1022"/>
                    <a:pt x="887" y="1029"/>
                    <a:pt x="915" y="1029"/>
                  </a:cubicBezTo>
                  <a:cubicBezTo>
                    <a:pt x="947" y="1029"/>
                    <a:pt x="979" y="1020"/>
                    <a:pt x="1008" y="1001"/>
                  </a:cubicBezTo>
                  <a:lnTo>
                    <a:pt x="1748" y="585"/>
                  </a:lnTo>
                  <a:cubicBezTo>
                    <a:pt x="1805" y="557"/>
                    <a:pt x="1812" y="508"/>
                    <a:pt x="1763" y="480"/>
                  </a:cubicBezTo>
                  <a:lnTo>
                    <a:pt x="980" y="22"/>
                  </a:lnTo>
                  <a:cubicBezTo>
                    <a:pt x="948" y="7"/>
                    <a:pt x="917" y="0"/>
                    <a:pt x="886"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8"/>
            <p:cNvSpPr/>
            <p:nvPr/>
          </p:nvSpPr>
          <p:spPr>
            <a:xfrm>
              <a:off x="511625" y="1699750"/>
              <a:ext cx="45325" cy="25725"/>
            </a:xfrm>
            <a:custGeom>
              <a:avLst/>
              <a:gdLst/>
              <a:ahLst/>
              <a:cxnLst/>
              <a:rect l="l" t="t" r="r" b="b"/>
              <a:pathLst>
                <a:path w="1813" h="1029" extrusionOk="0">
                  <a:moveTo>
                    <a:pt x="897" y="1"/>
                  </a:moveTo>
                  <a:cubicBezTo>
                    <a:pt x="866" y="1"/>
                    <a:pt x="834" y="9"/>
                    <a:pt x="804" y="28"/>
                  </a:cubicBezTo>
                  <a:lnTo>
                    <a:pt x="64" y="444"/>
                  </a:lnTo>
                  <a:cubicBezTo>
                    <a:pt x="8" y="472"/>
                    <a:pt x="0" y="521"/>
                    <a:pt x="50" y="550"/>
                  </a:cubicBezTo>
                  <a:lnTo>
                    <a:pt x="832" y="1008"/>
                  </a:lnTo>
                  <a:cubicBezTo>
                    <a:pt x="859" y="1021"/>
                    <a:pt x="889" y="1028"/>
                    <a:pt x="919" y="1028"/>
                  </a:cubicBezTo>
                  <a:cubicBezTo>
                    <a:pt x="952" y="1028"/>
                    <a:pt x="986" y="1019"/>
                    <a:pt x="1016" y="1001"/>
                  </a:cubicBezTo>
                  <a:lnTo>
                    <a:pt x="1749" y="585"/>
                  </a:lnTo>
                  <a:cubicBezTo>
                    <a:pt x="1805" y="557"/>
                    <a:pt x="1812" y="507"/>
                    <a:pt x="1763" y="479"/>
                  </a:cubicBezTo>
                  <a:lnTo>
                    <a:pt x="980" y="21"/>
                  </a:lnTo>
                  <a:cubicBezTo>
                    <a:pt x="954" y="8"/>
                    <a:pt x="926" y="1"/>
                    <a:pt x="897"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491175" y="1681400"/>
              <a:ext cx="49375" cy="27850"/>
            </a:xfrm>
            <a:custGeom>
              <a:avLst/>
              <a:gdLst/>
              <a:ahLst/>
              <a:cxnLst/>
              <a:rect l="l" t="t" r="r" b="b"/>
              <a:pathLst>
                <a:path w="1975" h="1114" extrusionOk="0">
                  <a:moveTo>
                    <a:pt x="1333" y="1"/>
                  </a:moveTo>
                  <a:cubicBezTo>
                    <a:pt x="1301" y="1"/>
                    <a:pt x="1270" y="8"/>
                    <a:pt x="1241" y="22"/>
                  </a:cubicBezTo>
                  <a:lnTo>
                    <a:pt x="57" y="699"/>
                  </a:lnTo>
                  <a:cubicBezTo>
                    <a:pt x="1" y="727"/>
                    <a:pt x="1" y="776"/>
                    <a:pt x="50" y="804"/>
                  </a:cubicBezTo>
                  <a:lnTo>
                    <a:pt x="551" y="1093"/>
                  </a:lnTo>
                  <a:cubicBezTo>
                    <a:pt x="577" y="1107"/>
                    <a:pt x="607" y="1114"/>
                    <a:pt x="637" y="1114"/>
                  </a:cubicBezTo>
                  <a:cubicBezTo>
                    <a:pt x="670" y="1114"/>
                    <a:pt x="704" y="1105"/>
                    <a:pt x="734" y="1086"/>
                  </a:cubicBezTo>
                  <a:lnTo>
                    <a:pt x="1911" y="417"/>
                  </a:lnTo>
                  <a:cubicBezTo>
                    <a:pt x="1968" y="388"/>
                    <a:pt x="1975" y="339"/>
                    <a:pt x="1925" y="311"/>
                  </a:cubicBezTo>
                  <a:lnTo>
                    <a:pt x="1425" y="22"/>
                  </a:lnTo>
                  <a:cubicBezTo>
                    <a:pt x="1397" y="8"/>
                    <a:pt x="1365" y="1"/>
                    <a:pt x="1333"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566600" y="1732075"/>
              <a:ext cx="45325" cy="25750"/>
            </a:xfrm>
            <a:custGeom>
              <a:avLst/>
              <a:gdLst/>
              <a:ahLst/>
              <a:cxnLst/>
              <a:rect l="l" t="t" r="r" b="b"/>
              <a:pathLst>
                <a:path w="1813" h="1030" extrusionOk="0">
                  <a:moveTo>
                    <a:pt x="901" y="0"/>
                  </a:moveTo>
                  <a:cubicBezTo>
                    <a:pt x="867" y="0"/>
                    <a:pt x="832" y="9"/>
                    <a:pt x="804" y="25"/>
                  </a:cubicBezTo>
                  <a:lnTo>
                    <a:pt x="64" y="441"/>
                  </a:lnTo>
                  <a:cubicBezTo>
                    <a:pt x="8" y="476"/>
                    <a:pt x="1" y="519"/>
                    <a:pt x="50" y="547"/>
                  </a:cubicBezTo>
                  <a:lnTo>
                    <a:pt x="840" y="1012"/>
                  </a:lnTo>
                  <a:cubicBezTo>
                    <a:pt x="864" y="1024"/>
                    <a:pt x="891" y="1030"/>
                    <a:pt x="917" y="1030"/>
                  </a:cubicBezTo>
                  <a:cubicBezTo>
                    <a:pt x="950" y="1030"/>
                    <a:pt x="984" y="1021"/>
                    <a:pt x="1016" y="1005"/>
                  </a:cubicBezTo>
                  <a:lnTo>
                    <a:pt x="1756" y="589"/>
                  </a:lnTo>
                  <a:cubicBezTo>
                    <a:pt x="1813" y="554"/>
                    <a:pt x="1813" y="511"/>
                    <a:pt x="1770" y="483"/>
                  </a:cubicBezTo>
                  <a:lnTo>
                    <a:pt x="981" y="18"/>
                  </a:lnTo>
                  <a:cubicBezTo>
                    <a:pt x="956" y="6"/>
                    <a:pt x="929" y="0"/>
                    <a:pt x="90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594100" y="1748200"/>
              <a:ext cx="45325" cy="25725"/>
            </a:xfrm>
            <a:custGeom>
              <a:avLst/>
              <a:gdLst/>
              <a:ahLst/>
              <a:cxnLst/>
              <a:rect l="l" t="t" r="r" b="b"/>
              <a:pathLst>
                <a:path w="1813" h="1029" extrusionOk="0">
                  <a:moveTo>
                    <a:pt x="889" y="0"/>
                  </a:moveTo>
                  <a:cubicBezTo>
                    <a:pt x="857" y="0"/>
                    <a:pt x="825" y="7"/>
                    <a:pt x="797" y="22"/>
                  </a:cubicBezTo>
                  <a:lnTo>
                    <a:pt x="64" y="444"/>
                  </a:lnTo>
                  <a:cubicBezTo>
                    <a:pt x="8" y="473"/>
                    <a:pt x="1" y="522"/>
                    <a:pt x="50" y="550"/>
                  </a:cubicBezTo>
                  <a:lnTo>
                    <a:pt x="832" y="1008"/>
                  </a:lnTo>
                  <a:cubicBezTo>
                    <a:pt x="859" y="1022"/>
                    <a:pt x="889" y="1029"/>
                    <a:pt x="919" y="1029"/>
                  </a:cubicBezTo>
                  <a:cubicBezTo>
                    <a:pt x="952" y="1029"/>
                    <a:pt x="986" y="1020"/>
                    <a:pt x="1016" y="1001"/>
                  </a:cubicBezTo>
                  <a:lnTo>
                    <a:pt x="1756" y="585"/>
                  </a:lnTo>
                  <a:cubicBezTo>
                    <a:pt x="1805" y="557"/>
                    <a:pt x="1812" y="508"/>
                    <a:pt x="1770" y="480"/>
                  </a:cubicBezTo>
                  <a:lnTo>
                    <a:pt x="980" y="22"/>
                  </a:lnTo>
                  <a:cubicBezTo>
                    <a:pt x="952" y="7"/>
                    <a:pt x="920" y="0"/>
                    <a:pt x="889"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621425" y="1764200"/>
              <a:ext cx="45125" cy="25700"/>
            </a:xfrm>
            <a:custGeom>
              <a:avLst/>
              <a:gdLst/>
              <a:ahLst/>
              <a:cxnLst/>
              <a:rect l="l" t="t" r="r" b="b"/>
              <a:pathLst>
                <a:path w="1805" h="1028" extrusionOk="0">
                  <a:moveTo>
                    <a:pt x="888" y="1"/>
                  </a:moveTo>
                  <a:cubicBezTo>
                    <a:pt x="854" y="1"/>
                    <a:pt x="820" y="8"/>
                    <a:pt x="790" y="23"/>
                  </a:cubicBezTo>
                  <a:lnTo>
                    <a:pt x="50" y="446"/>
                  </a:lnTo>
                  <a:cubicBezTo>
                    <a:pt x="7" y="474"/>
                    <a:pt x="0" y="524"/>
                    <a:pt x="43" y="552"/>
                  </a:cubicBezTo>
                  <a:lnTo>
                    <a:pt x="832" y="1010"/>
                  </a:lnTo>
                  <a:cubicBezTo>
                    <a:pt x="857" y="1022"/>
                    <a:pt x="883" y="1028"/>
                    <a:pt x="909" y="1028"/>
                  </a:cubicBezTo>
                  <a:cubicBezTo>
                    <a:pt x="943" y="1028"/>
                    <a:pt x="977" y="1019"/>
                    <a:pt x="1008" y="1003"/>
                  </a:cubicBezTo>
                  <a:lnTo>
                    <a:pt x="1741" y="587"/>
                  </a:lnTo>
                  <a:cubicBezTo>
                    <a:pt x="1798" y="552"/>
                    <a:pt x="1805" y="509"/>
                    <a:pt x="1755" y="481"/>
                  </a:cubicBezTo>
                  <a:lnTo>
                    <a:pt x="973" y="16"/>
                  </a:lnTo>
                  <a:cubicBezTo>
                    <a:pt x="947" y="6"/>
                    <a:pt x="918" y="1"/>
                    <a:pt x="888"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648725" y="1780350"/>
              <a:ext cx="45500" cy="25775"/>
            </a:xfrm>
            <a:custGeom>
              <a:avLst/>
              <a:gdLst/>
              <a:ahLst/>
              <a:cxnLst/>
              <a:rect l="l" t="t" r="r" b="b"/>
              <a:pathLst>
                <a:path w="1820" h="1031" extrusionOk="0">
                  <a:moveTo>
                    <a:pt x="904" y="1"/>
                  </a:moveTo>
                  <a:cubicBezTo>
                    <a:pt x="870" y="1"/>
                    <a:pt x="836" y="10"/>
                    <a:pt x="804" y="26"/>
                  </a:cubicBezTo>
                  <a:lnTo>
                    <a:pt x="64" y="441"/>
                  </a:lnTo>
                  <a:cubicBezTo>
                    <a:pt x="8" y="470"/>
                    <a:pt x="1" y="519"/>
                    <a:pt x="50" y="547"/>
                  </a:cubicBezTo>
                  <a:lnTo>
                    <a:pt x="840" y="1012"/>
                  </a:lnTo>
                  <a:cubicBezTo>
                    <a:pt x="864" y="1025"/>
                    <a:pt x="891" y="1030"/>
                    <a:pt x="917" y="1030"/>
                  </a:cubicBezTo>
                  <a:cubicBezTo>
                    <a:pt x="950" y="1030"/>
                    <a:pt x="984" y="1021"/>
                    <a:pt x="1016" y="1005"/>
                  </a:cubicBezTo>
                  <a:lnTo>
                    <a:pt x="1756" y="589"/>
                  </a:lnTo>
                  <a:cubicBezTo>
                    <a:pt x="1813" y="554"/>
                    <a:pt x="1820" y="512"/>
                    <a:pt x="1770" y="484"/>
                  </a:cubicBezTo>
                  <a:lnTo>
                    <a:pt x="981" y="19"/>
                  </a:lnTo>
                  <a:cubicBezTo>
                    <a:pt x="956" y="6"/>
                    <a:pt x="930" y="1"/>
                    <a:pt x="90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676225" y="1796450"/>
              <a:ext cx="45325" cy="25775"/>
            </a:xfrm>
            <a:custGeom>
              <a:avLst/>
              <a:gdLst/>
              <a:ahLst/>
              <a:cxnLst/>
              <a:rect l="l" t="t" r="r" b="b"/>
              <a:pathLst>
                <a:path w="1813" h="1031" extrusionOk="0">
                  <a:moveTo>
                    <a:pt x="896" y="1"/>
                  </a:moveTo>
                  <a:cubicBezTo>
                    <a:pt x="862" y="1"/>
                    <a:pt x="827" y="8"/>
                    <a:pt x="797" y="23"/>
                  </a:cubicBezTo>
                  <a:lnTo>
                    <a:pt x="64" y="446"/>
                  </a:lnTo>
                  <a:cubicBezTo>
                    <a:pt x="8" y="474"/>
                    <a:pt x="1" y="524"/>
                    <a:pt x="50" y="552"/>
                  </a:cubicBezTo>
                  <a:lnTo>
                    <a:pt x="832" y="1010"/>
                  </a:lnTo>
                  <a:cubicBezTo>
                    <a:pt x="859" y="1023"/>
                    <a:pt x="889" y="1030"/>
                    <a:pt x="919" y="1030"/>
                  </a:cubicBezTo>
                  <a:cubicBezTo>
                    <a:pt x="952" y="1030"/>
                    <a:pt x="986" y="1021"/>
                    <a:pt x="1016" y="1003"/>
                  </a:cubicBezTo>
                  <a:lnTo>
                    <a:pt x="1756" y="587"/>
                  </a:lnTo>
                  <a:cubicBezTo>
                    <a:pt x="1805" y="552"/>
                    <a:pt x="1812" y="509"/>
                    <a:pt x="1770" y="481"/>
                  </a:cubicBezTo>
                  <a:lnTo>
                    <a:pt x="980" y="16"/>
                  </a:lnTo>
                  <a:cubicBezTo>
                    <a:pt x="954" y="6"/>
                    <a:pt x="925" y="1"/>
                    <a:pt x="896"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8"/>
            <p:cNvSpPr/>
            <p:nvPr/>
          </p:nvSpPr>
          <p:spPr>
            <a:xfrm>
              <a:off x="703900" y="1812550"/>
              <a:ext cx="45125" cy="25750"/>
            </a:xfrm>
            <a:custGeom>
              <a:avLst/>
              <a:gdLst/>
              <a:ahLst/>
              <a:cxnLst/>
              <a:rect l="l" t="t" r="r" b="b"/>
              <a:pathLst>
                <a:path w="1805" h="1030" extrusionOk="0">
                  <a:moveTo>
                    <a:pt x="887" y="0"/>
                  </a:moveTo>
                  <a:cubicBezTo>
                    <a:pt x="853" y="0"/>
                    <a:pt x="820" y="9"/>
                    <a:pt x="790" y="28"/>
                  </a:cubicBezTo>
                  <a:lnTo>
                    <a:pt x="57" y="443"/>
                  </a:lnTo>
                  <a:cubicBezTo>
                    <a:pt x="0" y="472"/>
                    <a:pt x="0" y="521"/>
                    <a:pt x="43" y="549"/>
                  </a:cubicBezTo>
                  <a:lnTo>
                    <a:pt x="825" y="1014"/>
                  </a:lnTo>
                  <a:cubicBezTo>
                    <a:pt x="851" y="1024"/>
                    <a:pt x="880" y="1030"/>
                    <a:pt x="910" y="1030"/>
                  </a:cubicBezTo>
                  <a:cubicBezTo>
                    <a:pt x="944" y="1030"/>
                    <a:pt x="978" y="1023"/>
                    <a:pt x="1008" y="1007"/>
                  </a:cubicBezTo>
                  <a:lnTo>
                    <a:pt x="1748" y="584"/>
                  </a:lnTo>
                  <a:cubicBezTo>
                    <a:pt x="1798" y="556"/>
                    <a:pt x="1805" y="507"/>
                    <a:pt x="1763" y="479"/>
                  </a:cubicBezTo>
                  <a:lnTo>
                    <a:pt x="973" y="21"/>
                  </a:lnTo>
                  <a:cubicBezTo>
                    <a:pt x="946" y="7"/>
                    <a:pt x="917" y="0"/>
                    <a:pt x="887"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8"/>
            <p:cNvSpPr/>
            <p:nvPr/>
          </p:nvSpPr>
          <p:spPr>
            <a:xfrm>
              <a:off x="731200" y="1828700"/>
              <a:ext cx="45500" cy="25775"/>
            </a:xfrm>
            <a:custGeom>
              <a:avLst/>
              <a:gdLst/>
              <a:ahLst/>
              <a:cxnLst/>
              <a:rect l="l" t="t" r="r" b="b"/>
              <a:pathLst>
                <a:path w="1820" h="1031" extrusionOk="0">
                  <a:moveTo>
                    <a:pt x="899" y="1"/>
                  </a:moveTo>
                  <a:cubicBezTo>
                    <a:pt x="867" y="1"/>
                    <a:pt x="835" y="8"/>
                    <a:pt x="805" y="23"/>
                  </a:cubicBezTo>
                  <a:lnTo>
                    <a:pt x="71" y="446"/>
                  </a:lnTo>
                  <a:cubicBezTo>
                    <a:pt x="8" y="474"/>
                    <a:pt x="1" y="524"/>
                    <a:pt x="50" y="552"/>
                  </a:cubicBezTo>
                  <a:lnTo>
                    <a:pt x="840" y="1010"/>
                  </a:lnTo>
                  <a:cubicBezTo>
                    <a:pt x="866" y="1023"/>
                    <a:pt x="895" y="1030"/>
                    <a:pt x="923" y="1030"/>
                  </a:cubicBezTo>
                  <a:cubicBezTo>
                    <a:pt x="955" y="1030"/>
                    <a:pt x="986" y="1022"/>
                    <a:pt x="1016" y="1003"/>
                  </a:cubicBezTo>
                  <a:lnTo>
                    <a:pt x="1756" y="587"/>
                  </a:lnTo>
                  <a:cubicBezTo>
                    <a:pt x="1813" y="552"/>
                    <a:pt x="1820" y="509"/>
                    <a:pt x="1770" y="481"/>
                  </a:cubicBezTo>
                  <a:lnTo>
                    <a:pt x="981" y="16"/>
                  </a:lnTo>
                  <a:cubicBezTo>
                    <a:pt x="955" y="6"/>
                    <a:pt x="927" y="1"/>
                    <a:pt x="899"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758700" y="1844800"/>
              <a:ext cx="45325" cy="25750"/>
            </a:xfrm>
            <a:custGeom>
              <a:avLst/>
              <a:gdLst/>
              <a:ahLst/>
              <a:cxnLst/>
              <a:rect l="l" t="t" r="r" b="b"/>
              <a:pathLst>
                <a:path w="1813" h="1030" extrusionOk="0">
                  <a:moveTo>
                    <a:pt x="891" y="0"/>
                  </a:moveTo>
                  <a:cubicBezTo>
                    <a:pt x="859" y="0"/>
                    <a:pt x="827" y="9"/>
                    <a:pt x="797" y="28"/>
                  </a:cubicBezTo>
                  <a:lnTo>
                    <a:pt x="57" y="443"/>
                  </a:lnTo>
                  <a:cubicBezTo>
                    <a:pt x="8" y="479"/>
                    <a:pt x="1" y="528"/>
                    <a:pt x="43" y="549"/>
                  </a:cubicBezTo>
                  <a:lnTo>
                    <a:pt x="832" y="1014"/>
                  </a:lnTo>
                  <a:cubicBezTo>
                    <a:pt x="859" y="1024"/>
                    <a:pt x="888" y="1030"/>
                    <a:pt x="917" y="1030"/>
                  </a:cubicBezTo>
                  <a:cubicBezTo>
                    <a:pt x="951" y="1030"/>
                    <a:pt x="985" y="1023"/>
                    <a:pt x="1016" y="1007"/>
                  </a:cubicBezTo>
                  <a:lnTo>
                    <a:pt x="1749" y="584"/>
                  </a:lnTo>
                  <a:cubicBezTo>
                    <a:pt x="1805" y="556"/>
                    <a:pt x="1812" y="507"/>
                    <a:pt x="1763" y="479"/>
                  </a:cubicBezTo>
                  <a:lnTo>
                    <a:pt x="980" y="21"/>
                  </a:lnTo>
                  <a:cubicBezTo>
                    <a:pt x="950" y="7"/>
                    <a:pt x="921" y="0"/>
                    <a:pt x="89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786200" y="1860950"/>
              <a:ext cx="45300" cy="25775"/>
            </a:xfrm>
            <a:custGeom>
              <a:avLst/>
              <a:gdLst/>
              <a:ahLst/>
              <a:cxnLst/>
              <a:rect l="l" t="t" r="r" b="b"/>
              <a:pathLst>
                <a:path w="1812" h="1031" extrusionOk="0">
                  <a:moveTo>
                    <a:pt x="891" y="1"/>
                  </a:moveTo>
                  <a:cubicBezTo>
                    <a:pt x="859" y="1"/>
                    <a:pt x="827" y="8"/>
                    <a:pt x="797" y="23"/>
                  </a:cubicBezTo>
                  <a:lnTo>
                    <a:pt x="57" y="446"/>
                  </a:lnTo>
                  <a:cubicBezTo>
                    <a:pt x="0" y="474"/>
                    <a:pt x="0" y="524"/>
                    <a:pt x="43" y="545"/>
                  </a:cubicBezTo>
                  <a:lnTo>
                    <a:pt x="832" y="1010"/>
                  </a:lnTo>
                  <a:cubicBezTo>
                    <a:pt x="859" y="1023"/>
                    <a:pt x="887" y="1030"/>
                    <a:pt x="915" y="1030"/>
                  </a:cubicBezTo>
                  <a:cubicBezTo>
                    <a:pt x="947" y="1030"/>
                    <a:pt x="979" y="1022"/>
                    <a:pt x="1008" y="1003"/>
                  </a:cubicBezTo>
                  <a:lnTo>
                    <a:pt x="1749" y="587"/>
                  </a:lnTo>
                  <a:cubicBezTo>
                    <a:pt x="1805" y="552"/>
                    <a:pt x="1812" y="509"/>
                    <a:pt x="1763" y="481"/>
                  </a:cubicBezTo>
                  <a:lnTo>
                    <a:pt x="973" y="16"/>
                  </a:lnTo>
                  <a:cubicBezTo>
                    <a:pt x="947" y="6"/>
                    <a:pt x="919" y="1"/>
                    <a:pt x="89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813500" y="1877050"/>
              <a:ext cx="45325" cy="25700"/>
            </a:xfrm>
            <a:custGeom>
              <a:avLst/>
              <a:gdLst/>
              <a:ahLst/>
              <a:cxnLst/>
              <a:rect l="l" t="t" r="r" b="b"/>
              <a:pathLst>
                <a:path w="1813" h="1028" extrusionOk="0">
                  <a:moveTo>
                    <a:pt x="894" y="0"/>
                  </a:moveTo>
                  <a:cubicBezTo>
                    <a:pt x="861" y="0"/>
                    <a:pt x="827" y="9"/>
                    <a:pt x="798" y="28"/>
                  </a:cubicBezTo>
                  <a:lnTo>
                    <a:pt x="57" y="444"/>
                  </a:lnTo>
                  <a:cubicBezTo>
                    <a:pt x="8" y="472"/>
                    <a:pt x="1" y="521"/>
                    <a:pt x="43" y="549"/>
                  </a:cubicBezTo>
                  <a:lnTo>
                    <a:pt x="833" y="1007"/>
                  </a:lnTo>
                  <a:cubicBezTo>
                    <a:pt x="859" y="1021"/>
                    <a:pt x="889" y="1028"/>
                    <a:pt x="919" y="1028"/>
                  </a:cubicBezTo>
                  <a:cubicBezTo>
                    <a:pt x="953" y="1028"/>
                    <a:pt x="986" y="1019"/>
                    <a:pt x="1016" y="1000"/>
                  </a:cubicBezTo>
                  <a:lnTo>
                    <a:pt x="1749" y="584"/>
                  </a:lnTo>
                  <a:cubicBezTo>
                    <a:pt x="1806" y="556"/>
                    <a:pt x="1813" y="507"/>
                    <a:pt x="1763" y="479"/>
                  </a:cubicBezTo>
                  <a:lnTo>
                    <a:pt x="981" y="21"/>
                  </a:lnTo>
                  <a:cubicBezTo>
                    <a:pt x="954" y="7"/>
                    <a:pt x="924" y="0"/>
                    <a:pt x="894"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841525" y="1893400"/>
              <a:ext cx="65775" cy="37725"/>
            </a:xfrm>
            <a:custGeom>
              <a:avLst/>
              <a:gdLst/>
              <a:ahLst/>
              <a:cxnLst/>
              <a:rect l="l" t="t" r="r" b="b"/>
              <a:pathLst>
                <a:path w="2631" h="1509" extrusionOk="0">
                  <a:moveTo>
                    <a:pt x="889" y="1"/>
                  </a:moveTo>
                  <a:cubicBezTo>
                    <a:pt x="857" y="1"/>
                    <a:pt x="826" y="8"/>
                    <a:pt x="797" y="22"/>
                  </a:cubicBezTo>
                  <a:lnTo>
                    <a:pt x="57" y="445"/>
                  </a:lnTo>
                  <a:cubicBezTo>
                    <a:pt x="8" y="480"/>
                    <a:pt x="1" y="523"/>
                    <a:pt x="43" y="551"/>
                  </a:cubicBezTo>
                  <a:lnTo>
                    <a:pt x="1650" y="1488"/>
                  </a:lnTo>
                  <a:cubicBezTo>
                    <a:pt x="1677" y="1502"/>
                    <a:pt x="1707" y="1509"/>
                    <a:pt x="1737" y="1509"/>
                  </a:cubicBezTo>
                  <a:cubicBezTo>
                    <a:pt x="1770" y="1509"/>
                    <a:pt x="1804" y="1500"/>
                    <a:pt x="1834" y="1481"/>
                  </a:cubicBezTo>
                  <a:lnTo>
                    <a:pt x="2567" y="1065"/>
                  </a:lnTo>
                  <a:cubicBezTo>
                    <a:pt x="2623" y="1037"/>
                    <a:pt x="2630" y="988"/>
                    <a:pt x="2581" y="960"/>
                  </a:cubicBezTo>
                  <a:lnTo>
                    <a:pt x="981" y="22"/>
                  </a:lnTo>
                  <a:cubicBezTo>
                    <a:pt x="952" y="8"/>
                    <a:pt x="921" y="1"/>
                    <a:pt x="889"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772275" y="1884075"/>
              <a:ext cx="45325" cy="25725"/>
            </a:xfrm>
            <a:custGeom>
              <a:avLst/>
              <a:gdLst/>
              <a:ahLst/>
              <a:cxnLst/>
              <a:rect l="l" t="t" r="r" b="b"/>
              <a:pathLst>
                <a:path w="1813" h="1029" extrusionOk="0">
                  <a:moveTo>
                    <a:pt x="889" y="0"/>
                  </a:moveTo>
                  <a:cubicBezTo>
                    <a:pt x="857" y="0"/>
                    <a:pt x="825" y="7"/>
                    <a:pt x="797" y="22"/>
                  </a:cubicBezTo>
                  <a:lnTo>
                    <a:pt x="64" y="444"/>
                  </a:lnTo>
                  <a:cubicBezTo>
                    <a:pt x="7" y="473"/>
                    <a:pt x="0" y="522"/>
                    <a:pt x="50" y="550"/>
                  </a:cubicBezTo>
                  <a:lnTo>
                    <a:pt x="832" y="1008"/>
                  </a:lnTo>
                  <a:cubicBezTo>
                    <a:pt x="859" y="1022"/>
                    <a:pt x="889" y="1029"/>
                    <a:pt x="919" y="1029"/>
                  </a:cubicBezTo>
                  <a:cubicBezTo>
                    <a:pt x="952" y="1029"/>
                    <a:pt x="986" y="1020"/>
                    <a:pt x="1015" y="1001"/>
                  </a:cubicBezTo>
                  <a:lnTo>
                    <a:pt x="1756" y="585"/>
                  </a:lnTo>
                  <a:cubicBezTo>
                    <a:pt x="1805" y="550"/>
                    <a:pt x="1812" y="508"/>
                    <a:pt x="1770" y="480"/>
                  </a:cubicBezTo>
                  <a:lnTo>
                    <a:pt x="980" y="22"/>
                  </a:lnTo>
                  <a:cubicBezTo>
                    <a:pt x="952" y="7"/>
                    <a:pt x="920" y="0"/>
                    <a:pt x="889"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801525" y="1901175"/>
              <a:ext cx="45325" cy="25725"/>
            </a:xfrm>
            <a:custGeom>
              <a:avLst/>
              <a:gdLst/>
              <a:ahLst/>
              <a:cxnLst/>
              <a:rect l="l" t="t" r="r" b="b"/>
              <a:pathLst>
                <a:path w="1813" h="1029" extrusionOk="0">
                  <a:moveTo>
                    <a:pt x="891" y="1"/>
                  </a:moveTo>
                  <a:cubicBezTo>
                    <a:pt x="859" y="1"/>
                    <a:pt x="827" y="10"/>
                    <a:pt x="797" y="28"/>
                  </a:cubicBezTo>
                  <a:lnTo>
                    <a:pt x="57" y="444"/>
                  </a:lnTo>
                  <a:cubicBezTo>
                    <a:pt x="8" y="472"/>
                    <a:pt x="1" y="522"/>
                    <a:pt x="43" y="550"/>
                  </a:cubicBezTo>
                  <a:lnTo>
                    <a:pt x="832" y="1008"/>
                  </a:lnTo>
                  <a:cubicBezTo>
                    <a:pt x="859" y="1022"/>
                    <a:pt x="889" y="1029"/>
                    <a:pt x="919" y="1029"/>
                  </a:cubicBezTo>
                  <a:cubicBezTo>
                    <a:pt x="952" y="1029"/>
                    <a:pt x="986" y="1020"/>
                    <a:pt x="1016" y="1001"/>
                  </a:cubicBezTo>
                  <a:lnTo>
                    <a:pt x="1749" y="585"/>
                  </a:lnTo>
                  <a:cubicBezTo>
                    <a:pt x="1805" y="557"/>
                    <a:pt x="1812" y="508"/>
                    <a:pt x="1763" y="480"/>
                  </a:cubicBezTo>
                  <a:lnTo>
                    <a:pt x="980" y="21"/>
                  </a:lnTo>
                  <a:cubicBezTo>
                    <a:pt x="950" y="8"/>
                    <a:pt x="921" y="1"/>
                    <a:pt x="89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8"/>
            <p:cNvSpPr/>
            <p:nvPr/>
          </p:nvSpPr>
          <p:spPr>
            <a:xfrm>
              <a:off x="829550" y="1917575"/>
              <a:ext cx="50775" cy="28925"/>
            </a:xfrm>
            <a:custGeom>
              <a:avLst/>
              <a:gdLst/>
              <a:ahLst/>
              <a:cxnLst/>
              <a:rect l="l" t="t" r="r" b="b"/>
              <a:pathLst>
                <a:path w="2031" h="1157" extrusionOk="0">
                  <a:moveTo>
                    <a:pt x="891" y="1"/>
                  </a:moveTo>
                  <a:cubicBezTo>
                    <a:pt x="858" y="1"/>
                    <a:pt x="827" y="9"/>
                    <a:pt x="797" y="28"/>
                  </a:cubicBezTo>
                  <a:lnTo>
                    <a:pt x="57" y="444"/>
                  </a:lnTo>
                  <a:cubicBezTo>
                    <a:pt x="7" y="479"/>
                    <a:pt x="0" y="521"/>
                    <a:pt x="43" y="550"/>
                  </a:cubicBezTo>
                  <a:lnTo>
                    <a:pt x="1051" y="1142"/>
                  </a:lnTo>
                  <a:cubicBezTo>
                    <a:pt x="1077" y="1152"/>
                    <a:pt x="1105" y="1157"/>
                    <a:pt x="1132" y="1157"/>
                  </a:cubicBezTo>
                  <a:cubicBezTo>
                    <a:pt x="1165" y="1157"/>
                    <a:pt x="1197" y="1150"/>
                    <a:pt x="1227" y="1135"/>
                  </a:cubicBezTo>
                  <a:lnTo>
                    <a:pt x="1967" y="719"/>
                  </a:lnTo>
                  <a:cubicBezTo>
                    <a:pt x="2024" y="684"/>
                    <a:pt x="2031" y="641"/>
                    <a:pt x="1981" y="613"/>
                  </a:cubicBezTo>
                  <a:lnTo>
                    <a:pt x="980" y="21"/>
                  </a:lnTo>
                  <a:cubicBezTo>
                    <a:pt x="950" y="8"/>
                    <a:pt x="920" y="1"/>
                    <a:pt x="89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8"/>
            <p:cNvSpPr/>
            <p:nvPr/>
          </p:nvSpPr>
          <p:spPr>
            <a:xfrm>
              <a:off x="744775" y="1867950"/>
              <a:ext cx="45325" cy="25750"/>
            </a:xfrm>
            <a:custGeom>
              <a:avLst/>
              <a:gdLst/>
              <a:ahLst/>
              <a:cxnLst/>
              <a:rect l="l" t="t" r="r" b="b"/>
              <a:pathLst>
                <a:path w="1813" h="1030" extrusionOk="0">
                  <a:moveTo>
                    <a:pt x="901" y="0"/>
                  </a:moveTo>
                  <a:cubicBezTo>
                    <a:pt x="866" y="0"/>
                    <a:pt x="832" y="9"/>
                    <a:pt x="804" y="25"/>
                  </a:cubicBezTo>
                  <a:lnTo>
                    <a:pt x="64" y="441"/>
                  </a:lnTo>
                  <a:cubicBezTo>
                    <a:pt x="8" y="476"/>
                    <a:pt x="1" y="518"/>
                    <a:pt x="50" y="547"/>
                  </a:cubicBezTo>
                  <a:lnTo>
                    <a:pt x="840" y="1012"/>
                  </a:lnTo>
                  <a:cubicBezTo>
                    <a:pt x="864" y="1024"/>
                    <a:pt x="890" y="1030"/>
                    <a:pt x="917" y="1030"/>
                  </a:cubicBezTo>
                  <a:cubicBezTo>
                    <a:pt x="950" y="1030"/>
                    <a:pt x="984" y="1021"/>
                    <a:pt x="1016" y="1005"/>
                  </a:cubicBezTo>
                  <a:lnTo>
                    <a:pt x="1756" y="589"/>
                  </a:lnTo>
                  <a:cubicBezTo>
                    <a:pt x="1812" y="554"/>
                    <a:pt x="1812" y="511"/>
                    <a:pt x="1770" y="483"/>
                  </a:cubicBezTo>
                  <a:lnTo>
                    <a:pt x="981" y="18"/>
                  </a:lnTo>
                  <a:cubicBezTo>
                    <a:pt x="956" y="6"/>
                    <a:pt x="928" y="0"/>
                    <a:pt x="90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717475" y="1851825"/>
              <a:ext cx="45300" cy="25725"/>
            </a:xfrm>
            <a:custGeom>
              <a:avLst/>
              <a:gdLst/>
              <a:ahLst/>
              <a:cxnLst/>
              <a:rect l="l" t="t" r="r" b="b"/>
              <a:pathLst>
                <a:path w="1812" h="1029" extrusionOk="0">
                  <a:moveTo>
                    <a:pt x="886" y="0"/>
                  </a:moveTo>
                  <a:cubicBezTo>
                    <a:pt x="855" y="0"/>
                    <a:pt x="825" y="7"/>
                    <a:pt x="797" y="22"/>
                  </a:cubicBezTo>
                  <a:lnTo>
                    <a:pt x="56" y="444"/>
                  </a:lnTo>
                  <a:cubicBezTo>
                    <a:pt x="7" y="473"/>
                    <a:pt x="0" y="522"/>
                    <a:pt x="42" y="550"/>
                  </a:cubicBezTo>
                  <a:lnTo>
                    <a:pt x="832" y="1008"/>
                  </a:lnTo>
                  <a:cubicBezTo>
                    <a:pt x="859" y="1022"/>
                    <a:pt x="887" y="1029"/>
                    <a:pt x="915" y="1029"/>
                  </a:cubicBezTo>
                  <a:cubicBezTo>
                    <a:pt x="947" y="1029"/>
                    <a:pt x="978" y="1020"/>
                    <a:pt x="1008" y="1001"/>
                  </a:cubicBezTo>
                  <a:lnTo>
                    <a:pt x="1748" y="585"/>
                  </a:lnTo>
                  <a:cubicBezTo>
                    <a:pt x="1805" y="557"/>
                    <a:pt x="1812" y="508"/>
                    <a:pt x="1762" y="480"/>
                  </a:cubicBezTo>
                  <a:lnTo>
                    <a:pt x="980" y="22"/>
                  </a:lnTo>
                  <a:cubicBezTo>
                    <a:pt x="948" y="7"/>
                    <a:pt x="916" y="0"/>
                    <a:pt x="886"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8"/>
            <p:cNvSpPr/>
            <p:nvPr/>
          </p:nvSpPr>
          <p:spPr>
            <a:xfrm>
              <a:off x="689975" y="1835625"/>
              <a:ext cx="45125" cy="25725"/>
            </a:xfrm>
            <a:custGeom>
              <a:avLst/>
              <a:gdLst/>
              <a:ahLst/>
              <a:cxnLst/>
              <a:rect l="l" t="t" r="r" b="b"/>
              <a:pathLst>
                <a:path w="1805" h="1029" extrusionOk="0">
                  <a:moveTo>
                    <a:pt x="890" y="1"/>
                  </a:moveTo>
                  <a:cubicBezTo>
                    <a:pt x="858" y="1"/>
                    <a:pt x="827" y="9"/>
                    <a:pt x="797" y="28"/>
                  </a:cubicBezTo>
                  <a:lnTo>
                    <a:pt x="57" y="444"/>
                  </a:lnTo>
                  <a:cubicBezTo>
                    <a:pt x="0" y="472"/>
                    <a:pt x="0" y="521"/>
                    <a:pt x="43" y="550"/>
                  </a:cubicBezTo>
                  <a:lnTo>
                    <a:pt x="832" y="1008"/>
                  </a:lnTo>
                  <a:cubicBezTo>
                    <a:pt x="859" y="1021"/>
                    <a:pt x="887" y="1028"/>
                    <a:pt x="915" y="1028"/>
                  </a:cubicBezTo>
                  <a:cubicBezTo>
                    <a:pt x="947" y="1028"/>
                    <a:pt x="979" y="1019"/>
                    <a:pt x="1008" y="1001"/>
                  </a:cubicBezTo>
                  <a:lnTo>
                    <a:pt x="1749" y="585"/>
                  </a:lnTo>
                  <a:cubicBezTo>
                    <a:pt x="1805" y="557"/>
                    <a:pt x="1805" y="507"/>
                    <a:pt x="1763" y="479"/>
                  </a:cubicBezTo>
                  <a:lnTo>
                    <a:pt x="973" y="21"/>
                  </a:lnTo>
                  <a:cubicBezTo>
                    <a:pt x="947" y="8"/>
                    <a:pt x="918" y="1"/>
                    <a:pt x="89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8"/>
            <p:cNvSpPr/>
            <p:nvPr/>
          </p:nvSpPr>
          <p:spPr>
            <a:xfrm>
              <a:off x="662475" y="1819475"/>
              <a:ext cx="45325" cy="25775"/>
            </a:xfrm>
            <a:custGeom>
              <a:avLst/>
              <a:gdLst/>
              <a:ahLst/>
              <a:cxnLst/>
              <a:rect l="l" t="t" r="r" b="b"/>
              <a:pathLst>
                <a:path w="1813" h="1031" extrusionOk="0">
                  <a:moveTo>
                    <a:pt x="898" y="0"/>
                  </a:moveTo>
                  <a:cubicBezTo>
                    <a:pt x="863" y="0"/>
                    <a:pt x="829" y="10"/>
                    <a:pt x="797" y="25"/>
                  </a:cubicBezTo>
                  <a:lnTo>
                    <a:pt x="57" y="441"/>
                  </a:lnTo>
                  <a:cubicBezTo>
                    <a:pt x="8" y="477"/>
                    <a:pt x="1" y="519"/>
                    <a:pt x="43" y="547"/>
                  </a:cubicBezTo>
                  <a:lnTo>
                    <a:pt x="833" y="1012"/>
                  </a:lnTo>
                  <a:cubicBezTo>
                    <a:pt x="857" y="1025"/>
                    <a:pt x="885" y="1030"/>
                    <a:pt x="912" y="1030"/>
                  </a:cubicBezTo>
                  <a:cubicBezTo>
                    <a:pt x="948" y="1030"/>
                    <a:pt x="984" y="1021"/>
                    <a:pt x="1016" y="1005"/>
                  </a:cubicBezTo>
                  <a:lnTo>
                    <a:pt x="1749" y="589"/>
                  </a:lnTo>
                  <a:cubicBezTo>
                    <a:pt x="1805" y="554"/>
                    <a:pt x="1812" y="512"/>
                    <a:pt x="1763" y="484"/>
                  </a:cubicBezTo>
                  <a:lnTo>
                    <a:pt x="981" y="18"/>
                  </a:lnTo>
                  <a:cubicBezTo>
                    <a:pt x="953" y="6"/>
                    <a:pt x="925" y="0"/>
                    <a:pt x="898"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635000" y="1803375"/>
              <a:ext cx="45300" cy="25725"/>
            </a:xfrm>
            <a:custGeom>
              <a:avLst/>
              <a:gdLst/>
              <a:ahLst/>
              <a:cxnLst/>
              <a:rect l="l" t="t" r="r" b="b"/>
              <a:pathLst>
                <a:path w="1812" h="1029" extrusionOk="0">
                  <a:moveTo>
                    <a:pt x="894" y="1"/>
                  </a:moveTo>
                  <a:cubicBezTo>
                    <a:pt x="860" y="1"/>
                    <a:pt x="826" y="9"/>
                    <a:pt x="797" y="28"/>
                  </a:cubicBezTo>
                  <a:lnTo>
                    <a:pt x="63" y="444"/>
                  </a:lnTo>
                  <a:cubicBezTo>
                    <a:pt x="7" y="472"/>
                    <a:pt x="0" y="521"/>
                    <a:pt x="49" y="550"/>
                  </a:cubicBezTo>
                  <a:lnTo>
                    <a:pt x="832" y="1008"/>
                  </a:lnTo>
                  <a:cubicBezTo>
                    <a:pt x="860" y="1022"/>
                    <a:pt x="892" y="1029"/>
                    <a:pt x="923" y="1029"/>
                  </a:cubicBezTo>
                  <a:cubicBezTo>
                    <a:pt x="955" y="1029"/>
                    <a:pt x="987" y="1022"/>
                    <a:pt x="1015" y="1008"/>
                  </a:cubicBezTo>
                  <a:lnTo>
                    <a:pt x="1748" y="585"/>
                  </a:lnTo>
                  <a:cubicBezTo>
                    <a:pt x="1805" y="557"/>
                    <a:pt x="1812" y="507"/>
                    <a:pt x="1762" y="479"/>
                  </a:cubicBezTo>
                  <a:lnTo>
                    <a:pt x="980" y="21"/>
                  </a:lnTo>
                  <a:cubicBezTo>
                    <a:pt x="953" y="8"/>
                    <a:pt x="923"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8"/>
            <p:cNvSpPr/>
            <p:nvPr/>
          </p:nvSpPr>
          <p:spPr>
            <a:xfrm>
              <a:off x="607500" y="1787300"/>
              <a:ext cx="45300" cy="25700"/>
            </a:xfrm>
            <a:custGeom>
              <a:avLst/>
              <a:gdLst/>
              <a:ahLst/>
              <a:cxnLst/>
              <a:rect l="l" t="t" r="r" b="b"/>
              <a:pathLst>
                <a:path w="1812" h="1028" extrusionOk="0">
                  <a:moveTo>
                    <a:pt x="895" y="0"/>
                  </a:moveTo>
                  <a:cubicBezTo>
                    <a:pt x="861" y="0"/>
                    <a:pt x="827" y="7"/>
                    <a:pt x="797" y="22"/>
                  </a:cubicBezTo>
                  <a:lnTo>
                    <a:pt x="64" y="445"/>
                  </a:lnTo>
                  <a:cubicBezTo>
                    <a:pt x="7" y="474"/>
                    <a:pt x="0" y="523"/>
                    <a:pt x="50" y="544"/>
                  </a:cubicBezTo>
                  <a:lnTo>
                    <a:pt x="832" y="1009"/>
                  </a:lnTo>
                  <a:cubicBezTo>
                    <a:pt x="860" y="1022"/>
                    <a:pt x="888" y="1027"/>
                    <a:pt x="915" y="1027"/>
                  </a:cubicBezTo>
                  <a:cubicBezTo>
                    <a:pt x="950" y="1027"/>
                    <a:pt x="984" y="1018"/>
                    <a:pt x="1015" y="1002"/>
                  </a:cubicBezTo>
                  <a:lnTo>
                    <a:pt x="1756" y="586"/>
                  </a:lnTo>
                  <a:cubicBezTo>
                    <a:pt x="1805" y="551"/>
                    <a:pt x="1812" y="509"/>
                    <a:pt x="1770" y="481"/>
                  </a:cubicBezTo>
                  <a:lnTo>
                    <a:pt x="980" y="15"/>
                  </a:lnTo>
                  <a:cubicBezTo>
                    <a:pt x="954" y="6"/>
                    <a:pt x="925" y="0"/>
                    <a:pt x="89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8"/>
            <p:cNvSpPr/>
            <p:nvPr/>
          </p:nvSpPr>
          <p:spPr>
            <a:xfrm>
              <a:off x="580000" y="1771125"/>
              <a:ext cx="45325" cy="25750"/>
            </a:xfrm>
            <a:custGeom>
              <a:avLst/>
              <a:gdLst/>
              <a:ahLst/>
              <a:cxnLst/>
              <a:rect l="l" t="t" r="r" b="b"/>
              <a:pathLst>
                <a:path w="1813" h="1030" extrusionOk="0">
                  <a:moveTo>
                    <a:pt x="895" y="1"/>
                  </a:moveTo>
                  <a:cubicBezTo>
                    <a:pt x="862" y="1"/>
                    <a:pt x="830" y="9"/>
                    <a:pt x="804" y="28"/>
                  </a:cubicBezTo>
                  <a:lnTo>
                    <a:pt x="64" y="444"/>
                  </a:lnTo>
                  <a:cubicBezTo>
                    <a:pt x="8" y="479"/>
                    <a:pt x="1" y="521"/>
                    <a:pt x="50" y="550"/>
                  </a:cubicBezTo>
                  <a:lnTo>
                    <a:pt x="839" y="1015"/>
                  </a:lnTo>
                  <a:cubicBezTo>
                    <a:pt x="866" y="1025"/>
                    <a:pt x="893" y="1030"/>
                    <a:pt x="921" y="1030"/>
                  </a:cubicBezTo>
                  <a:cubicBezTo>
                    <a:pt x="953" y="1030"/>
                    <a:pt x="985" y="1023"/>
                    <a:pt x="1016" y="1008"/>
                  </a:cubicBezTo>
                  <a:lnTo>
                    <a:pt x="1756" y="585"/>
                  </a:lnTo>
                  <a:cubicBezTo>
                    <a:pt x="1805" y="557"/>
                    <a:pt x="1812" y="507"/>
                    <a:pt x="1770" y="479"/>
                  </a:cubicBezTo>
                  <a:lnTo>
                    <a:pt x="980" y="21"/>
                  </a:lnTo>
                  <a:cubicBezTo>
                    <a:pt x="954" y="8"/>
                    <a:pt x="924" y="1"/>
                    <a:pt x="89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8"/>
            <p:cNvSpPr/>
            <p:nvPr/>
          </p:nvSpPr>
          <p:spPr>
            <a:xfrm>
              <a:off x="552675" y="1755050"/>
              <a:ext cx="45325" cy="25700"/>
            </a:xfrm>
            <a:custGeom>
              <a:avLst/>
              <a:gdLst/>
              <a:ahLst/>
              <a:cxnLst/>
              <a:rect l="l" t="t" r="r" b="b"/>
              <a:pathLst>
                <a:path w="1813" h="1028" extrusionOk="0">
                  <a:moveTo>
                    <a:pt x="892" y="0"/>
                  </a:moveTo>
                  <a:cubicBezTo>
                    <a:pt x="860" y="0"/>
                    <a:pt x="828" y="7"/>
                    <a:pt x="798" y="22"/>
                  </a:cubicBezTo>
                  <a:lnTo>
                    <a:pt x="57" y="445"/>
                  </a:lnTo>
                  <a:cubicBezTo>
                    <a:pt x="1" y="474"/>
                    <a:pt x="1" y="523"/>
                    <a:pt x="43" y="551"/>
                  </a:cubicBezTo>
                  <a:lnTo>
                    <a:pt x="833" y="1009"/>
                  </a:lnTo>
                  <a:cubicBezTo>
                    <a:pt x="858" y="1022"/>
                    <a:pt x="884" y="1027"/>
                    <a:pt x="910" y="1027"/>
                  </a:cubicBezTo>
                  <a:cubicBezTo>
                    <a:pt x="943" y="1027"/>
                    <a:pt x="977" y="1018"/>
                    <a:pt x="1009" y="1002"/>
                  </a:cubicBezTo>
                  <a:lnTo>
                    <a:pt x="1749" y="586"/>
                  </a:lnTo>
                  <a:cubicBezTo>
                    <a:pt x="1806" y="551"/>
                    <a:pt x="1813" y="509"/>
                    <a:pt x="1763" y="481"/>
                  </a:cubicBezTo>
                  <a:lnTo>
                    <a:pt x="974" y="15"/>
                  </a:lnTo>
                  <a:cubicBezTo>
                    <a:pt x="948" y="6"/>
                    <a:pt x="920" y="0"/>
                    <a:pt x="892"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8"/>
            <p:cNvSpPr/>
            <p:nvPr/>
          </p:nvSpPr>
          <p:spPr>
            <a:xfrm>
              <a:off x="525200" y="1738875"/>
              <a:ext cx="45300" cy="25750"/>
            </a:xfrm>
            <a:custGeom>
              <a:avLst/>
              <a:gdLst/>
              <a:ahLst/>
              <a:cxnLst/>
              <a:rect l="l" t="t" r="r" b="b"/>
              <a:pathLst>
                <a:path w="1812" h="1030" extrusionOk="0">
                  <a:moveTo>
                    <a:pt x="891" y="1"/>
                  </a:moveTo>
                  <a:cubicBezTo>
                    <a:pt x="858" y="1"/>
                    <a:pt x="827" y="9"/>
                    <a:pt x="797" y="28"/>
                  </a:cubicBezTo>
                  <a:lnTo>
                    <a:pt x="57" y="444"/>
                  </a:lnTo>
                  <a:cubicBezTo>
                    <a:pt x="7" y="479"/>
                    <a:pt x="0" y="521"/>
                    <a:pt x="43" y="550"/>
                  </a:cubicBezTo>
                  <a:lnTo>
                    <a:pt x="832" y="1015"/>
                  </a:lnTo>
                  <a:cubicBezTo>
                    <a:pt x="858" y="1025"/>
                    <a:pt x="887" y="1030"/>
                    <a:pt x="916" y="1030"/>
                  </a:cubicBezTo>
                  <a:cubicBezTo>
                    <a:pt x="949" y="1030"/>
                    <a:pt x="982" y="1023"/>
                    <a:pt x="1008" y="1008"/>
                  </a:cubicBezTo>
                  <a:lnTo>
                    <a:pt x="1749" y="585"/>
                  </a:lnTo>
                  <a:cubicBezTo>
                    <a:pt x="1805" y="557"/>
                    <a:pt x="1812" y="507"/>
                    <a:pt x="1763" y="479"/>
                  </a:cubicBezTo>
                  <a:lnTo>
                    <a:pt x="980" y="21"/>
                  </a:lnTo>
                  <a:cubicBezTo>
                    <a:pt x="950" y="8"/>
                    <a:pt x="920" y="1"/>
                    <a:pt x="891"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8"/>
            <p:cNvSpPr/>
            <p:nvPr/>
          </p:nvSpPr>
          <p:spPr>
            <a:xfrm>
              <a:off x="464050" y="1703050"/>
              <a:ext cx="78975" cy="45450"/>
            </a:xfrm>
            <a:custGeom>
              <a:avLst/>
              <a:gdLst/>
              <a:ahLst/>
              <a:cxnLst/>
              <a:rect l="l" t="t" r="r" b="b"/>
              <a:pathLst>
                <a:path w="3159" h="1818" extrusionOk="0">
                  <a:moveTo>
                    <a:pt x="895" y="1"/>
                  </a:moveTo>
                  <a:cubicBezTo>
                    <a:pt x="861" y="1"/>
                    <a:pt x="827" y="8"/>
                    <a:pt x="797" y="23"/>
                  </a:cubicBezTo>
                  <a:lnTo>
                    <a:pt x="64" y="446"/>
                  </a:lnTo>
                  <a:cubicBezTo>
                    <a:pt x="7" y="474"/>
                    <a:pt x="0" y="523"/>
                    <a:pt x="50" y="552"/>
                  </a:cubicBezTo>
                  <a:lnTo>
                    <a:pt x="2178" y="1799"/>
                  </a:lnTo>
                  <a:cubicBezTo>
                    <a:pt x="2203" y="1812"/>
                    <a:pt x="2231" y="1817"/>
                    <a:pt x="2258" y="1817"/>
                  </a:cubicBezTo>
                  <a:cubicBezTo>
                    <a:pt x="2294" y="1817"/>
                    <a:pt x="2330" y="1808"/>
                    <a:pt x="2362" y="1792"/>
                  </a:cubicBezTo>
                  <a:lnTo>
                    <a:pt x="3095" y="1376"/>
                  </a:lnTo>
                  <a:cubicBezTo>
                    <a:pt x="3151" y="1341"/>
                    <a:pt x="3158" y="1299"/>
                    <a:pt x="3109" y="1271"/>
                  </a:cubicBezTo>
                  <a:lnTo>
                    <a:pt x="980" y="16"/>
                  </a:lnTo>
                  <a:cubicBezTo>
                    <a:pt x="954" y="6"/>
                    <a:pt x="925" y="1"/>
                    <a:pt x="89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8"/>
            <p:cNvSpPr/>
            <p:nvPr/>
          </p:nvSpPr>
          <p:spPr>
            <a:xfrm>
              <a:off x="780375" y="1920050"/>
              <a:ext cx="45325" cy="25700"/>
            </a:xfrm>
            <a:custGeom>
              <a:avLst/>
              <a:gdLst/>
              <a:ahLst/>
              <a:cxnLst/>
              <a:rect l="l" t="t" r="r" b="b"/>
              <a:pathLst>
                <a:path w="1813" h="1028" extrusionOk="0">
                  <a:moveTo>
                    <a:pt x="894" y="0"/>
                  </a:moveTo>
                  <a:cubicBezTo>
                    <a:pt x="861" y="0"/>
                    <a:pt x="827" y="9"/>
                    <a:pt x="797" y="28"/>
                  </a:cubicBezTo>
                  <a:lnTo>
                    <a:pt x="57" y="444"/>
                  </a:lnTo>
                  <a:cubicBezTo>
                    <a:pt x="8" y="472"/>
                    <a:pt x="1" y="521"/>
                    <a:pt x="43" y="549"/>
                  </a:cubicBezTo>
                  <a:lnTo>
                    <a:pt x="832" y="1007"/>
                  </a:lnTo>
                  <a:cubicBezTo>
                    <a:pt x="859" y="1021"/>
                    <a:pt x="889" y="1028"/>
                    <a:pt x="919" y="1028"/>
                  </a:cubicBezTo>
                  <a:cubicBezTo>
                    <a:pt x="952" y="1028"/>
                    <a:pt x="986" y="1019"/>
                    <a:pt x="1016" y="1000"/>
                  </a:cubicBezTo>
                  <a:lnTo>
                    <a:pt x="1749" y="585"/>
                  </a:lnTo>
                  <a:cubicBezTo>
                    <a:pt x="1805" y="556"/>
                    <a:pt x="1812" y="507"/>
                    <a:pt x="1763" y="479"/>
                  </a:cubicBezTo>
                  <a:lnTo>
                    <a:pt x="981" y="21"/>
                  </a:lnTo>
                  <a:cubicBezTo>
                    <a:pt x="954" y="7"/>
                    <a:pt x="924" y="0"/>
                    <a:pt x="894"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8"/>
            <p:cNvSpPr/>
            <p:nvPr/>
          </p:nvSpPr>
          <p:spPr>
            <a:xfrm>
              <a:off x="807875" y="1936250"/>
              <a:ext cx="45325" cy="25725"/>
            </a:xfrm>
            <a:custGeom>
              <a:avLst/>
              <a:gdLst/>
              <a:ahLst/>
              <a:cxnLst/>
              <a:rect l="l" t="t" r="r" b="b"/>
              <a:pathLst>
                <a:path w="1813" h="1029" extrusionOk="0">
                  <a:moveTo>
                    <a:pt x="894" y="1"/>
                  </a:moveTo>
                  <a:cubicBezTo>
                    <a:pt x="860" y="1"/>
                    <a:pt x="827" y="10"/>
                    <a:pt x="797" y="28"/>
                  </a:cubicBezTo>
                  <a:lnTo>
                    <a:pt x="57" y="444"/>
                  </a:lnTo>
                  <a:cubicBezTo>
                    <a:pt x="7" y="472"/>
                    <a:pt x="0" y="522"/>
                    <a:pt x="50" y="550"/>
                  </a:cubicBezTo>
                  <a:lnTo>
                    <a:pt x="832" y="1008"/>
                  </a:lnTo>
                  <a:cubicBezTo>
                    <a:pt x="859" y="1021"/>
                    <a:pt x="889" y="1028"/>
                    <a:pt x="919" y="1028"/>
                  </a:cubicBezTo>
                  <a:cubicBezTo>
                    <a:pt x="952" y="1028"/>
                    <a:pt x="986" y="1020"/>
                    <a:pt x="1015" y="1001"/>
                  </a:cubicBezTo>
                  <a:lnTo>
                    <a:pt x="1756" y="585"/>
                  </a:lnTo>
                  <a:cubicBezTo>
                    <a:pt x="1805" y="557"/>
                    <a:pt x="1812" y="508"/>
                    <a:pt x="1763" y="479"/>
                  </a:cubicBezTo>
                  <a:lnTo>
                    <a:pt x="980" y="21"/>
                  </a:lnTo>
                  <a:cubicBezTo>
                    <a:pt x="954" y="8"/>
                    <a:pt x="924"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8"/>
            <p:cNvSpPr/>
            <p:nvPr/>
          </p:nvSpPr>
          <p:spPr>
            <a:xfrm>
              <a:off x="717825" y="1883200"/>
              <a:ext cx="53075" cy="30325"/>
            </a:xfrm>
            <a:custGeom>
              <a:avLst/>
              <a:gdLst/>
              <a:ahLst/>
              <a:cxnLst/>
              <a:rect l="l" t="t" r="r" b="b"/>
              <a:pathLst>
                <a:path w="2123" h="1213" extrusionOk="0">
                  <a:moveTo>
                    <a:pt x="894" y="1"/>
                  </a:moveTo>
                  <a:cubicBezTo>
                    <a:pt x="860" y="1"/>
                    <a:pt x="827" y="10"/>
                    <a:pt x="797" y="28"/>
                  </a:cubicBezTo>
                  <a:lnTo>
                    <a:pt x="64" y="444"/>
                  </a:lnTo>
                  <a:cubicBezTo>
                    <a:pt x="7" y="472"/>
                    <a:pt x="0" y="522"/>
                    <a:pt x="50" y="550"/>
                  </a:cubicBezTo>
                  <a:lnTo>
                    <a:pt x="1142" y="1191"/>
                  </a:lnTo>
                  <a:cubicBezTo>
                    <a:pt x="1170" y="1206"/>
                    <a:pt x="1202" y="1213"/>
                    <a:pt x="1234" y="1213"/>
                  </a:cubicBezTo>
                  <a:cubicBezTo>
                    <a:pt x="1266" y="1213"/>
                    <a:pt x="1297" y="1206"/>
                    <a:pt x="1325" y="1191"/>
                  </a:cubicBezTo>
                  <a:lnTo>
                    <a:pt x="2059" y="769"/>
                  </a:lnTo>
                  <a:cubicBezTo>
                    <a:pt x="2115" y="740"/>
                    <a:pt x="2122" y="691"/>
                    <a:pt x="2073" y="663"/>
                  </a:cubicBezTo>
                  <a:lnTo>
                    <a:pt x="980" y="21"/>
                  </a:lnTo>
                  <a:cubicBezTo>
                    <a:pt x="953" y="8"/>
                    <a:pt x="924" y="1"/>
                    <a:pt x="894"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8"/>
            <p:cNvSpPr/>
            <p:nvPr/>
          </p:nvSpPr>
          <p:spPr>
            <a:xfrm>
              <a:off x="580525" y="1802650"/>
              <a:ext cx="155300" cy="90350"/>
            </a:xfrm>
            <a:custGeom>
              <a:avLst/>
              <a:gdLst/>
              <a:ahLst/>
              <a:cxnLst/>
              <a:rect l="l" t="t" r="r" b="b"/>
              <a:pathLst>
                <a:path w="6212" h="3614" extrusionOk="0">
                  <a:moveTo>
                    <a:pt x="886" y="1"/>
                  </a:moveTo>
                  <a:cubicBezTo>
                    <a:pt x="855" y="1"/>
                    <a:pt x="826" y="8"/>
                    <a:pt x="797" y="22"/>
                  </a:cubicBezTo>
                  <a:lnTo>
                    <a:pt x="57" y="445"/>
                  </a:lnTo>
                  <a:cubicBezTo>
                    <a:pt x="8" y="473"/>
                    <a:pt x="1" y="522"/>
                    <a:pt x="43" y="550"/>
                  </a:cubicBezTo>
                  <a:lnTo>
                    <a:pt x="5231" y="3596"/>
                  </a:lnTo>
                  <a:cubicBezTo>
                    <a:pt x="5256" y="3608"/>
                    <a:pt x="5284" y="3614"/>
                    <a:pt x="5311" y="3614"/>
                  </a:cubicBezTo>
                  <a:cubicBezTo>
                    <a:pt x="5347" y="3614"/>
                    <a:pt x="5383" y="3605"/>
                    <a:pt x="5415" y="3589"/>
                  </a:cubicBezTo>
                  <a:lnTo>
                    <a:pt x="6155" y="3166"/>
                  </a:lnTo>
                  <a:cubicBezTo>
                    <a:pt x="6204" y="3138"/>
                    <a:pt x="6211" y="3088"/>
                    <a:pt x="6169" y="3067"/>
                  </a:cubicBezTo>
                  <a:lnTo>
                    <a:pt x="981" y="22"/>
                  </a:lnTo>
                  <a:cubicBezTo>
                    <a:pt x="949" y="8"/>
                    <a:pt x="917" y="1"/>
                    <a:pt x="886"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8"/>
            <p:cNvSpPr/>
            <p:nvPr/>
          </p:nvSpPr>
          <p:spPr>
            <a:xfrm>
              <a:off x="546875" y="1782900"/>
              <a:ext cx="51475" cy="29300"/>
            </a:xfrm>
            <a:custGeom>
              <a:avLst/>
              <a:gdLst/>
              <a:ahLst/>
              <a:cxnLst/>
              <a:rect l="l" t="t" r="r" b="b"/>
              <a:pathLst>
                <a:path w="2059" h="1172" extrusionOk="0">
                  <a:moveTo>
                    <a:pt x="899" y="0"/>
                  </a:moveTo>
                  <a:cubicBezTo>
                    <a:pt x="866" y="0"/>
                    <a:pt x="834" y="7"/>
                    <a:pt x="804" y="22"/>
                  </a:cubicBezTo>
                  <a:lnTo>
                    <a:pt x="64" y="445"/>
                  </a:lnTo>
                  <a:cubicBezTo>
                    <a:pt x="7" y="473"/>
                    <a:pt x="0" y="523"/>
                    <a:pt x="50" y="544"/>
                  </a:cubicBezTo>
                  <a:lnTo>
                    <a:pt x="1079" y="1150"/>
                  </a:lnTo>
                  <a:cubicBezTo>
                    <a:pt x="1107" y="1164"/>
                    <a:pt x="1139" y="1171"/>
                    <a:pt x="1171" y="1171"/>
                  </a:cubicBezTo>
                  <a:cubicBezTo>
                    <a:pt x="1202" y="1171"/>
                    <a:pt x="1234" y="1164"/>
                    <a:pt x="1262" y="1150"/>
                  </a:cubicBezTo>
                  <a:lnTo>
                    <a:pt x="2002" y="727"/>
                  </a:lnTo>
                  <a:cubicBezTo>
                    <a:pt x="2052" y="699"/>
                    <a:pt x="2059" y="650"/>
                    <a:pt x="2009" y="621"/>
                  </a:cubicBezTo>
                  <a:lnTo>
                    <a:pt x="980" y="15"/>
                  </a:lnTo>
                  <a:cubicBezTo>
                    <a:pt x="954" y="5"/>
                    <a:pt x="926" y="0"/>
                    <a:pt x="899"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8"/>
            <p:cNvSpPr/>
            <p:nvPr/>
          </p:nvSpPr>
          <p:spPr>
            <a:xfrm>
              <a:off x="519550" y="1766850"/>
              <a:ext cx="45325" cy="25700"/>
            </a:xfrm>
            <a:custGeom>
              <a:avLst/>
              <a:gdLst/>
              <a:ahLst/>
              <a:cxnLst/>
              <a:rect l="l" t="t" r="r" b="b"/>
              <a:pathLst>
                <a:path w="1813" h="1028" extrusionOk="0">
                  <a:moveTo>
                    <a:pt x="893" y="1"/>
                  </a:moveTo>
                  <a:cubicBezTo>
                    <a:pt x="860" y="1"/>
                    <a:pt x="828" y="8"/>
                    <a:pt x="797" y="23"/>
                  </a:cubicBezTo>
                  <a:lnTo>
                    <a:pt x="57" y="446"/>
                  </a:lnTo>
                  <a:cubicBezTo>
                    <a:pt x="8" y="474"/>
                    <a:pt x="1" y="523"/>
                    <a:pt x="43" y="551"/>
                  </a:cubicBezTo>
                  <a:lnTo>
                    <a:pt x="833" y="1010"/>
                  </a:lnTo>
                  <a:cubicBezTo>
                    <a:pt x="857" y="1022"/>
                    <a:pt x="885" y="1028"/>
                    <a:pt x="912" y="1028"/>
                  </a:cubicBezTo>
                  <a:cubicBezTo>
                    <a:pt x="948" y="1028"/>
                    <a:pt x="984" y="1018"/>
                    <a:pt x="1016" y="1003"/>
                  </a:cubicBezTo>
                  <a:lnTo>
                    <a:pt x="1749" y="587"/>
                  </a:lnTo>
                  <a:cubicBezTo>
                    <a:pt x="1805" y="551"/>
                    <a:pt x="1812" y="509"/>
                    <a:pt x="1763" y="481"/>
                  </a:cubicBezTo>
                  <a:lnTo>
                    <a:pt x="981" y="16"/>
                  </a:lnTo>
                  <a:cubicBezTo>
                    <a:pt x="951" y="6"/>
                    <a:pt x="922" y="1"/>
                    <a:pt x="893"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8"/>
            <p:cNvSpPr/>
            <p:nvPr/>
          </p:nvSpPr>
          <p:spPr>
            <a:xfrm>
              <a:off x="492075" y="1758975"/>
              <a:ext cx="30850" cy="17450"/>
            </a:xfrm>
            <a:custGeom>
              <a:avLst/>
              <a:gdLst/>
              <a:ahLst/>
              <a:cxnLst/>
              <a:rect l="l" t="t" r="r" b="b"/>
              <a:pathLst>
                <a:path w="1234" h="698" extrusionOk="0">
                  <a:moveTo>
                    <a:pt x="315" y="0"/>
                  </a:moveTo>
                  <a:cubicBezTo>
                    <a:pt x="282" y="0"/>
                    <a:pt x="248" y="9"/>
                    <a:pt x="219" y="28"/>
                  </a:cubicBezTo>
                  <a:lnTo>
                    <a:pt x="56" y="112"/>
                  </a:lnTo>
                  <a:cubicBezTo>
                    <a:pt x="7" y="140"/>
                    <a:pt x="0" y="190"/>
                    <a:pt x="49" y="218"/>
                  </a:cubicBezTo>
                  <a:lnTo>
                    <a:pt x="832" y="676"/>
                  </a:lnTo>
                  <a:cubicBezTo>
                    <a:pt x="860" y="690"/>
                    <a:pt x="892" y="697"/>
                    <a:pt x="923" y="697"/>
                  </a:cubicBezTo>
                  <a:cubicBezTo>
                    <a:pt x="955" y="697"/>
                    <a:pt x="987" y="690"/>
                    <a:pt x="1015" y="676"/>
                  </a:cubicBezTo>
                  <a:lnTo>
                    <a:pt x="1177" y="584"/>
                  </a:lnTo>
                  <a:cubicBezTo>
                    <a:pt x="1227" y="556"/>
                    <a:pt x="1234" y="507"/>
                    <a:pt x="1191" y="479"/>
                  </a:cubicBezTo>
                  <a:lnTo>
                    <a:pt x="402" y="21"/>
                  </a:lnTo>
                  <a:cubicBezTo>
                    <a:pt x="375" y="7"/>
                    <a:pt x="345" y="0"/>
                    <a:pt x="315"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8"/>
            <p:cNvSpPr/>
            <p:nvPr/>
          </p:nvSpPr>
          <p:spPr>
            <a:xfrm>
              <a:off x="464575" y="1734600"/>
              <a:ext cx="45325" cy="25750"/>
            </a:xfrm>
            <a:custGeom>
              <a:avLst/>
              <a:gdLst/>
              <a:ahLst/>
              <a:cxnLst/>
              <a:rect l="l" t="t" r="r" b="b"/>
              <a:pathLst>
                <a:path w="1813" h="1030" extrusionOk="0">
                  <a:moveTo>
                    <a:pt x="895" y="1"/>
                  </a:moveTo>
                  <a:cubicBezTo>
                    <a:pt x="861" y="1"/>
                    <a:pt x="827" y="8"/>
                    <a:pt x="797" y="23"/>
                  </a:cubicBezTo>
                  <a:lnTo>
                    <a:pt x="64" y="446"/>
                  </a:lnTo>
                  <a:cubicBezTo>
                    <a:pt x="7" y="474"/>
                    <a:pt x="0" y="523"/>
                    <a:pt x="50" y="544"/>
                  </a:cubicBezTo>
                  <a:lnTo>
                    <a:pt x="832" y="1010"/>
                  </a:lnTo>
                  <a:cubicBezTo>
                    <a:pt x="859" y="1023"/>
                    <a:pt x="889" y="1030"/>
                    <a:pt x="918" y="1030"/>
                  </a:cubicBezTo>
                  <a:cubicBezTo>
                    <a:pt x="952" y="1030"/>
                    <a:pt x="986" y="1021"/>
                    <a:pt x="1015" y="1003"/>
                  </a:cubicBezTo>
                  <a:lnTo>
                    <a:pt x="1756" y="587"/>
                  </a:lnTo>
                  <a:cubicBezTo>
                    <a:pt x="1805" y="551"/>
                    <a:pt x="1812" y="509"/>
                    <a:pt x="1770" y="481"/>
                  </a:cubicBezTo>
                  <a:lnTo>
                    <a:pt x="980" y="16"/>
                  </a:lnTo>
                  <a:cubicBezTo>
                    <a:pt x="954" y="6"/>
                    <a:pt x="925" y="1"/>
                    <a:pt x="89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8"/>
            <p:cNvSpPr/>
            <p:nvPr/>
          </p:nvSpPr>
          <p:spPr>
            <a:xfrm>
              <a:off x="437075" y="1726675"/>
              <a:ext cx="30875" cy="17475"/>
            </a:xfrm>
            <a:custGeom>
              <a:avLst/>
              <a:gdLst/>
              <a:ahLst/>
              <a:cxnLst/>
              <a:rect l="l" t="t" r="r" b="b"/>
              <a:pathLst>
                <a:path w="1235" h="699" extrusionOk="0">
                  <a:moveTo>
                    <a:pt x="318" y="0"/>
                  </a:moveTo>
                  <a:cubicBezTo>
                    <a:pt x="284" y="0"/>
                    <a:pt x="249" y="7"/>
                    <a:pt x="219" y="23"/>
                  </a:cubicBezTo>
                  <a:lnTo>
                    <a:pt x="57" y="114"/>
                  </a:lnTo>
                  <a:cubicBezTo>
                    <a:pt x="8" y="142"/>
                    <a:pt x="1" y="192"/>
                    <a:pt x="43" y="220"/>
                  </a:cubicBezTo>
                  <a:lnTo>
                    <a:pt x="832" y="678"/>
                  </a:lnTo>
                  <a:cubicBezTo>
                    <a:pt x="859" y="691"/>
                    <a:pt x="889" y="698"/>
                    <a:pt x="919" y="698"/>
                  </a:cubicBezTo>
                  <a:cubicBezTo>
                    <a:pt x="952" y="698"/>
                    <a:pt x="986" y="690"/>
                    <a:pt x="1016" y="671"/>
                  </a:cubicBezTo>
                  <a:lnTo>
                    <a:pt x="1171" y="586"/>
                  </a:lnTo>
                  <a:cubicBezTo>
                    <a:pt x="1227" y="551"/>
                    <a:pt x="1234" y="509"/>
                    <a:pt x="1185" y="481"/>
                  </a:cubicBezTo>
                  <a:lnTo>
                    <a:pt x="402" y="15"/>
                  </a:lnTo>
                  <a:cubicBezTo>
                    <a:pt x="376" y="6"/>
                    <a:pt x="347" y="0"/>
                    <a:pt x="318"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8"/>
            <p:cNvSpPr/>
            <p:nvPr/>
          </p:nvSpPr>
          <p:spPr>
            <a:xfrm>
              <a:off x="752875" y="1903825"/>
              <a:ext cx="45325" cy="25775"/>
            </a:xfrm>
            <a:custGeom>
              <a:avLst/>
              <a:gdLst/>
              <a:ahLst/>
              <a:cxnLst/>
              <a:rect l="l" t="t" r="r" b="b"/>
              <a:pathLst>
                <a:path w="1813" h="1031" extrusionOk="0">
                  <a:moveTo>
                    <a:pt x="892" y="1"/>
                  </a:moveTo>
                  <a:cubicBezTo>
                    <a:pt x="859" y="1"/>
                    <a:pt x="827" y="9"/>
                    <a:pt x="798" y="28"/>
                  </a:cubicBezTo>
                  <a:lnTo>
                    <a:pt x="57" y="444"/>
                  </a:lnTo>
                  <a:cubicBezTo>
                    <a:pt x="8" y="479"/>
                    <a:pt x="1" y="522"/>
                    <a:pt x="43" y="550"/>
                  </a:cubicBezTo>
                  <a:lnTo>
                    <a:pt x="833" y="1015"/>
                  </a:lnTo>
                  <a:cubicBezTo>
                    <a:pt x="859" y="1025"/>
                    <a:pt x="888" y="1030"/>
                    <a:pt x="918" y="1030"/>
                  </a:cubicBezTo>
                  <a:cubicBezTo>
                    <a:pt x="952" y="1030"/>
                    <a:pt x="986" y="1023"/>
                    <a:pt x="1016" y="1008"/>
                  </a:cubicBezTo>
                  <a:lnTo>
                    <a:pt x="1749" y="585"/>
                  </a:lnTo>
                  <a:cubicBezTo>
                    <a:pt x="1806" y="557"/>
                    <a:pt x="1813" y="507"/>
                    <a:pt x="1763" y="479"/>
                  </a:cubicBezTo>
                  <a:lnTo>
                    <a:pt x="981" y="21"/>
                  </a:lnTo>
                  <a:cubicBezTo>
                    <a:pt x="951" y="8"/>
                    <a:pt x="921" y="1"/>
                    <a:pt x="892"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8"/>
            <p:cNvSpPr/>
            <p:nvPr/>
          </p:nvSpPr>
          <p:spPr>
            <a:xfrm>
              <a:off x="943750" y="1864350"/>
              <a:ext cx="34575" cy="19550"/>
            </a:xfrm>
            <a:custGeom>
              <a:avLst/>
              <a:gdLst/>
              <a:ahLst/>
              <a:cxnLst/>
              <a:rect l="l" t="t" r="r" b="b"/>
              <a:pathLst>
                <a:path w="1383" h="782" extrusionOk="0">
                  <a:moveTo>
                    <a:pt x="489" y="1"/>
                  </a:moveTo>
                  <a:cubicBezTo>
                    <a:pt x="457" y="1"/>
                    <a:pt x="425" y="9"/>
                    <a:pt x="395" y="28"/>
                  </a:cubicBezTo>
                  <a:lnTo>
                    <a:pt x="57" y="218"/>
                  </a:lnTo>
                  <a:cubicBezTo>
                    <a:pt x="7" y="247"/>
                    <a:pt x="0" y="289"/>
                    <a:pt x="43" y="317"/>
                  </a:cubicBezTo>
                  <a:lnTo>
                    <a:pt x="804" y="761"/>
                  </a:lnTo>
                  <a:cubicBezTo>
                    <a:pt x="831" y="774"/>
                    <a:pt x="860" y="782"/>
                    <a:pt x="890" y="782"/>
                  </a:cubicBezTo>
                  <a:cubicBezTo>
                    <a:pt x="924" y="782"/>
                    <a:pt x="957" y="773"/>
                    <a:pt x="987" y="754"/>
                  </a:cubicBezTo>
                  <a:lnTo>
                    <a:pt x="1319" y="564"/>
                  </a:lnTo>
                  <a:cubicBezTo>
                    <a:pt x="1375" y="536"/>
                    <a:pt x="1382" y="486"/>
                    <a:pt x="1333" y="458"/>
                  </a:cubicBezTo>
                  <a:lnTo>
                    <a:pt x="578" y="21"/>
                  </a:lnTo>
                  <a:cubicBezTo>
                    <a:pt x="548" y="8"/>
                    <a:pt x="518" y="1"/>
                    <a:pt x="48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8"/>
            <p:cNvSpPr/>
            <p:nvPr/>
          </p:nvSpPr>
          <p:spPr>
            <a:xfrm>
              <a:off x="943750" y="1864000"/>
              <a:ext cx="34375" cy="20175"/>
            </a:xfrm>
            <a:custGeom>
              <a:avLst/>
              <a:gdLst/>
              <a:ahLst/>
              <a:cxnLst/>
              <a:rect l="l" t="t" r="r" b="b"/>
              <a:pathLst>
                <a:path w="1375" h="807" extrusionOk="0">
                  <a:moveTo>
                    <a:pt x="494" y="21"/>
                  </a:moveTo>
                  <a:cubicBezTo>
                    <a:pt x="522" y="21"/>
                    <a:pt x="543" y="28"/>
                    <a:pt x="571" y="35"/>
                  </a:cubicBezTo>
                  <a:lnTo>
                    <a:pt x="1326" y="479"/>
                  </a:lnTo>
                  <a:cubicBezTo>
                    <a:pt x="1340" y="486"/>
                    <a:pt x="1354" y="500"/>
                    <a:pt x="1354" y="521"/>
                  </a:cubicBezTo>
                  <a:cubicBezTo>
                    <a:pt x="1354" y="536"/>
                    <a:pt x="1340" y="550"/>
                    <a:pt x="1312" y="571"/>
                  </a:cubicBezTo>
                  <a:lnTo>
                    <a:pt x="980" y="761"/>
                  </a:lnTo>
                  <a:cubicBezTo>
                    <a:pt x="952" y="775"/>
                    <a:pt x="922" y="782"/>
                    <a:pt x="893" y="782"/>
                  </a:cubicBezTo>
                  <a:cubicBezTo>
                    <a:pt x="864" y="782"/>
                    <a:pt x="836" y="775"/>
                    <a:pt x="811" y="761"/>
                  </a:cubicBezTo>
                  <a:lnTo>
                    <a:pt x="50" y="324"/>
                  </a:lnTo>
                  <a:cubicBezTo>
                    <a:pt x="36" y="317"/>
                    <a:pt x="29" y="303"/>
                    <a:pt x="22" y="289"/>
                  </a:cubicBezTo>
                  <a:cubicBezTo>
                    <a:pt x="29" y="261"/>
                    <a:pt x="43" y="246"/>
                    <a:pt x="64" y="239"/>
                  </a:cubicBezTo>
                  <a:lnTo>
                    <a:pt x="402" y="49"/>
                  </a:lnTo>
                  <a:cubicBezTo>
                    <a:pt x="430" y="28"/>
                    <a:pt x="459" y="21"/>
                    <a:pt x="494" y="21"/>
                  </a:cubicBezTo>
                  <a:close/>
                  <a:moveTo>
                    <a:pt x="486" y="1"/>
                  </a:moveTo>
                  <a:cubicBezTo>
                    <a:pt x="452" y="1"/>
                    <a:pt x="418" y="9"/>
                    <a:pt x="388" y="28"/>
                  </a:cubicBezTo>
                  <a:lnTo>
                    <a:pt x="50" y="218"/>
                  </a:lnTo>
                  <a:cubicBezTo>
                    <a:pt x="22" y="232"/>
                    <a:pt x="7" y="254"/>
                    <a:pt x="0" y="289"/>
                  </a:cubicBezTo>
                  <a:cubicBezTo>
                    <a:pt x="0" y="310"/>
                    <a:pt x="14" y="331"/>
                    <a:pt x="36" y="338"/>
                  </a:cubicBezTo>
                  <a:lnTo>
                    <a:pt x="797" y="782"/>
                  </a:lnTo>
                  <a:cubicBezTo>
                    <a:pt x="813" y="798"/>
                    <a:pt x="837" y="806"/>
                    <a:pt x="859" y="806"/>
                  </a:cubicBezTo>
                  <a:cubicBezTo>
                    <a:pt x="867" y="806"/>
                    <a:pt x="874" y="805"/>
                    <a:pt x="882" y="803"/>
                  </a:cubicBezTo>
                  <a:cubicBezTo>
                    <a:pt x="917" y="803"/>
                    <a:pt x="952" y="796"/>
                    <a:pt x="987" y="782"/>
                  </a:cubicBezTo>
                  <a:lnTo>
                    <a:pt x="1319" y="592"/>
                  </a:lnTo>
                  <a:cubicBezTo>
                    <a:pt x="1347" y="578"/>
                    <a:pt x="1368" y="550"/>
                    <a:pt x="1375" y="521"/>
                  </a:cubicBezTo>
                  <a:cubicBezTo>
                    <a:pt x="1368" y="500"/>
                    <a:pt x="1354" y="479"/>
                    <a:pt x="1333" y="465"/>
                  </a:cubicBezTo>
                  <a:lnTo>
                    <a:pt x="578" y="21"/>
                  </a:lnTo>
                  <a:cubicBezTo>
                    <a:pt x="548" y="8"/>
                    <a:pt x="517" y="1"/>
                    <a:pt x="48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8"/>
            <p:cNvSpPr/>
            <p:nvPr/>
          </p:nvSpPr>
          <p:spPr>
            <a:xfrm>
              <a:off x="914500" y="1847250"/>
              <a:ext cx="34550" cy="19550"/>
            </a:xfrm>
            <a:custGeom>
              <a:avLst/>
              <a:gdLst/>
              <a:ahLst/>
              <a:cxnLst/>
              <a:rect l="l" t="t" r="r" b="b"/>
              <a:pathLst>
                <a:path w="1382" h="782" extrusionOk="0">
                  <a:moveTo>
                    <a:pt x="492" y="1"/>
                  </a:moveTo>
                  <a:cubicBezTo>
                    <a:pt x="458" y="1"/>
                    <a:pt x="425" y="10"/>
                    <a:pt x="395" y="28"/>
                  </a:cubicBezTo>
                  <a:lnTo>
                    <a:pt x="64" y="219"/>
                  </a:lnTo>
                  <a:cubicBezTo>
                    <a:pt x="7" y="240"/>
                    <a:pt x="0" y="289"/>
                    <a:pt x="50" y="317"/>
                  </a:cubicBezTo>
                  <a:lnTo>
                    <a:pt x="804" y="761"/>
                  </a:lnTo>
                  <a:cubicBezTo>
                    <a:pt x="834" y="775"/>
                    <a:pt x="864" y="782"/>
                    <a:pt x="893" y="782"/>
                  </a:cubicBezTo>
                  <a:cubicBezTo>
                    <a:pt x="926" y="782"/>
                    <a:pt x="957" y="773"/>
                    <a:pt x="987" y="754"/>
                  </a:cubicBezTo>
                  <a:lnTo>
                    <a:pt x="1325" y="564"/>
                  </a:lnTo>
                  <a:cubicBezTo>
                    <a:pt x="1375" y="536"/>
                    <a:pt x="1382" y="486"/>
                    <a:pt x="1340" y="458"/>
                  </a:cubicBezTo>
                  <a:lnTo>
                    <a:pt x="578" y="21"/>
                  </a:lnTo>
                  <a:cubicBezTo>
                    <a:pt x="552" y="8"/>
                    <a:pt x="522" y="1"/>
                    <a:pt x="49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8"/>
            <p:cNvSpPr/>
            <p:nvPr/>
          </p:nvSpPr>
          <p:spPr>
            <a:xfrm>
              <a:off x="914675" y="1846900"/>
              <a:ext cx="34200" cy="20100"/>
            </a:xfrm>
            <a:custGeom>
              <a:avLst/>
              <a:gdLst/>
              <a:ahLst/>
              <a:cxnLst/>
              <a:rect l="l" t="t" r="r" b="b"/>
              <a:pathLst>
                <a:path w="1368" h="804" extrusionOk="0">
                  <a:moveTo>
                    <a:pt x="482" y="21"/>
                  </a:moveTo>
                  <a:cubicBezTo>
                    <a:pt x="511" y="21"/>
                    <a:pt x="539" y="28"/>
                    <a:pt x="564" y="42"/>
                  </a:cubicBezTo>
                  <a:lnTo>
                    <a:pt x="1325" y="486"/>
                  </a:lnTo>
                  <a:cubicBezTo>
                    <a:pt x="1340" y="493"/>
                    <a:pt x="1347" y="508"/>
                    <a:pt x="1347" y="522"/>
                  </a:cubicBezTo>
                  <a:cubicBezTo>
                    <a:pt x="1347" y="536"/>
                    <a:pt x="1333" y="557"/>
                    <a:pt x="1311" y="571"/>
                  </a:cubicBezTo>
                  <a:lnTo>
                    <a:pt x="973" y="761"/>
                  </a:lnTo>
                  <a:cubicBezTo>
                    <a:pt x="947" y="776"/>
                    <a:pt x="916" y="783"/>
                    <a:pt x="885" y="783"/>
                  </a:cubicBezTo>
                  <a:cubicBezTo>
                    <a:pt x="858" y="783"/>
                    <a:pt x="830" y="778"/>
                    <a:pt x="804" y="768"/>
                  </a:cubicBezTo>
                  <a:lnTo>
                    <a:pt x="50" y="324"/>
                  </a:lnTo>
                  <a:cubicBezTo>
                    <a:pt x="35" y="317"/>
                    <a:pt x="21" y="303"/>
                    <a:pt x="21" y="282"/>
                  </a:cubicBezTo>
                  <a:cubicBezTo>
                    <a:pt x="21" y="268"/>
                    <a:pt x="35" y="247"/>
                    <a:pt x="64" y="233"/>
                  </a:cubicBezTo>
                  <a:lnTo>
                    <a:pt x="395" y="42"/>
                  </a:lnTo>
                  <a:cubicBezTo>
                    <a:pt x="423" y="28"/>
                    <a:pt x="453" y="21"/>
                    <a:pt x="482" y="21"/>
                  </a:cubicBezTo>
                  <a:close/>
                  <a:moveTo>
                    <a:pt x="485" y="1"/>
                  </a:moveTo>
                  <a:cubicBezTo>
                    <a:pt x="450" y="1"/>
                    <a:pt x="414" y="10"/>
                    <a:pt x="381" y="28"/>
                  </a:cubicBezTo>
                  <a:lnTo>
                    <a:pt x="50" y="219"/>
                  </a:lnTo>
                  <a:cubicBezTo>
                    <a:pt x="21" y="233"/>
                    <a:pt x="0" y="254"/>
                    <a:pt x="0" y="282"/>
                  </a:cubicBezTo>
                  <a:cubicBezTo>
                    <a:pt x="0" y="310"/>
                    <a:pt x="14" y="331"/>
                    <a:pt x="35" y="338"/>
                  </a:cubicBezTo>
                  <a:lnTo>
                    <a:pt x="790" y="782"/>
                  </a:lnTo>
                  <a:cubicBezTo>
                    <a:pt x="818" y="797"/>
                    <a:pt x="846" y="804"/>
                    <a:pt x="881" y="804"/>
                  </a:cubicBezTo>
                  <a:cubicBezTo>
                    <a:pt x="917" y="804"/>
                    <a:pt x="952" y="797"/>
                    <a:pt x="980" y="775"/>
                  </a:cubicBezTo>
                  <a:lnTo>
                    <a:pt x="1318" y="585"/>
                  </a:lnTo>
                  <a:cubicBezTo>
                    <a:pt x="1347" y="571"/>
                    <a:pt x="1361" y="543"/>
                    <a:pt x="1368" y="515"/>
                  </a:cubicBezTo>
                  <a:cubicBezTo>
                    <a:pt x="1368" y="493"/>
                    <a:pt x="1354" y="472"/>
                    <a:pt x="1333" y="458"/>
                  </a:cubicBezTo>
                  <a:lnTo>
                    <a:pt x="578" y="21"/>
                  </a:lnTo>
                  <a:cubicBezTo>
                    <a:pt x="548" y="8"/>
                    <a:pt x="517" y="1"/>
                    <a:pt x="48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8"/>
            <p:cNvSpPr/>
            <p:nvPr/>
          </p:nvSpPr>
          <p:spPr>
            <a:xfrm>
              <a:off x="886125" y="1830525"/>
              <a:ext cx="34375" cy="19550"/>
            </a:xfrm>
            <a:custGeom>
              <a:avLst/>
              <a:gdLst/>
              <a:ahLst/>
              <a:cxnLst/>
              <a:rect l="l" t="t" r="r" b="b"/>
              <a:pathLst>
                <a:path w="1375" h="782" extrusionOk="0">
                  <a:moveTo>
                    <a:pt x="486" y="0"/>
                  </a:moveTo>
                  <a:cubicBezTo>
                    <a:pt x="453" y="0"/>
                    <a:pt x="421" y="9"/>
                    <a:pt x="395" y="28"/>
                  </a:cubicBezTo>
                  <a:lnTo>
                    <a:pt x="57" y="218"/>
                  </a:lnTo>
                  <a:cubicBezTo>
                    <a:pt x="0" y="239"/>
                    <a:pt x="0" y="288"/>
                    <a:pt x="43" y="317"/>
                  </a:cubicBezTo>
                  <a:lnTo>
                    <a:pt x="797" y="761"/>
                  </a:lnTo>
                  <a:cubicBezTo>
                    <a:pt x="827" y="774"/>
                    <a:pt x="857" y="781"/>
                    <a:pt x="886" y="781"/>
                  </a:cubicBezTo>
                  <a:cubicBezTo>
                    <a:pt x="919" y="781"/>
                    <a:pt x="950" y="772"/>
                    <a:pt x="980" y="754"/>
                  </a:cubicBezTo>
                  <a:lnTo>
                    <a:pt x="1318" y="563"/>
                  </a:lnTo>
                  <a:cubicBezTo>
                    <a:pt x="1368" y="535"/>
                    <a:pt x="1375" y="486"/>
                    <a:pt x="1333" y="458"/>
                  </a:cubicBezTo>
                  <a:lnTo>
                    <a:pt x="571" y="21"/>
                  </a:lnTo>
                  <a:cubicBezTo>
                    <a:pt x="545" y="7"/>
                    <a:pt x="515" y="0"/>
                    <a:pt x="4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8"/>
            <p:cNvSpPr/>
            <p:nvPr/>
          </p:nvSpPr>
          <p:spPr>
            <a:xfrm>
              <a:off x="886125" y="1830225"/>
              <a:ext cx="34200" cy="20025"/>
            </a:xfrm>
            <a:custGeom>
              <a:avLst/>
              <a:gdLst/>
              <a:ahLst/>
              <a:cxnLst/>
              <a:rect l="l" t="t" r="r" b="b"/>
              <a:pathLst>
                <a:path w="1368" h="801" extrusionOk="0">
                  <a:moveTo>
                    <a:pt x="482" y="11"/>
                  </a:moveTo>
                  <a:cubicBezTo>
                    <a:pt x="511" y="11"/>
                    <a:pt x="540" y="18"/>
                    <a:pt x="564" y="33"/>
                  </a:cubicBezTo>
                  <a:lnTo>
                    <a:pt x="1326" y="477"/>
                  </a:lnTo>
                  <a:cubicBezTo>
                    <a:pt x="1340" y="484"/>
                    <a:pt x="1347" y="498"/>
                    <a:pt x="1354" y="512"/>
                  </a:cubicBezTo>
                  <a:cubicBezTo>
                    <a:pt x="1347" y="533"/>
                    <a:pt x="1333" y="554"/>
                    <a:pt x="1311" y="561"/>
                  </a:cubicBezTo>
                  <a:lnTo>
                    <a:pt x="973" y="752"/>
                  </a:lnTo>
                  <a:cubicBezTo>
                    <a:pt x="947" y="767"/>
                    <a:pt x="916" y="774"/>
                    <a:pt x="885" y="774"/>
                  </a:cubicBezTo>
                  <a:cubicBezTo>
                    <a:pt x="858" y="774"/>
                    <a:pt x="830" y="768"/>
                    <a:pt x="804" y="759"/>
                  </a:cubicBezTo>
                  <a:lnTo>
                    <a:pt x="50" y="315"/>
                  </a:lnTo>
                  <a:cubicBezTo>
                    <a:pt x="35" y="307"/>
                    <a:pt x="21" y="293"/>
                    <a:pt x="21" y="279"/>
                  </a:cubicBezTo>
                  <a:cubicBezTo>
                    <a:pt x="21" y="258"/>
                    <a:pt x="35" y="244"/>
                    <a:pt x="64" y="230"/>
                  </a:cubicBezTo>
                  <a:lnTo>
                    <a:pt x="395" y="33"/>
                  </a:lnTo>
                  <a:cubicBezTo>
                    <a:pt x="423" y="18"/>
                    <a:pt x="453" y="11"/>
                    <a:pt x="482" y="11"/>
                  </a:cubicBezTo>
                  <a:close/>
                  <a:moveTo>
                    <a:pt x="493" y="0"/>
                  </a:moveTo>
                  <a:cubicBezTo>
                    <a:pt x="456" y="0"/>
                    <a:pt x="420" y="10"/>
                    <a:pt x="388" y="25"/>
                  </a:cubicBezTo>
                  <a:lnTo>
                    <a:pt x="50" y="216"/>
                  </a:lnTo>
                  <a:cubicBezTo>
                    <a:pt x="21" y="230"/>
                    <a:pt x="0" y="258"/>
                    <a:pt x="0" y="286"/>
                  </a:cubicBezTo>
                  <a:cubicBezTo>
                    <a:pt x="0" y="307"/>
                    <a:pt x="14" y="329"/>
                    <a:pt x="35" y="343"/>
                  </a:cubicBezTo>
                  <a:lnTo>
                    <a:pt x="790" y="780"/>
                  </a:lnTo>
                  <a:cubicBezTo>
                    <a:pt x="818" y="794"/>
                    <a:pt x="853" y="801"/>
                    <a:pt x="881" y="801"/>
                  </a:cubicBezTo>
                  <a:cubicBezTo>
                    <a:pt x="917" y="801"/>
                    <a:pt x="952" y="794"/>
                    <a:pt x="987" y="780"/>
                  </a:cubicBezTo>
                  <a:lnTo>
                    <a:pt x="1318" y="589"/>
                  </a:lnTo>
                  <a:cubicBezTo>
                    <a:pt x="1347" y="575"/>
                    <a:pt x="1368" y="554"/>
                    <a:pt x="1368" y="519"/>
                  </a:cubicBezTo>
                  <a:cubicBezTo>
                    <a:pt x="1368" y="498"/>
                    <a:pt x="1354" y="477"/>
                    <a:pt x="1333" y="463"/>
                  </a:cubicBezTo>
                  <a:lnTo>
                    <a:pt x="578" y="18"/>
                  </a:lnTo>
                  <a:cubicBezTo>
                    <a:pt x="550" y="6"/>
                    <a:pt x="521" y="0"/>
                    <a:pt x="4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8"/>
            <p:cNvSpPr/>
            <p:nvPr/>
          </p:nvSpPr>
          <p:spPr>
            <a:xfrm>
              <a:off x="857400" y="1813650"/>
              <a:ext cx="34550" cy="19600"/>
            </a:xfrm>
            <a:custGeom>
              <a:avLst/>
              <a:gdLst/>
              <a:ahLst/>
              <a:cxnLst/>
              <a:rect l="l" t="t" r="r" b="b"/>
              <a:pathLst>
                <a:path w="1382" h="784" extrusionOk="0">
                  <a:moveTo>
                    <a:pt x="499" y="1"/>
                  </a:moveTo>
                  <a:cubicBezTo>
                    <a:pt x="464" y="1"/>
                    <a:pt x="430" y="10"/>
                    <a:pt x="402" y="26"/>
                  </a:cubicBezTo>
                  <a:lnTo>
                    <a:pt x="64" y="216"/>
                  </a:lnTo>
                  <a:cubicBezTo>
                    <a:pt x="7" y="244"/>
                    <a:pt x="0" y="294"/>
                    <a:pt x="50" y="322"/>
                  </a:cubicBezTo>
                  <a:lnTo>
                    <a:pt x="804" y="766"/>
                  </a:lnTo>
                  <a:cubicBezTo>
                    <a:pt x="832" y="778"/>
                    <a:pt x="859" y="784"/>
                    <a:pt x="887" y="784"/>
                  </a:cubicBezTo>
                  <a:cubicBezTo>
                    <a:pt x="922" y="784"/>
                    <a:pt x="955" y="775"/>
                    <a:pt x="987" y="759"/>
                  </a:cubicBezTo>
                  <a:lnTo>
                    <a:pt x="1325" y="569"/>
                  </a:lnTo>
                  <a:cubicBezTo>
                    <a:pt x="1375" y="540"/>
                    <a:pt x="1382" y="491"/>
                    <a:pt x="1340" y="463"/>
                  </a:cubicBezTo>
                  <a:lnTo>
                    <a:pt x="578" y="19"/>
                  </a:lnTo>
                  <a:cubicBezTo>
                    <a:pt x="554" y="6"/>
                    <a:pt x="526" y="1"/>
                    <a:pt x="49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8"/>
            <p:cNvSpPr/>
            <p:nvPr/>
          </p:nvSpPr>
          <p:spPr>
            <a:xfrm>
              <a:off x="857575" y="1813425"/>
              <a:ext cx="34200" cy="20100"/>
            </a:xfrm>
            <a:custGeom>
              <a:avLst/>
              <a:gdLst/>
              <a:ahLst/>
              <a:cxnLst/>
              <a:rect l="l" t="t" r="r" b="b"/>
              <a:pathLst>
                <a:path w="1368" h="804" extrusionOk="0">
                  <a:moveTo>
                    <a:pt x="494" y="24"/>
                  </a:moveTo>
                  <a:cubicBezTo>
                    <a:pt x="520" y="24"/>
                    <a:pt x="547" y="30"/>
                    <a:pt x="571" y="42"/>
                  </a:cubicBezTo>
                  <a:lnTo>
                    <a:pt x="1326" y="479"/>
                  </a:lnTo>
                  <a:cubicBezTo>
                    <a:pt x="1340" y="486"/>
                    <a:pt x="1347" y="500"/>
                    <a:pt x="1354" y="521"/>
                  </a:cubicBezTo>
                  <a:cubicBezTo>
                    <a:pt x="1347" y="542"/>
                    <a:pt x="1333" y="557"/>
                    <a:pt x="1311" y="571"/>
                  </a:cubicBezTo>
                  <a:lnTo>
                    <a:pt x="973" y="761"/>
                  </a:lnTo>
                  <a:cubicBezTo>
                    <a:pt x="947" y="776"/>
                    <a:pt x="916" y="783"/>
                    <a:pt x="885" y="783"/>
                  </a:cubicBezTo>
                  <a:cubicBezTo>
                    <a:pt x="858" y="783"/>
                    <a:pt x="830" y="778"/>
                    <a:pt x="804" y="768"/>
                  </a:cubicBezTo>
                  <a:lnTo>
                    <a:pt x="50" y="324"/>
                  </a:lnTo>
                  <a:cubicBezTo>
                    <a:pt x="36" y="317"/>
                    <a:pt x="21" y="303"/>
                    <a:pt x="21" y="289"/>
                  </a:cubicBezTo>
                  <a:cubicBezTo>
                    <a:pt x="28" y="267"/>
                    <a:pt x="43" y="246"/>
                    <a:pt x="64" y="239"/>
                  </a:cubicBezTo>
                  <a:lnTo>
                    <a:pt x="395" y="49"/>
                  </a:lnTo>
                  <a:cubicBezTo>
                    <a:pt x="427" y="33"/>
                    <a:pt x="461" y="24"/>
                    <a:pt x="494" y="24"/>
                  </a:cubicBezTo>
                  <a:close/>
                  <a:moveTo>
                    <a:pt x="485" y="0"/>
                  </a:moveTo>
                  <a:cubicBezTo>
                    <a:pt x="450" y="0"/>
                    <a:pt x="414" y="9"/>
                    <a:pt x="381" y="28"/>
                  </a:cubicBezTo>
                  <a:lnTo>
                    <a:pt x="50" y="218"/>
                  </a:lnTo>
                  <a:cubicBezTo>
                    <a:pt x="21" y="225"/>
                    <a:pt x="0" y="253"/>
                    <a:pt x="0" y="282"/>
                  </a:cubicBezTo>
                  <a:cubicBezTo>
                    <a:pt x="0" y="310"/>
                    <a:pt x="14" y="331"/>
                    <a:pt x="36" y="338"/>
                  </a:cubicBezTo>
                  <a:lnTo>
                    <a:pt x="790" y="782"/>
                  </a:lnTo>
                  <a:cubicBezTo>
                    <a:pt x="818" y="796"/>
                    <a:pt x="853" y="803"/>
                    <a:pt x="881" y="803"/>
                  </a:cubicBezTo>
                  <a:cubicBezTo>
                    <a:pt x="917" y="803"/>
                    <a:pt x="952" y="796"/>
                    <a:pt x="987" y="775"/>
                  </a:cubicBezTo>
                  <a:lnTo>
                    <a:pt x="1318" y="585"/>
                  </a:lnTo>
                  <a:cubicBezTo>
                    <a:pt x="1347" y="571"/>
                    <a:pt x="1368" y="542"/>
                    <a:pt x="1368" y="514"/>
                  </a:cubicBezTo>
                  <a:cubicBezTo>
                    <a:pt x="1368" y="493"/>
                    <a:pt x="1354" y="472"/>
                    <a:pt x="1333" y="458"/>
                  </a:cubicBezTo>
                  <a:lnTo>
                    <a:pt x="578" y="21"/>
                  </a:lnTo>
                  <a:cubicBezTo>
                    <a:pt x="548" y="7"/>
                    <a:pt x="517" y="0"/>
                    <a:pt x="48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8"/>
            <p:cNvSpPr/>
            <p:nvPr/>
          </p:nvSpPr>
          <p:spPr>
            <a:xfrm>
              <a:off x="829025" y="1796825"/>
              <a:ext cx="34375" cy="19575"/>
            </a:xfrm>
            <a:custGeom>
              <a:avLst/>
              <a:gdLst/>
              <a:ahLst/>
              <a:cxnLst/>
              <a:rect l="l" t="t" r="r" b="b"/>
              <a:pathLst>
                <a:path w="1375" h="783" extrusionOk="0">
                  <a:moveTo>
                    <a:pt x="483" y="1"/>
                  </a:moveTo>
                  <a:cubicBezTo>
                    <a:pt x="453" y="1"/>
                    <a:pt x="423" y="8"/>
                    <a:pt x="395" y="22"/>
                  </a:cubicBezTo>
                  <a:lnTo>
                    <a:pt x="57" y="212"/>
                  </a:lnTo>
                  <a:cubicBezTo>
                    <a:pt x="0" y="248"/>
                    <a:pt x="0" y="297"/>
                    <a:pt x="43" y="325"/>
                  </a:cubicBezTo>
                  <a:lnTo>
                    <a:pt x="804" y="762"/>
                  </a:lnTo>
                  <a:cubicBezTo>
                    <a:pt x="831" y="776"/>
                    <a:pt x="859" y="783"/>
                    <a:pt x="887" y="783"/>
                  </a:cubicBezTo>
                  <a:cubicBezTo>
                    <a:pt x="919" y="783"/>
                    <a:pt x="950" y="774"/>
                    <a:pt x="980" y="755"/>
                  </a:cubicBezTo>
                  <a:lnTo>
                    <a:pt x="1318" y="572"/>
                  </a:lnTo>
                  <a:cubicBezTo>
                    <a:pt x="1375" y="537"/>
                    <a:pt x="1375" y="494"/>
                    <a:pt x="1333" y="466"/>
                  </a:cubicBezTo>
                  <a:lnTo>
                    <a:pt x="571" y="22"/>
                  </a:lnTo>
                  <a:cubicBezTo>
                    <a:pt x="543" y="8"/>
                    <a:pt x="513" y="1"/>
                    <a:pt x="48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8"/>
            <p:cNvSpPr/>
            <p:nvPr/>
          </p:nvSpPr>
          <p:spPr>
            <a:xfrm>
              <a:off x="829025" y="1796675"/>
              <a:ext cx="34200" cy="20100"/>
            </a:xfrm>
            <a:custGeom>
              <a:avLst/>
              <a:gdLst/>
              <a:ahLst/>
              <a:cxnLst/>
              <a:rect l="l" t="t" r="r" b="b"/>
              <a:pathLst>
                <a:path w="1368" h="804" extrusionOk="0">
                  <a:moveTo>
                    <a:pt x="490" y="20"/>
                  </a:moveTo>
                  <a:cubicBezTo>
                    <a:pt x="517" y="20"/>
                    <a:pt x="545" y="25"/>
                    <a:pt x="571" y="35"/>
                  </a:cubicBezTo>
                  <a:lnTo>
                    <a:pt x="1326" y="479"/>
                  </a:lnTo>
                  <a:cubicBezTo>
                    <a:pt x="1340" y="486"/>
                    <a:pt x="1347" y="500"/>
                    <a:pt x="1354" y="522"/>
                  </a:cubicBezTo>
                  <a:cubicBezTo>
                    <a:pt x="1354" y="536"/>
                    <a:pt x="1340" y="557"/>
                    <a:pt x="1311" y="571"/>
                  </a:cubicBezTo>
                  <a:lnTo>
                    <a:pt x="980" y="761"/>
                  </a:lnTo>
                  <a:cubicBezTo>
                    <a:pt x="950" y="776"/>
                    <a:pt x="918" y="783"/>
                    <a:pt x="886" y="783"/>
                  </a:cubicBezTo>
                  <a:cubicBezTo>
                    <a:pt x="858" y="783"/>
                    <a:pt x="830" y="778"/>
                    <a:pt x="804" y="768"/>
                  </a:cubicBezTo>
                  <a:lnTo>
                    <a:pt x="50" y="317"/>
                  </a:lnTo>
                  <a:cubicBezTo>
                    <a:pt x="36" y="317"/>
                    <a:pt x="21" y="303"/>
                    <a:pt x="21" y="282"/>
                  </a:cubicBezTo>
                  <a:cubicBezTo>
                    <a:pt x="21" y="268"/>
                    <a:pt x="36" y="247"/>
                    <a:pt x="64" y="233"/>
                  </a:cubicBezTo>
                  <a:lnTo>
                    <a:pt x="395" y="42"/>
                  </a:lnTo>
                  <a:cubicBezTo>
                    <a:pt x="425" y="27"/>
                    <a:pt x="457" y="20"/>
                    <a:pt x="490" y="20"/>
                  </a:cubicBezTo>
                  <a:close/>
                  <a:moveTo>
                    <a:pt x="485" y="1"/>
                  </a:moveTo>
                  <a:cubicBezTo>
                    <a:pt x="450" y="1"/>
                    <a:pt x="414" y="10"/>
                    <a:pt x="381" y="28"/>
                  </a:cubicBezTo>
                  <a:lnTo>
                    <a:pt x="50" y="218"/>
                  </a:lnTo>
                  <a:cubicBezTo>
                    <a:pt x="21" y="226"/>
                    <a:pt x="0" y="254"/>
                    <a:pt x="0" y="282"/>
                  </a:cubicBezTo>
                  <a:cubicBezTo>
                    <a:pt x="0" y="310"/>
                    <a:pt x="14" y="331"/>
                    <a:pt x="36" y="338"/>
                  </a:cubicBezTo>
                  <a:lnTo>
                    <a:pt x="797" y="782"/>
                  </a:lnTo>
                  <a:cubicBezTo>
                    <a:pt x="818" y="797"/>
                    <a:pt x="853" y="804"/>
                    <a:pt x="881" y="804"/>
                  </a:cubicBezTo>
                  <a:cubicBezTo>
                    <a:pt x="917" y="804"/>
                    <a:pt x="952" y="797"/>
                    <a:pt x="987" y="775"/>
                  </a:cubicBezTo>
                  <a:lnTo>
                    <a:pt x="1318" y="585"/>
                  </a:lnTo>
                  <a:cubicBezTo>
                    <a:pt x="1347" y="571"/>
                    <a:pt x="1368" y="550"/>
                    <a:pt x="1368" y="522"/>
                  </a:cubicBezTo>
                  <a:cubicBezTo>
                    <a:pt x="1368" y="493"/>
                    <a:pt x="1354" y="472"/>
                    <a:pt x="1333" y="465"/>
                  </a:cubicBezTo>
                  <a:lnTo>
                    <a:pt x="578" y="21"/>
                  </a:lnTo>
                  <a:cubicBezTo>
                    <a:pt x="548" y="8"/>
                    <a:pt x="517" y="1"/>
                    <a:pt x="48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8"/>
            <p:cNvSpPr/>
            <p:nvPr/>
          </p:nvSpPr>
          <p:spPr>
            <a:xfrm>
              <a:off x="800475" y="1780275"/>
              <a:ext cx="34375" cy="19500"/>
            </a:xfrm>
            <a:custGeom>
              <a:avLst/>
              <a:gdLst/>
              <a:ahLst/>
              <a:cxnLst/>
              <a:rect l="l" t="t" r="r" b="b"/>
              <a:pathLst>
                <a:path w="1375" h="780" extrusionOk="0">
                  <a:moveTo>
                    <a:pt x="483" y="0"/>
                  </a:moveTo>
                  <a:cubicBezTo>
                    <a:pt x="453" y="0"/>
                    <a:pt x="423" y="7"/>
                    <a:pt x="395" y="22"/>
                  </a:cubicBezTo>
                  <a:lnTo>
                    <a:pt x="57" y="212"/>
                  </a:lnTo>
                  <a:cubicBezTo>
                    <a:pt x="7" y="240"/>
                    <a:pt x="0" y="289"/>
                    <a:pt x="43" y="318"/>
                  </a:cubicBezTo>
                  <a:lnTo>
                    <a:pt x="804" y="762"/>
                  </a:lnTo>
                  <a:cubicBezTo>
                    <a:pt x="829" y="774"/>
                    <a:pt x="855" y="780"/>
                    <a:pt x="881" y="780"/>
                  </a:cubicBezTo>
                  <a:cubicBezTo>
                    <a:pt x="915" y="780"/>
                    <a:pt x="948" y="770"/>
                    <a:pt x="980" y="755"/>
                  </a:cubicBezTo>
                  <a:lnTo>
                    <a:pt x="1319" y="564"/>
                  </a:lnTo>
                  <a:cubicBezTo>
                    <a:pt x="1375" y="529"/>
                    <a:pt x="1375" y="487"/>
                    <a:pt x="1333" y="459"/>
                  </a:cubicBezTo>
                  <a:lnTo>
                    <a:pt x="571" y="22"/>
                  </a:lnTo>
                  <a:cubicBezTo>
                    <a:pt x="543" y="7"/>
                    <a:pt x="513" y="0"/>
                    <a:pt x="48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8"/>
            <p:cNvSpPr/>
            <p:nvPr/>
          </p:nvSpPr>
          <p:spPr>
            <a:xfrm>
              <a:off x="800475" y="1779950"/>
              <a:ext cx="34375" cy="20075"/>
            </a:xfrm>
            <a:custGeom>
              <a:avLst/>
              <a:gdLst/>
              <a:ahLst/>
              <a:cxnLst/>
              <a:rect l="l" t="t" r="r" b="b"/>
              <a:pathLst>
                <a:path w="1375" h="803" extrusionOk="0">
                  <a:moveTo>
                    <a:pt x="494" y="20"/>
                  </a:moveTo>
                  <a:cubicBezTo>
                    <a:pt x="522" y="20"/>
                    <a:pt x="543" y="20"/>
                    <a:pt x="571" y="35"/>
                  </a:cubicBezTo>
                  <a:lnTo>
                    <a:pt x="1326" y="479"/>
                  </a:lnTo>
                  <a:cubicBezTo>
                    <a:pt x="1340" y="486"/>
                    <a:pt x="1354" y="500"/>
                    <a:pt x="1354" y="514"/>
                  </a:cubicBezTo>
                  <a:cubicBezTo>
                    <a:pt x="1347" y="535"/>
                    <a:pt x="1333" y="556"/>
                    <a:pt x="1311" y="563"/>
                  </a:cubicBezTo>
                  <a:lnTo>
                    <a:pt x="980" y="754"/>
                  </a:lnTo>
                  <a:cubicBezTo>
                    <a:pt x="950" y="769"/>
                    <a:pt x="918" y="776"/>
                    <a:pt x="887" y="776"/>
                  </a:cubicBezTo>
                  <a:cubicBezTo>
                    <a:pt x="860" y="776"/>
                    <a:pt x="834" y="770"/>
                    <a:pt x="811" y="761"/>
                  </a:cubicBezTo>
                  <a:lnTo>
                    <a:pt x="50" y="316"/>
                  </a:lnTo>
                  <a:cubicBezTo>
                    <a:pt x="36" y="309"/>
                    <a:pt x="28" y="295"/>
                    <a:pt x="21" y="281"/>
                  </a:cubicBezTo>
                  <a:cubicBezTo>
                    <a:pt x="21" y="267"/>
                    <a:pt x="36" y="246"/>
                    <a:pt x="64" y="232"/>
                  </a:cubicBezTo>
                  <a:lnTo>
                    <a:pt x="395" y="42"/>
                  </a:lnTo>
                  <a:cubicBezTo>
                    <a:pt x="430" y="27"/>
                    <a:pt x="458" y="20"/>
                    <a:pt x="494" y="20"/>
                  </a:cubicBezTo>
                  <a:close/>
                  <a:moveTo>
                    <a:pt x="486" y="0"/>
                  </a:moveTo>
                  <a:cubicBezTo>
                    <a:pt x="451" y="0"/>
                    <a:pt x="418" y="9"/>
                    <a:pt x="388" y="27"/>
                  </a:cubicBezTo>
                  <a:lnTo>
                    <a:pt x="50" y="218"/>
                  </a:lnTo>
                  <a:cubicBezTo>
                    <a:pt x="21" y="232"/>
                    <a:pt x="7" y="260"/>
                    <a:pt x="0" y="288"/>
                  </a:cubicBezTo>
                  <a:cubicBezTo>
                    <a:pt x="0" y="309"/>
                    <a:pt x="14" y="331"/>
                    <a:pt x="36" y="338"/>
                  </a:cubicBezTo>
                  <a:lnTo>
                    <a:pt x="797" y="782"/>
                  </a:lnTo>
                  <a:cubicBezTo>
                    <a:pt x="818" y="796"/>
                    <a:pt x="853" y="803"/>
                    <a:pt x="881" y="803"/>
                  </a:cubicBezTo>
                  <a:cubicBezTo>
                    <a:pt x="917" y="803"/>
                    <a:pt x="952" y="796"/>
                    <a:pt x="987" y="775"/>
                  </a:cubicBezTo>
                  <a:lnTo>
                    <a:pt x="1319" y="584"/>
                  </a:lnTo>
                  <a:cubicBezTo>
                    <a:pt x="1347" y="570"/>
                    <a:pt x="1368" y="549"/>
                    <a:pt x="1375" y="514"/>
                  </a:cubicBezTo>
                  <a:cubicBezTo>
                    <a:pt x="1368" y="493"/>
                    <a:pt x="1354" y="472"/>
                    <a:pt x="1333" y="465"/>
                  </a:cubicBezTo>
                  <a:lnTo>
                    <a:pt x="578" y="20"/>
                  </a:lnTo>
                  <a:cubicBezTo>
                    <a:pt x="548" y="7"/>
                    <a:pt x="517" y="0"/>
                    <a:pt x="4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8"/>
            <p:cNvSpPr/>
            <p:nvPr/>
          </p:nvSpPr>
          <p:spPr>
            <a:xfrm>
              <a:off x="771925" y="1763500"/>
              <a:ext cx="34550" cy="19475"/>
            </a:xfrm>
            <a:custGeom>
              <a:avLst/>
              <a:gdLst/>
              <a:ahLst/>
              <a:cxnLst/>
              <a:rect l="l" t="t" r="r" b="b"/>
              <a:pathLst>
                <a:path w="1382" h="779" extrusionOk="0">
                  <a:moveTo>
                    <a:pt x="491" y="1"/>
                  </a:moveTo>
                  <a:cubicBezTo>
                    <a:pt x="458" y="1"/>
                    <a:pt x="425" y="8"/>
                    <a:pt x="395" y="23"/>
                  </a:cubicBezTo>
                  <a:lnTo>
                    <a:pt x="57" y="213"/>
                  </a:lnTo>
                  <a:cubicBezTo>
                    <a:pt x="7" y="241"/>
                    <a:pt x="0" y="291"/>
                    <a:pt x="43" y="312"/>
                  </a:cubicBezTo>
                  <a:lnTo>
                    <a:pt x="804" y="763"/>
                  </a:lnTo>
                  <a:cubicBezTo>
                    <a:pt x="830" y="773"/>
                    <a:pt x="859" y="778"/>
                    <a:pt x="889" y="778"/>
                  </a:cubicBezTo>
                  <a:cubicBezTo>
                    <a:pt x="923" y="778"/>
                    <a:pt x="957" y="771"/>
                    <a:pt x="987" y="756"/>
                  </a:cubicBezTo>
                  <a:lnTo>
                    <a:pt x="1319" y="566"/>
                  </a:lnTo>
                  <a:cubicBezTo>
                    <a:pt x="1375" y="537"/>
                    <a:pt x="1382" y="488"/>
                    <a:pt x="1333" y="460"/>
                  </a:cubicBezTo>
                  <a:lnTo>
                    <a:pt x="578" y="16"/>
                  </a:lnTo>
                  <a:cubicBezTo>
                    <a:pt x="549" y="6"/>
                    <a:pt x="519" y="1"/>
                    <a:pt x="49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8"/>
            <p:cNvSpPr/>
            <p:nvPr/>
          </p:nvSpPr>
          <p:spPr>
            <a:xfrm>
              <a:off x="771925" y="1763200"/>
              <a:ext cx="34375" cy="20100"/>
            </a:xfrm>
            <a:custGeom>
              <a:avLst/>
              <a:gdLst/>
              <a:ahLst/>
              <a:cxnLst/>
              <a:rect l="l" t="t" r="r" b="b"/>
              <a:pathLst>
                <a:path w="1375" h="804" extrusionOk="0">
                  <a:moveTo>
                    <a:pt x="517" y="18"/>
                  </a:moveTo>
                  <a:cubicBezTo>
                    <a:pt x="535" y="18"/>
                    <a:pt x="551" y="23"/>
                    <a:pt x="571" y="28"/>
                  </a:cubicBezTo>
                  <a:lnTo>
                    <a:pt x="1326" y="479"/>
                  </a:lnTo>
                  <a:cubicBezTo>
                    <a:pt x="1340" y="486"/>
                    <a:pt x="1354" y="493"/>
                    <a:pt x="1354" y="514"/>
                  </a:cubicBezTo>
                  <a:cubicBezTo>
                    <a:pt x="1347" y="535"/>
                    <a:pt x="1333" y="556"/>
                    <a:pt x="1311" y="564"/>
                  </a:cubicBezTo>
                  <a:lnTo>
                    <a:pt x="980" y="754"/>
                  </a:lnTo>
                  <a:cubicBezTo>
                    <a:pt x="950" y="769"/>
                    <a:pt x="918" y="776"/>
                    <a:pt x="887" y="776"/>
                  </a:cubicBezTo>
                  <a:cubicBezTo>
                    <a:pt x="860" y="776"/>
                    <a:pt x="834" y="771"/>
                    <a:pt x="811" y="761"/>
                  </a:cubicBezTo>
                  <a:lnTo>
                    <a:pt x="50" y="317"/>
                  </a:lnTo>
                  <a:cubicBezTo>
                    <a:pt x="36" y="310"/>
                    <a:pt x="28" y="296"/>
                    <a:pt x="28" y="282"/>
                  </a:cubicBezTo>
                  <a:cubicBezTo>
                    <a:pt x="28" y="260"/>
                    <a:pt x="43" y="239"/>
                    <a:pt x="64" y="232"/>
                  </a:cubicBezTo>
                  <a:lnTo>
                    <a:pt x="402" y="42"/>
                  </a:lnTo>
                  <a:cubicBezTo>
                    <a:pt x="430" y="28"/>
                    <a:pt x="459" y="21"/>
                    <a:pt x="494" y="21"/>
                  </a:cubicBezTo>
                  <a:cubicBezTo>
                    <a:pt x="502" y="19"/>
                    <a:pt x="510" y="18"/>
                    <a:pt x="517" y="18"/>
                  </a:cubicBezTo>
                  <a:close/>
                  <a:moveTo>
                    <a:pt x="486" y="0"/>
                  </a:moveTo>
                  <a:cubicBezTo>
                    <a:pt x="451" y="0"/>
                    <a:pt x="418" y="9"/>
                    <a:pt x="388" y="28"/>
                  </a:cubicBezTo>
                  <a:lnTo>
                    <a:pt x="50" y="218"/>
                  </a:lnTo>
                  <a:cubicBezTo>
                    <a:pt x="21" y="232"/>
                    <a:pt x="7" y="253"/>
                    <a:pt x="0" y="282"/>
                  </a:cubicBezTo>
                  <a:cubicBezTo>
                    <a:pt x="0" y="310"/>
                    <a:pt x="14" y="331"/>
                    <a:pt x="36" y="338"/>
                  </a:cubicBezTo>
                  <a:lnTo>
                    <a:pt x="797" y="782"/>
                  </a:lnTo>
                  <a:cubicBezTo>
                    <a:pt x="818" y="796"/>
                    <a:pt x="853" y="803"/>
                    <a:pt x="881" y="803"/>
                  </a:cubicBezTo>
                  <a:cubicBezTo>
                    <a:pt x="917" y="803"/>
                    <a:pt x="952" y="789"/>
                    <a:pt x="987" y="775"/>
                  </a:cubicBezTo>
                  <a:lnTo>
                    <a:pt x="1319" y="585"/>
                  </a:lnTo>
                  <a:cubicBezTo>
                    <a:pt x="1347" y="571"/>
                    <a:pt x="1368" y="549"/>
                    <a:pt x="1375" y="521"/>
                  </a:cubicBezTo>
                  <a:cubicBezTo>
                    <a:pt x="1368" y="493"/>
                    <a:pt x="1354" y="472"/>
                    <a:pt x="1333" y="465"/>
                  </a:cubicBezTo>
                  <a:lnTo>
                    <a:pt x="578" y="21"/>
                  </a:lnTo>
                  <a:cubicBezTo>
                    <a:pt x="548" y="7"/>
                    <a:pt x="517" y="0"/>
                    <a:pt x="4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8"/>
            <p:cNvSpPr/>
            <p:nvPr/>
          </p:nvSpPr>
          <p:spPr>
            <a:xfrm>
              <a:off x="743375" y="1746525"/>
              <a:ext cx="34550" cy="19650"/>
            </a:xfrm>
            <a:custGeom>
              <a:avLst/>
              <a:gdLst/>
              <a:ahLst/>
              <a:cxnLst/>
              <a:rect l="l" t="t" r="r" b="b"/>
              <a:pathLst>
                <a:path w="1382" h="786" extrusionOk="0">
                  <a:moveTo>
                    <a:pt x="495" y="0"/>
                  </a:moveTo>
                  <a:cubicBezTo>
                    <a:pt x="461" y="0"/>
                    <a:pt x="427" y="9"/>
                    <a:pt x="395" y="25"/>
                  </a:cubicBezTo>
                  <a:lnTo>
                    <a:pt x="57" y="215"/>
                  </a:lnTo>
                  <a:cubicBezTo>
                    <a:pt x="7" y="251"/>
                    <a:pt x="0" y="300"/>
                    <a:pt x="43" y="328"/>
                  </a:cubicBezTo>
                  <a:lnTo>
                    <a:pt x="804" y="765"/>
                  </a:lnTo>
                  <a:cubicBezTo>
                    <a:pt x="831" y="779"/>
                    <a:pt x="860" y="786"/>
                    <a:pt x="890" y="786"/>
                  </a:cubicBezTo>
                  <a:cubicBezTo>
                    <a:pt x="924" y="786"/>
                    <a:pt x="957" y="777"/>
                    <a:pt x="987" y="758"/>
                  </a:cubicBezTo>
                  <a:lnTo>
                    <a:pt x="1319" y="568"/>
                  </a:lnTo>
                  <a:cubicBezTo>
                    <a:pt x="1375" y="540"/>
                    <a:pt x="1382" y="490"/>
                    <a:pt x="1333" y="462"/>
                  </a:cubicBezTo>
                  <a:lnTo>
                    <a:pt x="578" y="18"/>
                  </a:lnTo>
                  <a:cubicBezTo>
                    <a:pt x="551" y="6"/>
                    <a:pt x="523" y="0"/>
                    <a:pt x="49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8"/>
            <p:cNvSpPr/>
            <p:nvPr/>
          </p:nvSpPr>
          <p:spPr>
            <a:xfrm>
              <a:off x="743375" y="1746375"/>
              <a:ext cx="34375" cy="20175"/>
            </a:xfrm>
            <a:custGeom>
              <a:avLst/>
              <a:gdLst/>
              <a:ahLst/>
              <a:cxnLst/>
              <a:rect l="l" t="t" r="r" b="b"/>
              <a:pathLst>
                <a:path w="1375" h="807" extrusionOk="0">
                  <a:moveTo>
                    <a:pt x="497" y="24"/>
                  </a:moveTo>
                  <a:lnTo>
                    <a:pt x="497" y="24"/>
                  </a:lnTo>
                  <a:cubicBezTo>
                    <a:pt x="524" y="25"/>
                    <a:pt x="551" y="32"/>
                    <a:pt x="571" y="45"/>
                  </a:cubicBezTo>
                  <a:lnTo>
                    <a:pt x="1333" y="482"/>
                  </a:lnTo>
                  <a:cubicBezTo>
                    <a:pt x="1347" y="489"/>
                    <a:pt x="1354" y="503"/>
                    <a:pt x="1354" y="517"/>
                  </a:cubicBezTo>
                  <a:cubicBezTo>
                    <a:pt x="1354" y="539"/>
                    <a:pt x="1340" y="553"/>
                    <a:pt x="1319" y="567"/>
                  </a:cubicBezTo>
                  <a:lnTo>
                    <a:pt x="980" y="757"/>
                  </a:lnTo>
                  <a:cubicBezTo>
                    <a:pt x="952" y="773"/>
                    <a:pt x="920" y="782"/>
                    <a:pt x="887" y="782"/>
                  </a:cubicBezTo>
                  <a:cubicBezTo>
                    <a:pt x="862" y="782"/>
                    <a:pt x="836" y="777"/>
                    <a:pt x="811" y="764"/>
                  </a:cubicBezTo>
                  <a:lnTo>
                    <a:pt x="57" y="320"/>
                  </a:lnTo>
                  <a:cubicBezTo>
                    <a:pt x="36" y="313"/>
                    <a:pt x="29" y="299"/>
                    <a:pt x="29" y="285"/>
                  </a:cubicBezTo>
                  <a:cubicBezTo>
                    <a:pt x="29" y="271"/>
                    <a:pt x="43" y="250"/>
                    <a:pt x="71" y="236"/>
                  </a:cubicBezTo>
                  <a:lnTo>
                    <a:pt x="402" y="45"/>
                  </a:lnTo>
                  <a:cubicBezTo>
                    <a:pt x="429" y="32"/>
                    <a:pt x="463" y="25"/>
                    <a:pt x="497" y="24"/>
                  </a:cubicBezTo>
                  <a:close/>
                  <a:moveTo>
                    <a:pt x="491" y="0"/>
                  </a:moveTo>
                  <a:cubicBezTo>
                    <a:pt x="457" y="0"/>
                    <a:pt x="421" y="9"/>
                    <a:pt x="388" y="24"/>
                  </a:cubicBezTo>
                  <a:lnTo>
                    <a:pt x="57" y="214"/>
                  </a:lnTo>
                  <a:cubicBezTo>
                    <a:pt x="29" y="228"/>
                    <a:pt x="7" y="257"/>
                    <a:pt x="0" y="285"/>
                  </a:cubicBezTo>
                  <a:cubicBezTo>
                    <a:pt x="7" y="306"/>
                    <a:pt x="21" y="327"/>
                    <a:pt x="43" y="341"/>
                  </a:cubicBezTo>
                  <a:lnTo>
                    <a:pt x="797" y="785"/>
                  </a:lnTo>
                  <a:cubicBezTo>
                    <a:pt x="825" y="799"/>
                    <a:pt x="853" y="807"/>
                    <a:pt x="889" y="807"/>
                  </a:cubicBezTo>
                  <a:cubicBezTo>
                    <a:pt x="924" y="807"/>
                    <a:pt x="959" y="792"/>
                    <a:pt x="987" y="778"/>
                  </a:cubicBezTo>
                  <a:lnTo>
                    <a:pt x="1326" y="588"/>
                  </a:lnTo>
                  <a:cubicBezTo>
                    <a:pt x="1354" y="574"/>
                    <a:pt x="1368" y="553"/>
                    <a:pt x="1375" y="517"/>
                  </a:cubicBezTo>
                  <a:cubicBezTo>
                    <a:pt x="1375" y="496"/>
                    <a:pt x="1361" y="475"/>
                    <a:pt x="1340" y="468"/>
                  </a:cubicBezTo>
                  <a:lnTo>
                    <a:pt x="578" y="24"/>
                  </a:lnTo>
                  <a:cubicBezTo>
                    <a:pt x="552" y="7"/>
                    <a:pt x="522" y="0"/>
                    <a:pt x="49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8"/>
            <p:cNvSpPr/>
            <p:nvPr/>
          </p:nvSpPr>
          <p:spPr>
            <a:xfrm>
              <a:off x="714825" y="1730025"/>
              <a:ext cx="34550" cy="19450"/>
            </a:xfrm>
            <a:custGeom>
              <a:avLst/>
              <a:gdLst/>
              <a:ahLst/>
              <a:cxnLst/>
              <a:rect l="l" t="t" r="r" b="b"/>
              <a:pathLst>
                <a:path w="1382" h="778" extrusionOk="0">
                  <a:moveTo>
                    <a:pt x="494" y="0"/>
                  </a:moveTo>
                  <a:cubicBezTo>
                    <a:pt x="461" y="0"/>
                    <a:pt x="429" y="7"/>
                    <a:pt x="402" y="22"/>
                  </a:cubicBezTo>
                  <a:lnTo>
                    <a:pt x="64" y="213"/>
                  </a:lnTo>
                  <a:cubicBezTo>
                    <a:pt x="7" y="241"/>
                    <a:pt x="0" y="290"/>
                    <a:pt x="50" y="311"/>
                  </a:cubicBezTo>
                  <a:lnTo>
                    <a:pt x="804" y="763"/>
                  </a:lnTo>
                  <a:cubicBezTo>
                    <a:pt x="830" y="772"/>
                    <a:pt x="859" y="778"/>
                    <a:pt x="889" y="778"/>
                  </a:cubicBezTo>
                  <a:cubicBezTo>
                    <a:pt x="923" y="778"/>
                    <a:pt x="957" y="771"/>
                    <a:pt x="987" y="756"/>
                  </a:cubicBezTo>
                  <a:lnTo>
                    <a:pt x="1319" y="565"/>
                  </a:lnTo>
                  <a:cubicBezTo>
                    <a:pt x="1375" y="530"/>
                    <a:pt x="1382" y="488"/>
                    <a:pt x="1333" y="460"/>
                  </a:cubicBezTo>
                  <a:lnTo>
                    <a:pt x="578" y="15"/>
                  </a:lnTo>
                  <a:cubicBezTo>
                    <a:pt x="552" y="6"/>
                    <a:pt x="523" y="0"/>
                    <a:pt x="4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8"/>
            <p:cNvSpPr/>
            <p:nvPr/>
          </p:nvSpPr>
          <p:spPr>
            <a:xfrm>
              <a:off x="714825" y="1729725"/>
              <a:ext cx="34375" cy="20075"/>
            </a:xfrm>
            <a:custGeom>
              <a:avLst/>
              <a:gdLst/>
              <a:ahLst/>
              <a:cxnLst/>
              <a:rect l="l" t="t" r="r" b="b"/>
              <a:pathLst>
                <a:path w="1375" h="803" extrusionOk="0">
                  <a:moveTo>
                    <a:pt x="494" y="20"/>
                  </a:moveTo>
                  <a:cubicBezTo>
                    <a:pt x="522" y="20"/>
                    <a:pt x="550" y="27"/>
                    <a:pt x="571" y="34"/>
                  </a:cubicBezTo>
                  <a:lnTo>
                    <a:pt x="1326" y="479"/>
                  </a:lnTo>
                  <a:cubicBezTo>
                    <a:pt x="1340" y="486"/>
                    <a:pt x="1354" y="500"/>
                    <a:pt x="1354" y="514"/>
                  </a:cubicBezTo>
                  <a:cubicBezTo>
                    <a:pt x="1354" y="535"/>
                    <a:pt x="1340" y="549"/>
                    <a:pt x="1311" y="563"/>
                  </a:cubicBezTo>
                  <a:lnTo>
                    <a:pt x="980" y="761"/>
                  </a:lnTo>
                  <a:cubicBezTo>
                    <a:pt x="952" y="775"/>
                    <a:pt x="922" y="782"/>
                    <a:pt x="893" y="782"/>
                  </a:cubicBezTo>
                  <a:cubicBezTo>
                    <a:pt x="864" y="782"/>
                    <a:pt x="836" y="775"/>
                    <a:pt x="811" y="761"/>
                  </a:cubicBezTo>
                  <a:lnTo>
                    <a:pt x="50" y="316"/>
                  </a:lnTo>
                  <a:cubicBezTo>
                    <a:pt x="36" y="309"/>
                    <a:pt x="29" y="295"/>
                    <a:pt x="29" y="281"/>
                  </a:cubicBezTo>
                  <a:cubicBezTo>
                    <a:pt x="29" y="267"/>
                    <a:pt x="43" y="246"/>
                    <a:pt x="64" y="232"/>
                  </a:cubicBezTo>
                  <a:lnTo>
                    <a:pt x="402" y="42"/>
                  </a:lnTo>
                  <a:cubicBezTo>
                    <a:pt x="430" y="27"/>
                    <a:pt x="466" y="20"/>
                    <a:pt x="494" y="20"/>
                  </a:cubicBezTo>
                  <a:close/>
                  <a:moveTo>
                    <a:pt x="486" y="0"/>
                  </a:moveTo>
                  <a:cubicBezTo>
                    <a:pt x="452" y="0"/>
                    <a:pt x="418" y="9"/>
                    <a:pt x="388" y="27"/>
                  </a:cubicBezTo>
                  <a:lnTo>
                    <a:pt x="50" y="218"/>
                  </a:lnTo>
                  <a:cubicBezTo>
                    <a:pt x="21" y="225"/>
                    <a:pt x="7" y="253"/>
                    <a:pt x="0" y="281"/>
                  </a:cubicBezTo>
                  <a:cubicBezTo>
                    <a:pt x="0" y="309"/>
                    <a:pt x="14" y="331"/>
                    <a:pt x="36" y="338"/>
                  </a:cubicBezTo>
                  <a:lnTo>
                    <a:pt x="797" y="782"/>
                  </a:lnTo>
                  <a:cubicBezTo>
                    <a:pt x="818" y="796"/>
                    <a:pt x="853" y="803"/>
                    <a:pt x="881" y="803"/>
                  </a:cubicBezTo>
                  <a:cubicBezTo>
                    <a:pt x="917" y="803"/>
                    <a:pt x="952" y="789"/>
                    <a:pt x="987" y="775"/>
                  </a:cubicBezTo>
                  <a:lnTo>
                    <a:pt x="1319" y="584"/>
                  </a:lnTo>
                  <a:cubicBezTo>
                    <a:pt x="1347" y="570"/>
                    <a:pt x="1368" y="542"/>
                    <a:pt x="1375" y="514"/>
                  </a:cubicBezTo>
                  <a:cubicBezTo>
                    <a:pt x="1368" y="493"/>
                    <a:pt x="1354" y="472"/>
                    <a:pt x="1333" y="457"/>
                  </a:cubicBezTo>
                  <a:lnTo>
                    <a:pt x="578" y="20"/>
                  </a:lnTo>
                  <a:cubicBezTo>
                    <a:pt x="548" y="7"/>
                    <a:pt x="517" y="0"/>
                    <a:pt x="4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8"/>
            <p:cNvSpPr/>
            <p:nvPr/>
          </p:nvSpPr>
          <p:spPr>
            <a:xfrm>
              <a:off x="686275" y="1713125"/>
              <a:ext cx="34575" cy="19600"/>
            </a:xfrm>
            <a:custGeom>
              <a:avLst/>
              <a:gdLst/>
              <a:ahLst/>
              <a:cxnLst/>
              <a:rect l="l" t="t" r="r" b="b"/>
              <a:pathLst>
                <a:path w="1383" h="784" extrusionOk="0">
                  <a:moveTo>
                    <a:pt x="487" y="1"/>
                  </a:moveTo>
                  <a:cubicBezTo>
                    <a:pt x="455" y="1"/>
                    <a:pt x="423" y="8"/>
                    <a:pt x="395" y="22"/>
                  </a:cubicBezTo>
                  <a:lnTo>
                    <a:pt x="57" y="212"/>
                  </a:lnTo>
                  <a:cubicBezTo>
                    <a:pt x="7" y="240"/>
                    <a:pt x="0" y="290"/>
                    <a:pt x="50" y="318"/>
                  </a:cubicBezTo>
                  <a:lnTo>
                    <a:pt x="804" y="762"/>
                  </a:lnTo>
                  <a:cubicBezTo>
                    <a:pt x="832" y="776"/>
                    <a:pt x="864" y="783"/>
                    <a:pt x="896" y="783"/>
                  </a:cubicBezTo>
                  <a:cubicBezTo>
                    <a:pt x="927" y="783"/>
                    <a:pt x="959" y="776"/>
                    <a:pt x="987" y="762"/>
                  </a:cubicBezTo>
                  <a:lnTo>
                    <a:pt x="1319" y="572"/>
                  </a:lnTo>
                  <a:cubicBezTo>
                    <a:pt x="1375" y="536"/>
                    <a:pt x="1382" y="494"/>
                    <a:pt x="1333" y="466"/>
                  </a:cubicBezTo>
                  <a:lnTo>
                    <a:pt x="578" y="22"/>
                  </a:lnTo>
                  <a:cubicBezTo>
                    <a:pt x="550" y="8"/>
                    <a:pt x="518" y="1"/>
                    <a:pt x="48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8"/>
            <p:cNvSpPr/>
            <p:nvPr/>
          </p:nvSpPr>
          <p:spPr>
            <a:xfrm>
              <a:off x="686275" y="1712975"/>
              <a:ext cx="34375" cy="19975"/>
            </a:xfrm>
            <a:custGeom>
              <a:avLst/>
              <a:gdLst/>
              <a:ahLst/>
              <a:cxnLst/>
              <a:rect l="l" t="t" r="r" b="b"/>
              <a:pathLst>
                <a:path w="1375" h="799" extrusionOk="0">
                  <a:moveTo>
                    <a:pt x="518" y="18"/>
                  </a:moveTo>
                  <a:cubicBezTo>
                    <a:pt x="538" y="18"/>
                    <a:pt x="556" y="23"/>
                    <a:pt x="571" y="28"/>
                  </a:cubicBezTo>
                  <a:lnTo>
                    <a:pt x="1326" y="472"/>
                  </a:lnTo>
                  <a:cubicBezTo>
                    <a:pt x="1340" y="479"/>
                    <a:pt x="1354" y="493"/>
                    <a:pt x="1354" y="514"/>
                  </a:cubicBezTo>
                  <a:cubicBezTo>
                    <a:pt x="1354" y="535"/>
                    <a:pt x="1333" y="549"/>
                    <a:pt x="1319" y="563"/>
                  </a:cubicBezTo>
                  <a:lnTo>
                    <a:pt x="980" y="754"/>
                  </a:lnTo>
                  <a:cubicBezTo>
                    <a:pt x="956" y="768"/>
                    <a:pt x="927" y="775"/>
                    <a:pt x="898" y="775"/>
                  </a:cubicBezTo>
                  <a:cubicBezTo>
                    <a:pt x="869" y="775"/>
                    <a:pt x="839" y="768"/>
                    <a:pt x="811" y="754"/>
                  </a:cubicBezTo>
                  <a:lnTo>
                    <a:pt x="50" y="317"/>
                  </a:lnTo>
                  <a:cubicBezTo>
                    <a:pt x="36" y="310"/>
                    <a:pt x="29" y="296"/>
                    <a:pt x="29" y="282"/>
                  </a:cubicBezTo>
                  <a:cubicBezTo>
                    <a:pt x="29" y="260"/>
                    <a:pt x="43" y="239"/>
                    <a:pt x="64" y="232"/>
                  </a:cubicBezTo>
                  <a:lnTo>
                    <a:pt x="402" y="42"/>
                  </a:lnTo>
                  <a:cubicBezTo>
                    <a:pt x="425" y="30"/>
                    <a:pt x="453" y="19"/>
                    <a:pt x="478" y="19"/>
                  </a:cubicBezTo>
                  <a:cubicBezTo>
                    <a:pt x="483" y="19"/>
                    <a:pt x="489" y="19"/>
                    <a:pt x="494" y="21"/>
                  </a:cubicBezTo>
                  <a:cubicBezTo>
                    <a:pt x="502" y="19"/>
                    <a:pt x="510" y="18"/>
                    <a:pt x="518" y="18"/>
                  </a:cubicBezTo>
                  <a:close/>
                  <a:moveTo>
                    <a:pt x="486" y="0"/>
                  </a:moveTo>
                  <a:cubicBezTo>
                    <a:pt x="452" y="0"/>
                    <a:pt x="418" y="9"/>
                    <a:pt x="388" y="28"/>
                  </a:cubicBezTo>
                  <a:lnTo>
                    <a:pt x="50" y="218"/>
                  </a:lnTo>
                  <a:cubicBezTo>
                    <a:pt x="29" y="225"/>
                    <a:pt x="7" y="253"/>
                    <a:pt x="0" y="282"/>
                  </a:cubicBezTo>
                  <a:cubicBezTo>
                    <a:pt x="0" y="310"/>
                    <a:pt x="14" y="331"/>
                    <a:pt x="43" y="338"/>
                  </a:cubicBezTo>
                  <a:lnTo>
                    <a:pt x="797" y="782"/>
                  </a:lnTo>
                  <a:cubicBezTo>
                    <a:pt x="818" y="792"/>
                    <a:pt x="838" y="799"/>
                    <a:pt x="859" y="799"/>
                  </a:cubicBezTo>
                  <a:cubicBezTo>
                    <a:pt x="866" y="799"/>
                    <a:pt x="874" y="798"/>
                    <a:pt x="882" y="796"/>
                  </a:cubicBezTo>
                  <a:cubicBezTo>
                    <a:pt x="924" y="796"/>
                    <a:pt x="959" y="789"/>
                    <a:pt x="987" y="775"/>
                  </a:cubicBezTo>
                  <a:lnTo>
                    <a:pt x="1326" y="585"/>
                  </a:lnTo>
                  <a:cubicBezTo>
                    <a:pt x="1354" y="571"/>
                    <a:pt x="1368" y="542"/>
                    <a:pt x="1375" y="514"/>
                  </a:cubicBezTo>
                  <a:cubicBezTo>
                    <a:pt x="1375" y="493"/>
                    <a:pt x="1361" y="472"/>
                    <a:pt x="1340" y="458"/>
                  </a:cubicBezTo>
                  <a:lnTo>
                    <a:pt x="578" y="21"/>
                  </a:lnTo>
                  <a:cubicBezTo>
                    <a:pt x="548" y="7"/>
                    <a:pt x="517" y="0"/>
                    <a:pt x="4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8"/>
            <p:cNvSpPr/>
            <p:nvPr/>
          </p:nvSpPr>
          <p:spPr>
            <a:xfrm>
              <a:off x="657725" y="1696375"/>
              <a:ext cx="34575" cy="19450"/>
            </a:xfrm>
            <a:custGeom>
              <a:avLst/>
              <a:gdLst/>
              <a:ahLst/>
              <a:cxnLst/>
              <a:rect l="l" t="t" r="r" b="b"/>
              <a:pathLst>
                <a:path w="1383" h="778" extrusionOk="0">
                  <a:moveTo>
                    <a:pt x="487" y="1"/>
                  </a:moveTo>
                  <a:cubicBezTo>
                    <a:pt x="455" y="1"/>
                    <a:pt x="423" y="8"/>
                    <a:pt x="395" y="22"/>
                  </a:cubicBezTo>
                  <a:lnTo>
                    <a:pt x="64" y="212"/>
                  </a:lnTo>
                  <a:cubicBezTo>
                    <a:pt x="7" y="248"/>
                    <a:pt x="0" y="297"/>
                    <a:pt x="50" y="318"/>
                  </a:cubicBezTo>
                  <a:lnTo>
                    <a:pt x="804" y="762"/>
                  </a:lnTo>
                  <a:cubicBezTo>
                    <a:pt x="830" y="772"/>
                    <a:pt x="859" y="777"/>
                    <a:pt x="889" y="777"/>
                  </a:cubicBezTo>
                  <a:cubicBezTo>
                    <a:pt x="923" y="777"/>
                    <a:pt x="957" y="770"/>
                    <a:pt x="987" y="755"/>
                  </a:cubicBezTo>
                  <a:lnTo>
                    <a:pt x="1319" y="565"/>
                  </a:lnTo>
                  <a:cubicBezTo>
                    <a:pt x="1375" y="537"/>
                    <a:pt x="1382" y="487"/>
                    <a:pt x="1333" y="459"/>
                  </a:cubicBezTo>
                  <a:lnTo>
                    <a:pt x="578" y="22"/>
                  </a:lnTo>
                  <a:cubicBezTo>
                    <a:pt x="550" y="8"/>
                    <a:pt x="518" y="1"/>
                    <a:pt x="48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8"/>
            <p:cNvSpPr/>
            <p:nvPr/>
          </p:nvSpPr>
          <p:spPr>
            <a:xfrm>
              <a:off x="657725" y="1696050"/>
              <a:ext cx="34375" cy="20275"/>
            </a:xfrm>
            <a:custGeom>
              <a:avLst/>
              <a:gdLst/>
              <a:ahLst/>
              <a:cxnLst/>
              <a:rect l="l" t="t" r="r" b="b"/>
              <a:pathLst>
                <a:path w="1375" h="811" extrusionOk="0">
                  <a:moveTo>
                    <a:pt x="501" y="21"/>
                  </a:moveTo>
                  <a:cubicBezTo>
                    <a:pt x="522" y="21"/>
                    <a:pt x="550" y="28"/>
                    <a:pt x="571" y="49"/>
                  </a:cubicBezTo>
                  <a:lnTo>
                    <a:pt x="1333" y="486"/>
                  </a:lnTo>
                  <a:cubicBezTo>
                    <a:pt x="1347" y="493"/>
                    <a:pt x="1354" y="507"/>
                    <a:pt x="1354" y="521"/>
                  </a:cubicBezTo>
                  <a:cubicBezTo>
                    <a:pt x="1354" y="543"/>
                    <a:pt x="1340" y="557"/>
                    <a:pt x="1319" y="571"/>
                  </a:cubicBezTo>
                  <a:lnTo>
                    <a:pt x="980" y="761"/>
                  </a:lnTo>
                  <a:cubicBezTo>
                    <a:pt x="953" y="777"/>
                    <a:pt x="920" y="786"/>
                    <a:pt x="887" y="786"/>
                  </a:cubicBezTo>
                  <a:cubicBezTo>
                    <a:pt x="862" y="786"/>
                    <a:pt x="836" y="781"/>
                    <a:pt x="811" y="768"/>
                  </a:cubicBezTo>
                  <a:lnTo>
                    <a:pt x="50" y="324"/>
                  </a:lnTo>
                  <a:cubicBezTo>
                    <a:pt x="36" y="317"/>
                    <a:pt x="29" y="303"/>
                    <a:pt x="29" y="289"/>
                  </a:cubicBezTo>
                  <a:cubicBezTo>
                    <a:pt x="29" y="268"/>
                    <a:pt x="43" y="247"/>
                    <a:pt x="64" y="239"/>
                  </a:cubicBezTo>
                  <a:lnTo>
                    <a:pt x="402" y="49"/>
                  </a:lnTo>
                  <a:cubicBezTo>
                    <a:pt x="430" y="28"/>
                    <a:pt x="466" y="21"/>
                    <a:pt x="501" y="21"/>
                  </a:cubicBezTo>
                  <a:close/>
                  <a:moveTo>
                    <a:pt x="489" y="1"/>
                  </a:moveTo>
                  <a:cubicBezTo>
                    <a:pt x="453" y="1"/>
                    <a:pt x="418" y="9"/>
                    <a:pt x="388" y="28"/>
                  </a:cubicBezTo>
                  <a:lnTo>
                    <a:pt x="50" y="218"/>
                  </a:lnTo>
                  <a:cubicBezTo>
                    <a:pt x="29" y="232"/>
                    <a:pt x="7" y="254"/>
                    <a:pt x="0" y="289"/>
                  </a:cubicBezTo>
                  <a:cubicBezTo>
                    <a:pt x="7" y="310"/>
                    <a:pt x="22" y="331"/>
                    <a:pt x="43" y="345"/>
                  </a:cubicBezTo>
                  <a:lnTo>
                    <a:pt x="797" y="789"/>
                  </a:lnTo>
                  <a:cubicBezTo>
                    <a:pt x="825" y="803"/>
                    <a:pt x="853" y="810"/>
                    <a:pt x="889" y="810"/>
                  </a:cubicBezTo>
                  <a:cubicBezTo>
                    <a:pt x="924" y="803"/>
                    <a:pt x="959" y="796"/>
                    <a:pt x="987" y="775"/>
                  </a:cubicBezTo>
                  <a:lnTo>
                    <a:pt x="1326" y="585"/>
                  </a:lnTo>
                  <a:cubicBezTo>
                    <a:pt x="1347" y="571"/>
                    <a:pt x="1368" y="550"/>
                    <a:pt x="1375" y="521"/>
                  </a:cubicBezTo>
                  <a:cubicBezTo>
                    <a:pt x="1375" y="493"/>
                    <a:pt x="1361" y="472"/>
                    <a:pt x="1340" y="465"/>
                  </a:cubicBezTo>
                  <a:lnTo>
                    <a:pt x="578" y="21"/>
                  </a:lnTo>
                  <a:cubicBezTo>
                    <a:pt x="552" y="8"/>
                    <a:pt x="520" y="1"/>
                    <a:pt x="48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8"/>
            <p:cNvSpPr/>
            <p:nvPr/>
          </p:nvSpPr>
          <p:spPr>
            <a:xfrm>
              <a:off x="629175" y="1679550"/>
              <a:ext cx="34575" cy="19525"/>
            </a:xfrm>
            <a:custGeom>
              <a:avLst/>
              <a:gdLst/>
              <a:ahLst/>
              <a:cxnLst/>
              <a:rect l="l" t="t" r="r" b="b"/>
              <a:pathLst>
                <a:path w="1383" h="781" extrusionOk="0">
                  <a:moveTo>
                    <a:pt x="501" y="0"/>
                  </a:moveTo>
                  <a:cubicBezTo>
                    <a:pt x="468" y="0"/>
                    <a:pt x="434" y="10"/>
                    <a:pt x="402" y="25"/>
                  </a:cubicBezTo>
                  <a:lnTo>
                    <a:pt x="64" y="216"/>
                  </a:lnTo>
                  <a:cubicBezTo>
                    <a:pt x="7" y="251"/>
                    <a:pt x="0" y="293"/>
                    <a:pt x="50" y="321"/>
                  </a:cubicBezTo>
                  <a:lnTo>
                    <a:pt x="804" y="766"/>
                  </a:lnTo>
                  <a:cubicBezTo>
                    <a:pt x="830" y="775"/>
                    <a:pt x="859" y="781"/>
                    <a:pt x="889" y="781"/>
                  </a:cubicBezTo>
                  <a:cubicBezTo>
                    <a:pt x="923" y="781"/>
                    <a:pt x="957" y="774"/>
                    <a:pt x="987" y="758"/>
                  </a:cubicBezTo>
                  <a:lnTo>
                    <a:pt x="1319" y="568"/>
                  </a:lnTo>
                  <a:cubicBezTo>
                    <a:pt x="1375" y="533"/>
                    <a:pt x="1382" y="491"/>
                    <a:pt x="1333" y="462"/>
                  </a:cubicBezTo>
                  <a:lnTo>
                    <a:pt x="578" y="18"/>
                  </a:lnTo>
                  <a:cubicBezTo>
                    <a:pt x="554" y="6"/>
                    <a:pt x="528" y="0"/>
                    <a:pt x="50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8"/>
            <p:cNvSpPr/>
            <p:nvPr/>
          </p:nvSpPr>
          <p:spPr>
            <a:xfrm>
              <a:off x="629350" y="1679475"/>
              <a:ext cx="34200" cy="20000"/>
            </a:xfrm>
            <a:custGeom>
              <a:avLst/>
              <a:gdLst/>
              <a:ahLst/>
              <a:cxnLst/>
              <a:rect l="l" t="t" r="r" b="b"/>
              <a:pathLst>
                <a:path w="1368" h="800" extrusionOk="0">
                  <a:moveTo>
                    <a:pt x="494" y="14"/>
                  </a:moveTo>
                  <a:cubicBezTo>
                    <a:pt x="515" y="14"/>
                    <a:pt x="543" y="21"/>
                    <a:pt x="564" y="35"/>
                  </a:cubicBezTo>
                  <a:lnTo>
                    <a:pt x="1326" y="480"/>
                  </a:lnTo>
                  <a:cubicBezTo>
                    <a:pt x="1340" y="487"/>
                    <a:pt x="1347" y="501"/>
                    <a:pt x="1347" y="515"/>
                  </a:cubicBezTo>
                  <a:cubicBezTo>
                    <a:pt x="1347" y="536"/>
                    <a:pt x="1333" y="550"/>
                    <a:pt x="1312" y="564"/>
                  </a:cubicBezTo>
                  <a:lnTo>
                    <a:pt x="973" y="754"/>
                  </a:lnTo>
                  <a:cubicBezTo>
                    <a:pt x="947" y="770"/>
                    <a:pt x="916" y="777"/>
                    <a:pt x="885" y="777"/>
                  </a:cubicBezTo>
                  <a:cubicBezTo>
                    <a:pt x="858" y="777"/>
                    <a:pt x="830" y="771"/>
                    <a:pt x="804" y="761"/>
                  </a:cubicBezTo>
                  <a:lnTo>
                    <a:pt x="50" y="317"/>
                  </a:lnTo>
                  <a:cubicBezTo>
                    <a:pt x="29" y="310"/>
                    <a:pt x="22" y="296"/>
                    <a:pt x="22" y="282"/>
                  </a:cubicBezTo>
                  <a:cubicBezTo>
                    <a:pt x="22" y="261"/>
                    <a:pt x="36" y="247"/>
                    <a:pt x="64" y="233"/>
                  </a:cubicBezTo>
                  <a:lnTo>
                    <a:pt x="395" y="42"/>
                  </a:lnTo>
                  <a:cubicBezTo>
                    <a:pt x="423" y="21"/>
                    <a:pt x="459" y="14"/>
                    <a:pt x="494" y="14"/>
                  </a:cubicBezTo>
                  <a:close/>
                  <a:moveTo>
                    <a:pt x="485" y="1"/>
                  </a:moveTo>
                  <a:cubicBezTo>
                    <a:pt x="450" y="1"/>
                    <a:pt x="415" y="10"/>
                    <a:pt x="381" y="28"/>
                  </a:cubicBezTo>
                  <a:lnTo>
                    <a:pt x="50" y="219"/>
                  </a:lnTo>
                  <a:cubicBezTo>
                    <a:pt x="22" y="226"/>
                    <a:pt x="0" y="254"/>
                    <a:pt x="0" y="282"/>
                  </a:cubicBezTo>
                  <a:cubicBezTo>
                    <a:pt x="0" y="310"/>
                    <a:pt x="15" y="331"/>
                    <a:pt x="36" y="339"/>
                  </a:cubicBezTo>
                  <a:lnTo>
                    <a:pt x="790" y="783"/>
                  </a:lnTo>
                  <a:cubicBezTo>
                    <a:pt x="811" y="793"/>
                    <a:pt x="831" y="800"/>
                    <a:pt x="855" y="800"/>
                  </a:cubicBezTo>
                  <a:cubicBezTo>
                    <a:pt x="863" y="800"/>
                    <a:pt x="872" y="799"/>
                    <a:pt x="882" y="797"/>
                  </a:cubicBezTo>
                  <a:cubicBezTo>
                    <a:pt x="917" y="797"/>
                    <a:pt x="952" y="790"/>
                    <a:pt x="980" y="776"/>
                  </a:cubicBezTo>
                  <a:lnTo>
                    <a:pt x="1319" y="585"/>
                  </a:lnTo>
                  <a:cubicBezTo>
                    <a:pt x="1347" y="571"/>
                    <a:pt x="1361" y="543"/>
                    <a:pt x="1368" y="515"/>
                  </a:cubicBezTo>
                  <a:cubicBezTo>
                    <a:pt x="1368" y="494"/>
                    <a:pt x="1354" y="472"/>
                    <a:pt x="1333" y="458"/>
                  </a:cubicBezTo>
                  <a:lnTo>
                    <a:pt x="578" y="21"/>
                  </a:lnTo>
                  <a:cubicBezTo>
                    <a:pt x="549" y="8"/>
                    <a:pt x="517" y="1"/>
                    <a:pt x="48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8"/>
            <p:cNvSpPr/>
            <p:nvPr/>
          </p:nvSpPr>
          <p:spPr>
            <a:xfrm>
              <a:off x="600625" y="1662925"/>
              <a:ext cx="34575" cy="19550"/>
            </a:xfrm>
            <a:custGeom>
              <a:avLst/>
              <a:gdLst/>
              <a:ahLst/>
              <a:cxnLst/>
              <a:rect l="l" t="t" r="r" b="b"/>
              <a:pathLst>
                <a:path w="1383" h="782" extrusionOk="0">
                  <a:moveTo>
                    <a:pt x="492" y="0"/>
                  </a:moveTo>
                  <a:cubicBezTo>
                    <a:pt x="459" y="0"/>
                    <a:pt x="425" y="9"/>
                    <a:pt x="395" y="28"/>
                  </a:cubicBezTo>
                  <a:lnTo>
                    <a:pt x="64" y="218"/>
                  </a:lnTo>
                  <a:cubicBezTo>
                    <a:pt x="7" y="246"/>
                    <a:pt x="0" y="289"/>
                    <a:pt x="50" y="317"/>
                  </a:cubicBezTo>
                  <a:lnTo>
                    <a:pt x="804" y="761"/>
                  </a:lnTo>
                  <a:cubicBezTo>
                    <a:pt x="831" y="774"/>
                    <a:pt x="860" y="781"/>
                    <a:pt x="890" y="781"/>
                  </a:cubicBezTo>
                  <a:cubicBezTo>
                    <a:pt x="924" y="781"/>
                    <a:pt x="958" y="772"/>
                    <a:pt x="987" y="754"/>
                  </a:cubicBezTo>
                  <a:lnTo>
                    <a:pt x="1326" y="563"/>
                  </a:lnTo>
                  <a:cubicBezTo>
                    <a:pt x="1375" y="535"/>
                    <a:pt x="1382" y="486"/>
                    <a:pt x="1333" y="458"/>
                  </a:cubicBezTo>
                  <a:lnTo>
                    <a:pt x="578" y="21"/>
                  </a:lnTo>
                  <a:cubicBezTo>
                    <a:pt x="552" y="7"/>
                    <a:pt x="522" y="0"/>
                    <a:pt x="49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8"/>
            <p:cNvSpPr/>
            <p:nvPr/>
          </p:nvSpPr>
          <p:spPr>
            <a:xfrm>
              <a:off x="600800" y="1662575"/>
              <a:ext cx="34200" cy="20100"/>
            </a:xfrm>
            <a:custGeom>
              <a:avLst/>
              <a:gdLst/>
              <a:ahLst/>
              <a:cxnLst/>
              <a:rect l="l" t="t" r="r" b="b"/>
              <a:pathLst>
                <a:path w="1368" h="804" extrusionOk="0">
                  <a:moveTo>
                    <a:pt x="494" y="21"/>
                  </a:moveTo>
                  <a:cubicBezTo>
                    <a:pt x="515" y="21"/>
                    <a:pt x="543" y="28"/>
                    <a:pt x="564" y="35"/>
                  </a:cubicBezTo>
                  <a:lnTo>
                    <a:pt x="1326" y="479"/>
                  </a:lnTo>
                  <a:cubicBezTo>
                    <a:pt x="1340" y="486"/>
                    <a:pt x="1347" y="500"/>
                    <a:pt x="1347" y="514"/>
                  </a:cubicBezTo>
                  <a:cubicBezTo>
                    <a:pt x="1347" y="542"/>
                    <a:pt x="1333" y="556"/>
                    <a:pt x="1312" y="570"/>
                  </a:cubicBezTo>
                  <a:lnTo>
                    <a:pt x="973" y="754"/>
                  </a:lnTo>
                  <a:cubicBezTo>
                    <a:pt x="947" y="772"/>
                    <a:pt x="917" y="781"/>
                    <a:pt x="886" y="781"/>
                  </a:cubicBezTo>
                  <a:cubicBezTo>
                    <a:pt x="859" y="781"/>
                    <a:pt x="831" y="774"/>
                    <a:pt x="804" y="761"/>
                  </a:cubicBezTo>
                  <a:lnTo>
                    <a:pt x="50" y="324"/>
                  </a:lnTo>
                  <a:cubicBezTo>
                    <a:pt x="29" y="310"/>
                    <a:pt x="22" y="303"/>
                    <a:pt x="22" y="288"/>
                  </a:cubicBezTo>
                  <a:cubicBezTo>
                    <a:pt x="29" y="260"/>
                    <a:pt x="43" y="246"/>
                    <a:pt x="57" y="239"/>
                  </a:cubicBezTo>
                  <a:lnTo>
                    <a:pt x="395" y="49"/>
                  </a:lnTo>
                  <a:cubicBezTo>
                    <a:pt x="423" y="28"/>
                    <a:pt x="459" y="21"/>
                    <a:pt x="494" y="21"/>
                  </a:cubicBezTo>
                  <a:close/>
                  <a:moveTo>
                    <a:pt x="484" y="0"/>
                  </a:moveTo>
                  <a:cubicBezTo>
                    <a:pt x="450" y="0"/>
                    <a:pt x="415" y="9"/>
                    <a:pt x="381" y="28"/>
                  </a:cubicBezTo>
                  <a:lnTo>
                    <a:pt x="50" y="218"/>
                  </a:lnTo>
                  <a:cubicBezTo>
                    <a:pt x="22" y="232"/>
                    <a:pt x="0" y="253"/>
                    <a:pt x="0" y="281"/>
                  </a:cubicBezTo>
                  <a:cubicBezTo>
                    <a:pt x="0" y="310"/>
                    <a:pt x="15" y="331"/>
                    <a:pt x="36" y="338"/>
                  </a:cubicBezTo>
                  <a:lnTo>
                    <a:pt x="790" y="782"/>
                  </a:lnTo>
                  <a:cubicBezTo>
                    <a:pt x="818" y="796"/>
                    <a:pt x="846" y="803"/>
                    <a:pt x="882" y="803"/>
                  </a:cubicBezTo>
                  <a:cubicBezTo>
                    <a:pt x="917" y="803"/>
                    <a:pt x="952" y="796"/>
                    <a:pt x="980" y="782"/>
                  </a:cubicBezTo>
                  <a:lnTo>
                    <a:pt x="1319" y="592"/>
                  </a:lnTo>
                  <a:cubicBezTo>
                    <a:pt x="1347" y="577"/>
                    <a:pt x="1361" y="549"/>
                    <a:pt x="1368" y="521"/>
                  </a:cubicBezTo>
                  <a:cubicBezTo>
                    <a:pt x="1368" y="500"/>
                    <a:pt x="1354" y="479"/>
                    <a:pt x="1333" y="465"/>
                  </a:cubicBezTo>
                  <a:lnTo>
                    <a:pt x="571" y="21"/>
                  </a:lnTo>
                  <a:cubicBezTo>
                    <a:pt x="545" y="7"/>
                    <a:pt x="515" y="0"/>
                    <a:pt x="48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8"/>
            <p:cNvSpPr/>
            <p:nvPr/>
          </p:nvSpPr>
          <p:spPr>
            <a:xfrm>
              <a:off x="572075" y="1646000"/>
              <a:ext cx="34575" cy="19675"/>
            </a:xfrm>
            <a:custGeom>
              <a:avLst/>
              <a:gdLst/>
              <a:ahLst/>
              <a:cxnLst/>
              <a:rect l="l" t="t" r="r" b="b"/>
              <a:pathLst>
                <a:path w="1383" h="787" extrusionOk="0">
                  <a:moveTo>
                    <a:pt x="492" y="1"/>
                  </a:moveTo>
                  <a:cubicBezTo>
                    <a:pt x="459" y="1"/>
                    <a:pt x="425" y="9"/>
                    <a:pt x="395" y="28"/>
                  </a:cubicBezTo>
                  <a:lnTo>
                    <a:pt x="64" y="218"/>
                  </a:lnTo>
                  <a:cubicBezTo>
                    <a:pt x="7" y="247"/>
                    <a:pt x="0" y="296"/>
                    <a:pt x="50" y="324"/>
                  </a:cubicBezTo>
                  <a:lnTo>
                    <a:pt x="804" y="768"/>
                  </a:lnTo>
                  <a:cubicBezTo>
                    <a:pt x="829" y="781"/>
                    <a:pt x="856" y="786"/>
                    <a:pt x="883" y="786"/>
                  </a:cubicBezTo>
                  <a:cubicBezTo>
                    <a:pt x="918" y="786"/>
                    <a:pt x="953" y="777"/>
                    <a:pt x="980" y="761"/>
                  </a:cubicBezTo>
                  <a:lnTo>
                    <a:pt x="1319" y="571"/>
                  </a:lnTo>
                  <a:cubicBezTo>
                    <a:pt x="1375" y="543"/>
                    <a:pt x="1382" y="493"/>
                    <a:pt x="1333" y="465"/>
                  </a:cubicBezTo>
                  <a:lnTo>
                    <a:pt x="578" y="21"/>
                  </a:lnTo>
                  <a:cubicBezTo>
                    <a:pt x="552" y="8"/>
                    <a:pt x="522" y="1"/>
                    <a:pt x="49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8"/>
            <p:cNvSpPr/>
            <p:nvPr/>
          </p:nvSpPr>
          <p:spPr>
            <a:xfrm>
              <a:off x="572250" y="1645875"/>
              <a:ext cx="34225" cy="20050"/>
            </a:xfrm>
            <a:custGeom>
              <a:avLst/>
              <a:gdLst/>
              <a:ahLst/>
              <a:cxnLst/>
              <a:rect l="l" t="t" r="r" b="b"/>
              <a:pathLst>
                <a:path w="1369" h="802" extrusionOk="0">
                  <a:moveTo>
                    <a:pt x="494" y="19"/>
                  </a:moveTo>
                  <a:lnTo>
                    <a:pt x="494" y="26"/>
                  </a:lnTo>
                  <a:cubicBezTo>
                    <a:pt x="500" y="24"/>
                    <a:pt x="506" y="23"/>
                    <a:pt x="512" y="23"/>
                  </a:cubicBezTo>
                  <a:cubicBezTo>
                    <a:pt x="530" y="23"/>
                    <a:pt x="549" y="30"/>
                    <a:pt x="564" y="40"/>
                  </a:cubicBezTo>
                  <a:lnTo>
                    <a:pt x="1326" y="484"/>
                  </a:lnTo>
                  <a:cubicBezTo>
                    <a:pt x="1340" y="491"/>
                    <a:pt x="1347" y="505"/>
                    <a:pt x="1347" y="519"/>
                  </a:cubicBezTo>
                  <a:cubicBezTo>
                    <a:pt x="1347" y="541"/>
                    <a:pt x="1333" y="562"/>
                    <a:pt x="1312" y="569"/>
                  </a:cubicBezTo>
                  <a:lnTo>
                    <a:pt x="973" y="759"/>
                  </a:lnTo>
                  <a:cubicBezTo>
                    <a:pt x="947" y="774"/>
                    <a:pt x="916" y="781"/>
                    <a:pt x="885" y="781"/>
                  </a:cubicBezTo>
                  <a:cubicBezTo>
                    <a:pt x="858" y="781"/>
                    <a:pt x="830" y="776"/>
                    <a:pt x="804" y="766"/>
                  </a:cubicBezTo>
                  <a:lnTo>
                    <a:pt x="50" y="322"/>
                  </a:lnTo>
                  <a:cubicBezTo>
                    <a:pt x="36" y="315"/>
                    <a:pt x="22" y="301"/>
                    <a:pt x="22" y="287"/>
                  </a:cubicBezTo>
                  <a:cubicBezTo>
                    <a:pt x="29" y="259"/>
                    <a:pt x="43" y="244"/>
                    <a:pt x="64" y="230"/>
                  </a:cubicBezTo>
                  <a:lnTo>
                    <a:pt x="395" y="47"/>
                  </a:lnTo>
                  <a:cubicBezTo>
                    <a:pt x="423" y="26"/>
                    <a:pt x="459" y="19"/>
                    <a:pt x="494" y="19"/>
                  </a:cubicBezTo>
                  <a:close/>
                  <a:moveTo>
                    <a:pt x="492" y="1"/>
                  </a:moveTo>
                  <a:cubicBezTo>
                    <a:pt x="455" y="1"/>
                    <a:pt x="417" y="10"/>
                    <a:pt x="381" y="26"/>
                  </a:cubicBezTo>
                  <a:lnTo>
                    <a:pt x="50" y="216"/>
                  </a:lnTo>
                  <a:cubicBezTo>
                    <a:pt x="22" y="230"/>
                    <a:pt x="0" y="259"/>
                    <a:pt x="0" y="287"/>
                  </a:cubicBezTo>
                  <a:cubicBezTo>
                    <a:pt x="0" y="308"/>
                    <a:pt x="15" y="329"/>
                    <a:pt x="36" y="343"/>
                  </a:cubicBezTo>
                  <a:lnTo>
                    <a:pt x="790" y="780"/>
                  </a:lnTo>
                  <a:cubicBezTo>
                    <a:pt x="818" y="794"/>
                    <a:pt x="846" y="801"/>
                    <a:pt x="882" y="801"/>
                  </a:cubicBezTo>
                  <a:cubicBezTo>
                    <a:pt x="917" y="801"/>
                    <a:pt x="952" y="794"/>
                    <a:pt x="980" y="773"/>
                  </a:cubicBezTo>
                  <a:lnTo>
                    <a:pt x="1319" y="590"/>
                  </a:lnTo>
                  <a:cubicBezTo>
                    <a:pt x="1347" y="576"/>
                    <a:pt x="1361" y="548"/>
                    <a:pt x="1368" y="519"/>
                  </a:cubicBezTo>
                  <a:cubicBezTo>
                    <a:pt x="1368" y="491"/>
                    <a:pt x="1354" y="470"/>
                    <a:pt x="1333" y="463"/>
                  </a:cubicBezTo>
                  <a:lnTo>
                    <a:pt x="578" y="19"/>
                  </a:lnTo>
                  <a:cubicBezTo>
                    <a:pt x="551" y="7"/>
                    <a:pt x="522" y="1"/>
                    <a:pt x="49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8"/>
            <p:cNvSpPr/>
            <p:nvPr/>
          </p:nvSpPr>
          <p:spPr>
            <a:xfrm>
              <a:off x="585825" y="1679675"/>
              <a:ext cx="45475" cy="25700"/>
            </a:xfrm>
            <a:custGeom>
              <a:avLst/>
              <a:gdLst/>
              <a:ahLst/>
              <a:cxnLst/>
              <a:rect l="l" t="t" r="r" b="b"/>
              <a:pathLst>
                <a:path w="1819" h="1028" extrusionOk="0">
                  <a:moveTo>
                    <a:pt x="897" y="0"/>
                  </a:moveTo>
                  <a:cubicBezTo>
                    <a:pt x="865" y="0"/>
                    <a:pt x="834" y="9"/>
                    <a:pt x="804" y="27"/>
                  </a:cubicBezTo>
                  <a:lnTo>
                    <a:pt x="64" y="443"/>
                  </a:lnTo>
                  <a:cubicBezTo>
                    <a:pt x="7" y="472"/>
                    <a:pt x="0" y="521"/>
                    <a:pt x="50" y="549"/>
                  </a:cubicBezTo>
                  <a:lnTo>
                    <a:pt x="839" y="1007"/>
                  </a:lnTo>
                  <a:cubicBezTo>
                    <a:pt x="866" y="1021"/>
                    <a:pt x="894" y="1028"/>
                    <a:pt x="922" y="1028"/>
                  </a:cubicBezTo>
                  <a:cubicBezTo>
                    <a:pt x="954" y="1028"/>
                    <a:pt x="986" y="1019"/>
                    <a:pt x="1015" y="1000"/>
                  </a:cubicBezTo>
                  <a:lnTo>
                    <a:pt x="1756" y="584"/>
                  </a:lnTo>
                  <a:cubicBezTo>
                    <a:pt x="1812" y="556"/>
                    <a:pt x="1819" y="507"/>
                    <a:pt x="1770" y="479"/>
                  </a:cubicBezTo>
                  <a:lnTo>
                    <a:pt x="980" y="20"/>
                  </a:lnTo>
                  <a:cubicBezTo>
                    <a:pt x="953" y="7"/>
                    <a:pt x="925" y="0"/>
                    <a:pt x="89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8"/>
            <p:cNvSpPr/>
            <p:nvPr/>
          </p:nvSpPr>
          <p:spPr>
            <a:xfrm>
              <a:off x="586000" y="1679300"/>
              <a:ext cx="44950" cy="26350"/>
            </a:xfrm>
            <a:custGeom>
              <a:avLst/>
              <a:gdLst/>
              <a:ahLst/>
              <a:cxnLst/>
              <a:rect l="l" t="t" r="r" b="b"/>
              <a:pathLst>
                <a:path w="1798" h="1054" extrusionOk="0">
                  <a:moveTo>
                    <a:pt x="890" y="24"/>
                  </a:moveTo>
                  <a:cubicBezTo>
                    <a:pt x="915" y="24"/>
                    <a:pt x="941" y="30"/>
                    <a:pt x="966" y="42"/>
                  </a:cubicBezTo>
                  <a:lnTo>
                    <a:pt x="1756" y="508"/>
                  </a:lnTo>
                  <a:cubicBezTo>
                    <a:pt x="1770" y="508"/>
                    <a:pt x="1777" y="522"/>
                    <a:pt x="1777" y="543"/>
                  </a:cubicBezTo>
                  <a:cubicBezTo>
                    <a:pt x="1777" y="557"/>
                    <a:pt x="1763" y="578"/>
                    <a:pt x="1741" y="592"/>
                  </a:cubicBezTo>
                  <a:lnTo>
                    <a:pt x="1001" y="1008"/>
                  </a:lnTo>
                  <a:cubicBezTo>
                    <a:pt x="971" y="1023"/>
                    <a:pt x="939" y="1030"/>
                    <a:pt x="908" y="1030"/>
                  </a:cubicBezTo>
                  <a:cubicBezTo>
                    <a:pt x="881" y="1030"/>
                    <a:pt x="855" y="1025"/>
                    <a:pt x="832" y="1015"/>
                  </a:cubicBezTo>
                  <a:lnTo>
                    <a:pt x="43" y="550"/>
                  </a:lnTo>
                  <a:cubicBezTo>
                    <a:pt x="28" y="543"/>
                    <a:pt x="21" y="529"/>
                    <a:pt x="14" y="515"/>
                  </a:cubicBezTo>
                  <a:cubicBezTo>
                    <a:pt x="14" y="501"/>
                    <a:pt x="28" y="479"/>
                    <a:pt x="57" y="465"/>
                  </a:cubicBezTo>
                  <a:lnTo>
                    <a:pt x="797" y="49"/>
                  </a:lnTo>
                  <a:cubicBezTo>
                    <a:pt x="825" y="34"/>
                    <a:pt x="857" y="24"/>
                    <a:pt x="890" y="24"/>
                  </a:cubicBezTo>
                  <a:close/>
                  <a:moveTo>
                    <a:pt x="887" y="1"/>
                  </a:moveTo>
                  <a:cubicBezTo>
                    <a:pt x="852" y="1"/>
                    <a:pt x="816" y="10"/>
                    <a:pt x="783" y="28"/>
                  </a:cubicBezTo>
                  <a:lnTo>
                    <a:pt x="50" y="451"/>
                  </a:lnTo>
                  <a:cubicBezTo>
                    <a:pt x="21" y="458"/>
                    <a:pt x="0" y="487"/>
                    <a:pt x="0" y="515"/>
                  </a:cubicBezTo>
                  <a:cubicBezTo>
                    <a:pt x="0" y="543"/>
                    <a:pt x="14" y="564"/>
                    <a:pt x="36" y="571"/>
                  </a:cubicBezTo>
                  <a:lnTo>
                    <a:pt x="818" y="1036"/>
                  </a:lnTo>
                  <a:cubicBezTo>
                    <a:pt x="839" y="1047"/>
                    <a:pt x="859" y="1053"/>
                    <a:pt x="883" y="1053"/>
                  </a:cubicBezTo>
                  <a:cubicBezTo>
                    <a:pt x="891" y="1053"/>
                    <a:pt x="900" y="1052"/>
                    <a:pt x="910" y="1050"/>
                  </a:cubicBezTo>
                  <a:cubicBezTo>
                    <a:pt x="945" y="1050"/>
                    <a:pt x="980" y="1043"/>
                    <a:pt x="1015" y="1029"/>
                  </a:cubicBezTo>
                  <a:lnTo>
                    <a:pt x="1749" y="606"/>
                  </a:lnTo>
                  <a:cubicBezTo>
                    <a:pt x="1777" y="592"/>
                    <a:pt x="1798" y="571"/>
                    <a:pt x="1798" y="543"/>
                  </a:cubicBezTo>
                  <a:cubicBezTo>
                    <a:pt x="1798" y="515"/>
                    <a:pt x="1784" y="494"/>
                    <a:pt x="1763" y="487"/>
                  </a:cubicBezTo>
                  <a:lnTo>
                    <a:pt x="980" y="21"/>
                  </a:lnTo>
                  <a:cubicBezTo>
                    <a:pt x="950" y="8"/>
                    <a:pt x="919" y="1"/>
                    <a:pt x="88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8"/>
            <p:cNvSpPr/>
            <p:nvPr/>
          </p:nvSpPr>
          <p:spPr>
            <a:xfrm>
              <a:off x="613300" y="1695750"/>
              <a:ext cx="45150" cy="25700"/>
            </a:xfrm>
            <a:custGeom>
              <a:avLst/>
              <a:gdLst/>
              <a:ahLst/>
              <a:cxnLst/>
              <a:rect l="l" t="t" r="r" b="b"/>
              <a:pathLst>
                <a:path w="1806" h="1028" extrusionOk="0">
                  <a:moveTo>
                    <a:pt x="898" y="1"/>
                  </a:moveTo>
                  <a:cubicBezTo>
                    <a:pt x="863" y="1"/>
                    <a:pt x="829" y="10"/>
                    <a:pt x="798" y="26"/>
                  </a:cubicBezTo>
                  <a:lnTo>
                    <a:pt x="57" y="442"/>
                  </a:lnTo>
                  <a:cubicBezTo>
                    <a:pt x="8" y="477"/>
                    <a:pt x="1" y="519"/>
                    <a:pt x="50" y="548"/>
                  </a:cubicBezTo>
                  <a:lnTo>
                    <a:pt x="833" y="1013"/>
                  </a:lnTo>
                  <a:cubicBezTo>
                    <a:pt x="859" y="1023"/>
                    <a:pt x="887" y="1028"/>
                    <a:pt x="914" y="1028"/>
                  </a:cubicBezTo>
                  <a:cubicBezTo>
                    <a:pt x="947" y="1028"/>
                    <a:pt x="979" y="1021"/>
                    <a:pt x="1009" y="1006"/>
                  </a:cubicBezTo>
                  <a:lnTo>
                    <a:pt x="1749" y="590"/>
                  </a:lnTo>
                  <a:cubicBezTo>
                    <a:pt x="1806" y="555"/>
                    <a:pt x="1806" y="512"/>
                    <a:pt x="1763" y="484"/>
                  </a:cubicBezTo>
                  <a:lnTo>
                    <a:pt x="981" y="19"/>
                  </a:lnTo>
                  <a:cubicBezTo>
                    <a:pt x="953" y="6"/>
                    <a:pt x="925" y="1"/>
                    <a:pt x="89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8"/>
            <p:cNvSpPr/>
            <p:nvPr/>
          </p:nvSpPr>
          <p:spPr>
            <a:xfrm>
              <a:off x="613300" y="1695525"/>
              <a:ext cx="45150" cy="26250"/>
            </a:xfrm>
            <a:custGeom>
              <a:avLst/>
              <a:gdLst/>
              <a:ahLst/>
              <a:cxnLst/>
              <a:rect l="l" t="t" r="r" b="b"/>
              <a:pathLst>
                <a:path w="1806" h="1050" extrusionOk="0">
                  <a:moveTo>
                    <a:pt x="899" y="20"/>
                  </a:moveTo>
                  <a:cubicBezTo>
                    <a:pt x="927" y="20"/>
                    <a:pt x="955" y="25"/>
                    <a:pt x="981" y="35"/>
                  </a:cubicBezTo>
                  <a:lnTo>
                    <a:pt x="1763" y="500"/>
                  </a:lnTo>
                  <a:cubicBezTo>
                    <a:pt x="1777" y="507"/>
                    <a:pt x="1784" y="521"/>
                    <a:pt x="1784" y="535"/>
                  </a:cubicBezTo>
                  <a:cubicBezTo>
                    <a:pt x="1784" y="557"/>
                    <a:pt x="1770" y="571"/>
                    <a:pt x="1749" y="585"/>
                  </a:cubicBezTo>
                  <a:lnTo>
                    <a:pt x="1009" y="1008"/>
                  </a:lnTo>
                  <a:cubicBezTo>
                    <a:pt x="984" y="1022"/>
                    <a:pt x="956" y="1029"/>
                    <a:pt x="927" y="1029"/>
                  </a:cubicBezTo>
                  <a:cubicBezTo>
                    <a:pt x="898" y="1029"/>
                    <a:pt x="868" y="1022"/>
                    <a:pt x="840" y="1008"/>
                  </a:cubicBezTo>
                  <a:lnTo>
                    <a:pt x="50" y="550"/>
                  </a:lnTo>
                  <a:lnTo>
                    <a:pt x="57" y="550"/>
                  </a:lnTo>
                  <a:cubicBezTo>
                    <a:pt x="43" y="542"/>
                    <a:pt x="29" y="528"/>
                    <a:pt x="29" y="514"/>
                  </a:cubicBezTo>
                  <a:cubicBezTo>
                    <a:pt x="29" y="493"/>
                    <a:pt x="43" y="479"/>
                    <a:pt x="71" y="465"/>
                  </a:cubicBezTo>
                  <a:lnTo>
                    <a:pt x="805" y="42"/>
                  </a:lnTo>
                  <a:cubicBezTo>
                    <a:pt x="835" y="27"/>
                    <a:pt x="867" y="20"/>
                    <a:pt x="899" y="20"/>
                  </a:cubicBezTo>
                  <a:close/>
                  <a:moveTo>
                    <a:pt x="891" y="0"/>
                  </a:moveTo>
                  <a:cubicBezTo>
                    <a:pt x="856" y="0"/>
                    <a:pt x="820" y="9"/>
                    <a:pt x="790" y="28"/>
                  </a:cubicBezTo>
                  <a:lnTo>
                    <a:pt x="50" y="444"/>
                  </a:lnTo>
                  <a:cubicBezTo>
                    <a:pt x="29" y="458"/>
                    <a:pt x="8" y="486"/>
                    <a:pt x="1" y="514"/>
                  </a:cubicBezTo>
                  <a:cubicBezTo>
                    <a:pt x="1" y="535"/>
                    <a:pt x="15" y="557"/>
                    <a:pt x="36" y="564"/>
                  </a:cubicBezTo>
                  <a:lnTo>
                    <a:pt x="826" y="1029"/>
                  </a:lnTo>
                  <a:cubicBezTo>
                    <a:pt x="854" y="1043"/>
                    <a:pt x="882" y="1050"/>
                    <a:pt x="917" y="1050"/>
                  </a:cubicBezTo>
                  <a:cubicBezTo>
                    <a:pt x="953" y="1050"/>
                    <a:pt x="988" y="1043"/>
                    <a:pt x="1016" y="1022"/>
                  </a:cubicBezTo>
                  <a:lnTo>
                    <a:pt x="1756" y="606"/>
                  </a:lnTo>
                  <a:cubicBezTo>
                    <a:pt x="1784" y="592"/>
                    <a:pt x="1799" y="564"/>
                    <a:pt x="1806" y="535"/>
                  </a:cubicBezTo>
                  <a:cubicBezTo>
                    <a:pt x="1806" y="514"/>
                    <a:pt x="1791" y="493"/>
                    <a:pt x="1770" y="479"/>
                  </a:cubicBezTo>
                  <a:lnTo>
                    <a:pt x="981" y="21"/>
                  </a:lnTo>
                  <a:cubicBezTo>
                    <a:pt x="954" y="7"/>
                    <a:pt x="923" y="0"/>
                    <a:pt x="89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8"/>
            <p:cNvSpPr/>
            <p:nvPr/>
          </p:nvSpPr>
          <p:spPr>
            <a:xfrm>
              <a:off x="640800" y="1711900"/>
              <a:ext cx="45325" cy="25725"/>
            </a:xfrm>
            <a:custGeom>
              <a:avLst/>
              <a:gdLst/>
              <a:ahLst/>
              <a:cxnLst/>
              <a:rect l="l" t="t" r="r" b="b"/>
              <a:pathLst>
                <a:path w="1813" h="1029" extrusionOk="0">
                  <a:moveTo>
                    <a:pt x="886" y="0"/>
                  </a:moveTo>
                  <a:cubicBezTo>
                    <a:pt x="855" y="0"/>
                    <a:pt x="825" y="7"/>
                    <a:pt x="797" y="21"/>
                  </a:cubicBezTo>
                  <a:lnTo>
                    <a:pt x="57" y="444"/>
                  </a:lnTo>
                  <a:cubicBezTo>
                    <a:pt x="8" y="473"/>
                    <a:pt x="1" y="522"/>
                    <a:pt x="43" y="550"/>
                  </a:cubicBezTo>
                  <a:lnTo>
                    <a:pt x="832" y="1008"/>
                  </a:lnTo>
                  <a:cubicBezTo>
                    <a:pt x="859" y="1022"/>
                    <a:pt x="889" y="1029"/>
                    <a:pt x="919" y="1029"/>
                  </a:cubicBezTo>
                  <a:cubicBezTo>
                    <a:pt x="952" y="1029"/>
                    <a:pt x="986" y="1020"/>
                    <a:pt x="1016" y="1001"/>
                  </a:cubicBezTo>
                  <a:lnTo>
                    <a:pt x="1749" y="585"/>
                  </a:lnTo>
                  <a:cubicBezTo>
                    <a:pt x="1805" y="557"/>
                    <a:pt x="1812" y="508"/>
                    <a:pt x="1763" y="480"/>
                  </a:cubicBezTo>
                  <a:lnTo>
                    <a:pt x="980" y="21"/>
                  </a:lnTo>
                  <a:cubicBezTo>
                    <a:pt x="949" y="7"/>
                    <a:pt x="917" y="0"/>
                    <a:pt x="8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8"/>
            <p:cNvSpPr/>
            <p:nvPr/>
          </p:nvSpPr>
          <p:spPr>
            <a:xfrm>
              <a:off x="640800" y="1711550"/>
              <a:ext cx="45150" cy="26350"/>
            </a:xfrm>
            <a:custGeom>
              <a:avLst/>
              <a:gdLst/>
              <a:ahLst/>
              <a:cxnLst/>
              <a:rect l="l" t="t" r="r" b="b"/>
              <a:pathLst>
                <a:path w="1806" h="1054" extrusionOk="0">
                  <a:moveTo>
                    <a:pt x="918" y="26"/>
                  </a:moveTo>
                  <a:cubicBezTo>
                    <a:pt x="939" y="26"/>
                    <a:pt x="958" y="32"/>
                    <a:pt x="973" y="42"/>
                  </a:cubicBezTo>
                  <a:lnTo>
                    <a:pt x="1756" y="501"/>
                  </a:lnTo>
                  <a:cubicBezTo>
                    <a:pt x="1770" y="508"/>
                    <a:pt x="1784" y="522"/>
                    <a:pt x="1784" y="543"/>
                  </a:cubicBezTo>
                  <a:cubicBezTo>
                    <a:pt x="1784" y="557"/>
                    <a:pt x="1770" y="578"/>
                    <a:pt x="1749" y="592"/>
                  </a:cubicBezTo>
                  <a:lnTo>
                    <a:pt x="1009" y="1008"/>
                  </a:lnTo>
                  <a:cubicBezTo>
                    <a:pt x="978" y="1023"/>
                    <a:pt x="946" y="1030"/>
                    <a:pt x="915" y="1030"/>
                  </a:cubicBezTo>
                  <a:cubicBezTo>
                    <a:pt x="888" y="1030"/>
                    <a:pt x="862" y="1025"/>
                    <a:pt x="839" y="1015"/>
                  </a:cubicBezTo>
                  <a:lnTo>
                    <a:pt x="50" y="550"/>
                  </a:lnTo>
                  <a:cubicBezTo>
                    <a:pt x="36" y="550"/>
                    <a:pt x="29" y="536"/>
                    <a:pt x="29" y="515"/>
                  </a:cubicBezTo>
                  <a:cubicBezTo>
                    <a:pt x="29" y="501"/>
                    <a:pt x="43" y="479"/>
                    <a:pt x="64" y="465"/>
                  </a:cubicBezTo>
                  <a:lnTo>
                    <a:pt x="804" y="49"/>
                  </a:lnTo>
                  <a:cubicBezTo>
                    <a:pt x="827" y="38"/>
                    <a:pt x="850" y="26"/>
                    <a:pt x="877" y="26"/>
                  </a:cubicBezTo>
                  <a:cubicBezTo>
                    <a:pt x="883" y="26"/>
                    <a:pt x="889" y="27"/>
                    <a:pt x="896" y="28"/>
                  </a:cubicBezTo>
                  <a:cubicBezTo>
                    <a:pt x="903" y="26"/>
                    <a:pt x="911" y="26"/>
                    <a:pt x="918" y="26"/>
                  </a:cubicBezTo>
                  <a:close/>
                  <a:moveTo>
                    <a:pt x="893" y="1"/>
                  </a:moveTo>
                  <a:cubicBezTo>
                    <a:pt x="859" y="1"/>
                    <a:pt x="824" y="10"/>
                    <a:pt x="790" y="28"/>
                  </a:cubicBezTo>
                  <a:lnTo>
                    <a:pt x="57" y="444"/>
                  </a:lnTo>
                  <a:cubicBezTo>
                    <a:pt x="29" y="458"/>
                    <a:pt x="8" y="487"/>
                    <a:pt x="1" y="515"/>
                  </a:cubicBezTo>
                  <a:cubicBezTo>
                    <a:pt x="8" y="536"/>
                    <a:pt x="22" y="557"/>
                    <a:pt x="43" y="571"/>
                  </a:cubicBezTo>
                  <a:lnTo>
                    <a:pt x="825" y="1036"/>
                  </a:lnTo>
                  <a:cubicBezTo>
                    <a:pt x="846" y="1047"/>
                    <a:pt x="867" y="1053"/>
                    <a:pt x="887" y="1053"/>
                  </a:cubicBezTo>
                  <a:cubicBezTo>
                    <a:pt x="895" y="1053"/>
                    <a:pt x="902" y="1052"/>
                    <a:pt x="910" y="1050"/>
                  </a:cubicBezTo>
                  <a:cubicBezTo>
                    <a:pt x="952" y="1050"/>
                    <a:pt x="988" y="1043"/>
                    <a:pt x="1016" y="1022"/>
                  </a:cubicBezTo>
                  <a:lnTo>
                    <a:pt x="1756" y="606"/>
                  </a:lnTo>
                  <a:cubicBezTo>
                    <a:pt x="1784" y="592"/>
                    <a:pt x="1805" y="571"/>
                    <a:pt x="1805" y="536"/>
                  </a:cubicBezTo>
                  <a:cubicBezTo>
                    <a:pt x="1805" y="515"/>
                    <a:pt x="1791" y="494"/>
                    <a:pt x="1770" y="487"/>
                  </a:cubicBezTo>
                  <a:lnTo>
                    <a:pt x="980" y="21"/>
                  </a:lnTo>
                  <a:cubicBezTo>
                    <a:pt x="954" y="8"/>
                    <a:pt x="924" y="1"/>
                    <a:pt x="89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8"/>
            <p:cNvSpPr/>
            <p:nvPr/>
          </p:nvSpPr>
          <p:spPr>
            <a:xfrm>
              <a:off x="668300" y="1728000"/>
              <a:ext cx="45125" cy="25700"/>
            </a:xfrm>
            <a:custGeom>
              <a:avLst/>
              <a:gdLst/>
              <a:ahLst/>
              <a:cxnLst/>
              <a:rect l="l" t="t" r="r" b="b"/>
              <a:pathLst>
                <a:path w="1805" h="1028" extrusionOk="0">
                  <a:moveTo>
                    <a:pt x="900" y="1"/>
                  </a:moveTo>
                  <a:cubicBezTo>
                    <a:pt x="865" y="1"/>
                    <a:pt x="829" y="10"/>
                    <a:pt x="797" y="26"/>
                  </a:cubicBezTo>
                  <a:lnTo>
                    <a:pt x="64" y="442"/>
                  </a:lnTo>
                  <a:cubicBezTo>
                    <a:pt x="7" y="477"/>
                    <a:pt x="0" y="519"/>
                    <a:pt x="43" y="548"/>
                  </a:cubicBezTo>
                  <a:lnTo>
                    <a:pt x="832" y="1013"/>
                  </a:lnTo>
                  <a:cubicBezTo>
                    <a:pt x="858" y="1023"/>
                    <a:pt x="886" y="1028"/>
                    <a:pt x="914" y="1028"/>
                  </a:cubicBezTo>
                  <a:cubicBezTo>
                    <a:pt x="946" y="1028"/>
                    <a:pt x="978" y="1021"/>
                    <a:pt x="1008" y="1006"/>
                  </a:cubicBezTo>
                  <a:lnTo>
                    <a:pt x="1741" y="590"/>
                  </a:lnTo>
                  <a:cubicBezTo>
                    <a:pt x="1798" y="555"/>
                    <a:pt x="1805" y="512"/>
                    <a:pt x="1756" y="484"/>
                  </a:cubicBezTo>
                  <a:lnTo>
                    <a:pt x="980" y="19"/>
                  </a:lnTo>
                  <a:cubicBezTo>
                    <a:pt x="955" y="7"/>
                    <a:pt x="928" y="1"/>
                    <a:pt x="90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8"/>
            <p:cNvSpPr/>
            <p:nvPr/>
          </p:nvSpPr>
          <p:spPr>
            <a:xfrm>
              <a:off x="668300" y="1727775"/>
              <a:ext cx="45125" cy="26275"/>
            </a:xfrm>
            <a:custGeom>
              <a:avLst/>
              <a:gdLst/>
              <a:ahLst/>
              <a:cxnLst/>
              <a:rect l="l" t="t" r="r" b="b"/>
              <a:pathLst>
                <a:path w="1805" h="1051" extrusionOk="0">
                  <a:moveTo>
                    <a:pt x="896" y="21"/>
                  </a:moveTo>
                  <a:cubicBezTo>
                    <a:pt x="917" y="21"/>
                    <a:pt x="945" y="28"/>
                    <a:pt x="966" y="35"/>
                  </a:cubicBezTo>
                  <a:lnTo>
                    <a:pt x="1756" y="500"/>
                  </a:lnTo>
                  <a:cubicBezTo>
                    <a:pt x="1770" y="507"/>
                    <a:pt x="1777" y="521"/>
                    <a:pt x="1777" y="535"/>
                  </a:cubicBezTo>
                  <a:cubicBezTo>
                    <a:pt x="1777" y="557"/>
                    <a:pt x="1763" y="571"/>
                    <a:pt x="1741" y="585"/>
                  </a:cubicBezTo>
                  <a:lnTo>
                    <a:pt x="1001" y="1008"/>
                  </a:lnTo>
                  <a:cubicBezTo>
                    <a:pt x="977" y="1022"/>
                    <a:pt x="948" y="1029"/>
                    <a:pt x="919" y="1029"/>
                  </a:cubicBezTo>
                  <a:cubicBezTo>
                    <a:pt x="890" y="1029"/>
                    <a:pt x="860" y="1022"/>
                    <a:pt x="832" y="1008"/>
                  </a:cubicBezTo>
                  <a:lnTo>
                    <a:pt x="43" y="550"/>
                  </a:lnTo>
                  <a:cubicBezTo>
                    <a:pt x="29" y="542"/>
                    <a:pt x="21" y="528"/>
                    <a:pt x="21" y="514"/>
                  </a:cubicBezTo>
                  <a:cubicBezTo>
                    <a:pt x="21" y="493"/>
                    <a:pt x="36" y="479"/>
                    <a:pt x="57" y="465"/>
                  </a:cubicBezTo>
                  <a:lnTo>
                    <a:pt x="797" y="42"/>
                  </a:lnTo>
                  <a:cubicBezTo>
                    <a:pt x="825" y="28"/>
                    <a:pt x="860" y="21"/>
                    <a:pt x="896" y="21"/>
                  </a:cubicBezTo>
                  <a:close/>
                  <a:moveTo>
                    <a:pt x="888" y="0"/>
                  </a:moveTo>
                  <a:cubicBezTo>
                    <a:pt x="853" y="0"/>
                    <a:pt x="820" y="9"/>
                    <a:pt x="790" y="28"/>
                  </a:cubicBezTo>
                  <a:lnTo>
                    <a:pt x="50" y="444"/>
                  </a:lnTo>
                  <a:cubicBezTo>
                    <a:pt x="21" y="458"/>
                    <a:pt x="7" y="479"/>
                    <a:pt x="0" y="514"/>
                  </a:cubicBezTo>
                  <a:cubicBezTo>
                    <a:pt x="0" y="535"/>
                    <a:pt x="14" y="557"/>
                    <a:pt x="36" y="564"/>
                  </a:cubicBezTo>
                  <a:lnTo>
                    <a:pt x="825" y="1029"/>
                  </a:lnTo>
                  <a:cubicBezTo>
                    <a:pt x="846" y="1043"/>
                    <a:pt x="881" y="1050"/>
                    <a:pt x="910" y="1050"/>
                  </a:cubicBezTo>
                  <a:cubicBezTo>
                    <a:pt x="945" y="1050"/>
                    <a:pt x="980" y="1043"/>
                    <a:pt x="1015" y="1022"/>
                  </a:cubicBezTo>
                  <a:lnTo>
                    <a:pt x="1756" y="606"/>
                  </a:lnTo>
                  <a:cubicBezTo>
                    <a:pt x="1777" y="592"/>
                    <a:pt x="1798" y="564"/>
                    <a:pt x="1805" y="535"/>
                  </a:cubicBezTo>
                  <a:cubicBezTo>
                    <a:pt x="1805" y="514"/>
                    <a:pt x="1791" y="493"/>
                    <a:pt x="1763" y="479"/>
                  </a:cubicBezTo>
                  <a:lnTo>
                    <a:pt x="980" y="21"/>
                  </a:lnTo>
                  <a:cubicBezTo>
                    <a:pt x="950" y="8"/>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8"/>
            <p:cNvSpPr/>
            <p:nvPr/>
          </p:nvSpPr>
          <p:spPr>
            <a:xfrm>
              <a:off x="695600" y="1744175"/>
              <a:ext cx="45325" cy="25700"/>
            </a:xfrm>
            <a:custGeom>
              <a:avLst/>
              <a:gdLst/>
              <a:ahLst/>
              <a:cxnLst/>
              <a:rect l="l" t="t" r="r" b="b"/>
              <a:pathLst>
                <a:path w="1813" h="1028" extrusionOk="0">
                  <a:moveTo>
                    <a:pt x="894" y="0"/>
                  </a:moveTo>
                  <a:cubicBezTo>
                    <a:pt x="861" y="0"/>
                    <a:pt x="827" y="9"/>
                    <a:pt x="798" y="27"/>
                  </a:cubicBezTo>
                  <a:lnTo>
                    <a:pt x="64" y="443"/>
                  </a:lnTo>
                  <a:cubicBezTo>
                    <a:pt x="8" y="472"/>
                    <a:pt x="1" y="521"/>
                    <a:pt x="50" y="549"/>
                  </a:cubicBezTo>
                  <a:lnTo>
                    <a:pt x="840" y="1007"/>
                  </a:lnTo>
                  <a:cubicBezTo>
                    <a:pt x="866" y="1021"/>
                    <a:pt x="895" y="1028"/>
                    <a:pt x="923" y="1028"/>
                  </a:cubicBezTo>
                  <a:cubicBezTo>
                    <a:pt x="955" y="1028"/>
                    <a:pt x="986" y="1019"/>
                    <a:pt x="1016" y="1000"/>
                  </a:cubicBezTo>
                  <a:lnTo>
                    <a:pt x="1756" y="584"/>
                  </a:lnTo>
                  <a:cubicBezTo>
                    <a:pt x="1813" y="556"/>
                    <a:pt x="1813" y="507"/>
                    <a:pt x="1770" y="479"/>
                  </a:cubicBezTo>
                  <a:lnTo>
                    <a:pt x="981" y="20"/>
                  </a:lnTo>
                  <a:cubicBezTo>
                    <a:pt x="954" y="7"/>
                    <a:pt x="924"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8"/>
            <p:cNvSpPr/>
            <p:nvPr/>
          </p:nvSpPr>
          <p:spPr>
            <a:xfrm>
              <a:off x="695800" y="1743800"/>
              <a:ext cx="44950" cy="26350"/>
            </a:xfrm>
            <a:custGeom>
              <a:avLst/>
              <a:gdLst/>
              <a:ahLst/>
              <a:cxnLst/>
              <a:rect l="l" t="t" r="r" b="b"/>
              <a:pathLst>
                <a:path w="1798" h="1054" extrusionOk="0">
                  <a:moveTo>
                    <a:pt x="895" y="21"/>
                  </a:moveTo>
                  <a:cubicBezTo>
                    <a:pt x="916" y="21"/>
                    <a:pt x="945" y="28"/>
                    <a:pt x="966" y="42"/>
                  </a:cubicBezTo>
                  <a:lnTo>
                    <a:pt x="1755" y="501"/>
                  </a:lnTo>
                  <a:cubicBezTo>
                    <a:pt x="1769" y="508"/>
                    <a:pt x="1776" y="522"/>
                    <a:pt x="1776" y="543"/>
                  </a:cubicBezTo>
                  <a:cubicBezTo>
                    <a:pt x="1776" y="564"/>
                    <a:pt x="1762" y="578"/>
                    <a:pt x="1741" y="592"/>
                  </a:cubicBezTo>
                  <a:lnTo>
                    <a:pt x="1001" y="1008"/>
                  </a:lnTo>
                  <a:cubicBezTo>
                    <a:pt x="975" y="1023"/>
                    <a:pt x="944" y="1030"/>
                    <a:pt x="913" y="1030"/>
                  </a:cubicBezTo>
                  <a:cubicBezTo>
                    <a:pt x="886" y="1030"/>
                    <a:pt x="858" y="1025"/>
                    <a:pt x="832" y="1015"/>
                  </a:cubicBezTo>
                  <a:lnTo>
                    <a:pt x="42" y="550"/>
                  </a:lnTo>
                  <a:cubicBezTo>
                    <a:pt x="28" y="550"/>
                    <a:pt x="21" y="536"/>
                    <a:pt x="21" y="515"/>
                  </a:cubicBezTo>
                  <a:cubicBezTo>
                    <a:pt x="21" y="494"/>
                    <a:pt x="35" y="472"/>
                    <a:pt x="56" y="465"/>
                  </a:cubicBezTo>
                  <a:lnTo>
                    <a:pt x="797" y="50"/>
                  </a:lnTo>
                  <a:cubicBezTo>
                    <a:pt x="825" y="35"/>
                    <a:pt x="860" y="21"/>
                    <a:pt x="895" y="21"/>
                  </a:cubicBezTo>
                  <a:close/>
                  <a:moveTo>
                    <a:pt x="887" y="1"/>
                  </a:moveTo>
                  <a:cubicBezTo>
                    <a:pt x="851" y="1"/>
                    <a:pt x="816" y="10"/>
                    <a:pt x="782" y="28"/>
                  </a:cubicBezTo>
                  <a:lnTo>
                    <a:pt x="49" y="444"/>
                  </a:lnTo>
                  <a:cubicBezTo>
                    <a:pt x="21" y="458"/>
                    <a:pt x="0" y="487"/>
                    <a:pt x="0" y="515"/>
                  </a:cubicBezTo>
                  <a:cubicBezTo>
                    <a:pt x="0" y="543"/>
                    <a:pt x="14" y="564"/>
                    <a:pt x="35" y="571"/>
                  </a:cubicBezTo>
                  <a:lnTo>
                    <a:pt x="818" y="1029"/>
                  </a:lnTo>
                  <a:cubicBezTo>
                    <a:pt x="839" y="1045"/>
                    <a:pt x="864" y="1053"/>
                    <a:pt x="887" y="1053"/>
                  </a:cubicBezTo>
                  <a:cubicBezTo>
                    <a:pt x="895" y="1053"/>
                    <a:pt x="902" y="1052"/>
                    <a:pt x="909" y="1051"/>
                  </a:cubicBezTo>
                  <a:cubicBezTo>
                    <a:pt x="945" y="1051"/>
                    <a:pt x="980" y="1043"/>
                    <a:pt x="1015" y="1029"/>
                  </a:cubicBezTo>
                  <a:lnTo>
                    <a:pt x="1748" y="606"/>
                  </a:lnTo>
                  <a:cubicBezTo>
                    <a:pt x="1776" y="592"/>
                    <a:pt x="1798" y="571"/>
                    <a:pt x="1798" y="543"/>
                  </a:cubicBezTo>
                  <a:cubicBezTo>
                    <a:pt x="1798" y="515"/>
                    <a:pt x="1783" y="494"/>
                    <a:pt x="1762" y="487"/>
                  </a:cubicBezTo>
                  <a:lnTo>
                    <a:pt x="980" y="21"/>
                  </a:lnTo>
                  <a:cubicBezTo>
                    <a:pt x="950" y="8"/>
                    <a:pt x="918" y="1"/>
                    <a:pt x="88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8"/>
            <p:cNvSpPr/>
            <p:nvPr/>
          </p:nvSpPr>
          <p:spPr>
            <a:xfrm>
              <a:off x="723100" y="1760250"/>
              <a:ext cx="45325" cy="25775"/>
            </a:xfrm>
            <a:custGeom>
              <a:avLst/>
              <a:gdLst/>
              <a:ahLst/>
              <a:cxnLst/>
              <a:rect l="l" t="t" r="r" b="b"/>
              <a:pathLst>
                <a:path w="1813" h="1031" extrusionOk="0">
                  <a:moveTo>
                    <a:pt x="901" y="1"/>
                  </a:moveTo>
                  <a:cubicBezTo>
                    <a:pt x="865" y="1"/>
                    <a:pt x="829" y="10"/>
                    <a:pt x="797" y="26"/>
                  </a:cubicBezTo>
                  <a:lnTo>
                    <a:pt x="64" y="442"/>
                  </a:lnTo>
                  <a:cubicBezTo>
                    <a:pt x="8" y="470"/>
                    <a:pt x="1" y="519"/>
                    <a:pt x="50" y="548"/>
                  </a:cubicBezTo>
                  <a:lnTo>
                    <a:pt x="832" y="1013"/>
                  </a:lnTo>
                  <a:cubicBezTo>
                    <a:pt x="857" y="1025"/>
                    <a:pt x="885" y="1031"/>
                    <a:pt x="912" y="1031"/>
                  </a:cubicBezTo>
                  <a:cubicBezTo>
                    <a:pt x="948" y="1031"/>
                    <a:pt x="984" y="1022"/>
                    <a:pt x="1016" y="1006"/>
                  </a:cubicBezTo>
                  <a:lnTo>
                    <a:pt x="1756" y="590"/>
                  </a:lnTo>
                  <a:cubicBezTo>
                    <a:pt x="1805" y="555"/>
                    <a:pt x="1812" y="512"/>
                    <a:pt x="1770" y="484"/>
                  </a:cubicBezTo>
                  <a:lnTo>
                    <a:pt x="980" y="19"/>
                  </a:lnTo>
                  <a:cubicBezTo>
                    <a:pt x="956" y="7"/>
                    <a:pt x="928" y="1"/>
                    <a:pt x="90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8"/>
            <p:cNvSpPr/>
            <p:nvPr/>
          </p:nvSpPr>
          <p:spPr>
            <a:xfrm>
              <a:off x="723275" y="1760025"/>
              <a:ext cx="45150" cy="26275"/>
            </a:xfrm>
            <a:custGeom>
              <a:avLst/>
              <a:gdLst/>
              <a:ahLst/>
              <a:cxnLst/>
              <a:rect l="l" t="t" r="r" b="b"/>
              <a:pathLst>
                <a:path w="1806" h="1051" extrusionOk="0">
                  <a:moveTo>
                    <a:pt x="896" y="21"/>
                  </a:moveTo>
                  <a:cubicBezTo>
                    <a:pt x="924" y="21"/>
                    <a:pt x="945" y="28"/>
                    <a:pt x="966" y="42"/>
                  </a:cubicBezTo>
                  <a:lnTo>
                    <a:pt x="1756" y="500"/>
                  </a:lnTo>
                  <a:cubicBezTo>
                    <a:pt x="1770" y="507"/>
                    <a:pt x="1784" y="521"/>
                    <a:pt x="1784" y="535"/>
                  </a:cubicBezTo>
                  <a:cubicBezTo>
                    <a:pt x="1784" y="557"/>
                    <a:pt x="1770" y="571"/>
                    <a:pt x="1742" y="585"/>
                  </a:cubicBezTo>
                  <a:lnTo>
                    <a:pt x="1009" y="1008"/>
                  </a:lnTo>
                  <a:cubicBezTo>
                    <a:pt x="981" y="1022"/>
                    <a:pt x="951" y="1029"/>
                    <a:pt x="922" y="1029"/>
                  </a:cubicBezTo>
                  <a:cubicBezTo>
                    <a:pt x="892" y="1029"/>
                    <a:pt x="864" y="1022"/>
                    <a:pt x="840" y="1008"/>
                  </a:cubicBezTo>
                  <a:lnTo>
                    <a:pt x="50" y="550"/>
                  </a:lnTo>
                  <a:cubicBezTo>
                    <a:pt x="36" y="542"/>
                    <a:pt x="29" y="528"/>
                    <a:pt x="22" y="514"/>
                  </a:cubicBezTo>
                  <a:cubicBezTo>
                    <a:pt x="22" y="493"/>
                    <a:pt x="36" y="479"/>
                    <a:pt x="64" y="465"/>
                  </a:cubicBezTo>
                  <a:lnTo>
                    <a:pt x="804" y="42"/>
                  </a:lnTo>
                  <a:cubicBezTo>
                    <a:pt x="833" y="28"/>
                    <a:pt x="861" y="21"/>
                    <a:pt x="896" y="21"/>
                  </a:cubicBezTo>
                  <a:close/>
                  <a:moveTo>
                    <a:pt x="888" y="1"/>
                  </a:moveTo>
                  <a:cubicBezTo>
                    <a:pt x="854" y="1"/>
                    <a:pt x="820" y="9"/>
                    <a:pt x="790" y="28"/>
                  </a:cubicBezTo>
                  <a:lnTo>
                    <a:pt x="50" y="444"/>
                  </a:lnTo>
                  <a:cubicBezTo>
                    <a:pt x="22" y="458"/>
                    <a:pt x="1" y="486"/>
                    <a:pt x="1" y="514"/>
                  </a:cubicBezTo>
                  <a:cubicBezTo>
                    <a:pt x="1" y="535"/>
                    <a:pt x="15" y="557"/>
                    <a:pt x="36" y="571"/>
                  </a:cubicBezTo>
                  <a:lnTo>
                    <a:pt x="818" y="1029"/>
                  </a:lnTo>
                  <a:cubicBezTo>
                    <a:pt x="847" y="1043"/>
                    <a:pt x="875" y="1050"/>
                    <a:pt x="910" y="1050"/>
                  </a:cubicBezTo>
                  <a:cubicBezTo>
                    <a:pt x="945" y="1050"/>
                    <a:pt x="981" y="1043"/>
                    <a:pt x="1016" y="1022"/>
                  </a:cubicBezTo>
                  <a:lnTo>
                    <a:pt x="1749" y="606"/>
                  </a:lnTo>
                  <a:cubicBezTo>
                    <a:pt x="1777" y="592"/>
                    <a:pt x="1798" y="571"/>
                    <a:pt x="1805" y="535"/>
                  </a:cubicBezTo>
                  <a:cubicBezTo>
                    <a:pt x="1798" y="514"/>
                    <a:pt x="1784" y="493"/>
                    <a:pt x="1763" y="486"/>
                  </a:cubicBezTo>
                  <a:lnTo>
                    <a:pt x="981" y="21"/>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8"/>
            <p:cNvSpPr/>
            <p:nvPr/>
          </p:nvSpPr>
          <p:spPr>
            <a:xfrm>
              <a:off x="750600" y="1776400"/>
              <a:ext cx="45325" cy="25725"/>
            </a:xfrm>
            <a:custGeom>
              <a:avLst/>
              <a:gdLst/>
              <a:ahLst/>
              <a:cxnLst/>
              <a:rect l="l" t="t" r="r" b="b"/>
              <a:pathLst>
                <a:path w="1813" h="1029" extrusionOk="0">
                  <a:moveTo>
                    <a:pt x="889" y="0"/>
                  </a:moveTo>
                  <a:cubicBezTo>
                    <a:pt x="857" y="0"/>
                    <a:pt x="825" y="7"/>
                    <a:pt x="797" y="21"/>
                  </a:cubicBezTo>
                  <a:lnTo>
                    <a:pt x="64" y="444"/>
                  </a:lnTo>
                  <a:cubicBezTo>
                    <a:pt x="7" y="473"/>
                    <a:pt x="0" y="522"/>
                    <a:pt x="50" y="550"/>
                  </a:cubicBezTo>
                  <a:lnTo>
                    <a:pt x="832" y="1008"/>
                  </a:lnTo>
                  <a:cubicBezTo>
                    <a:pt x="859" y="1022"/>
                    <a:pt x="889" y="1029"/>
                    <a:pt x="918" y="1029"/>
                  </a:cubicBezTo>
                  <a:cubicBezTo>
                    <a:pt x="952" y="1029"/>
                    <a:pt x="986" y="1020"/>
                    <a:pt x="1015" y="1001"/>
                  </a:cubicBezTo>
                  <a:lnTo>
                    <a:pt x="1756" y="585"/>
                  </a:lnTo>
                  <a:cubicBezTo>
                    <a:pt x="1805" y="557"/>
                    <a:pt x="1812" y="508"/>
                    <a:pt x="1763" y="480"/>
                  </a:cubicBezTo>
                  <a:lnTo>
                    <a:pt x="980" y="21"/>
                  </a:lnTo>
                  <a:cubicBezTo>
                    <a:pt x="952" y="7"/>
                    <a:pt x="920" y="0"/>
                    <a:pt x="889"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8"/>
            <p:cNvSpPr/>
            <p:nvPr/>
          </p:nvSpPr>
          <p:spPr>
            <a:xfrm>
              <a:off x="750600" y="1776050"/>
              <a:ext cx="45125" cy="26350"/>
            </a:xfrm>
            <a:custGeom>
              <a:avLst/>
              <a:gdLst/>
              <a:ahLst/>
              <a:cxnLst/>
              <a:rect l="l" t="t" r="r" b="b"/>
              <a:pathLst>
                <a:path w="1805" h="1054" extrusionOk="0">
                  <a:moveTo>
                    <a:pt x="896" y="21"/>
                  </a:moveTo>
                  <a:cubicBezTo>
                    <a:pt x="924" y="21"/>
                    <a:pt x="952" y="28"/>
                    <a:pt x="980" y="42"/>
                  </a:cubicBezTo>
                  <a:lnTo>
                    <a:pt x="1763" y="501"/>
                  </a:lnTo>
                  <a:cubicBezTo>
                    <a:pt x="1777" y="508"/>
                    <a:pt x="1784" y="522"/>
                    <a:pt x="1791" y="543"/>
                  </a:cubicBezTo>
                  <a:cubicBezTo>
                    <a:pt x="1791" y="557"/>
                    <a:pt x="1777" y="578"/>
                    <a:pt x="1749" y="592"/>
                  </a:cubicBezTo>
                  <a:lnTo>
                    <a:pt x="1015" y="1008"/>
                  </a:lnTo>
                  <a:cubicBezTo>
                    <a:pt x="985" y="1023"/>
                    <a:pt x="953" y="1030"/>
                    <a:pt x="921" y="1030"/>
                  </a:cubicBezTo>
                  <a:cubicBezTo>
                    <a:pt x="893" y="1030"/>
                    <a:pt x="865" y="1025"/>
                    <a:pt x="839" y="1015"/>
                  </a:cubicBezTo>
                  <a:lnTo>
                    <a:pt x="57" y="550"/>
                  </a:lnTo>
                  <a:cubicBezTo>
                    <a:pt x="43" y="550"/>
                    <a:pt x="29" y="536"/>
                    <a:pt x="29" y="515"/>
                  </a:cubicBezTo>
                  <a:cubicBezTo>
                    <a:pt x="36" y="494"/>
                    <a:pt x="50" y="472"/>
                    <a:pt x="71" y="465"/>
                  </a:cubicBezTo>
                  <a:lnTo>
                    <a:pt x="804" y="50"/>
                  </a:lnTo>
                  <a:cubicBezTo>
                    <a:pt x="832" y="35"/>
                    <a:pt x="867" y="21"/>
                    <a:pt x="896" y="21"/>
                  </a:cubicBezTo>
                  <a:close/>
                  <a:moveTo>
                    <a:pt x="891" y="1"/>
                  </a:moveTo>
                  <a:cubicBezTo>
                    <a:pt x="855" y="1"/>
                    <a:pt x="820" y="10"/>
                    <a:pt x="790" y="28"/>
                  </a:cubicBezTo>
                  <a:lnTo>
                    <a:pt x="50" y="444"/>
                  </a:lnTo>
                  <a:cubicBezTo>
                    <a:pt x="21" y="458"/>
                    <a:pt x="7" y="487"/>
                    <a:pt x="0" y="515"/>
                  </a:cubicBezTo>
                  <a:cubicBezTo>
                    <a:pt x="0" y="543"/>
                    <a:pt x="14" y="564"/>
                    <a:pt x="36" y="571"/>
                  </a:cubicBezTo>
                  <a:lnTo>
                    <a:pt x="825" y="1029"/>
                  </a:lnTo>
                  <a:cubicBezTo>
                    <a:pt x="846" y="1045"/>
                    <a:pt x="867" y="1053"/>
                    <a:pt x="889" y="1053"/>
                  </a:cubicBezTo>
                  <a:cubicBezTo>
                    <a:pt x="896" y="1053"/>
                    <a:pt x="903" y="1052"/>
                    <a:pt x="910" y="1051"/>
                  </a:cubicBezTo>
                  <a:cubicBezTo>
                    <a:pt x="952" y="1051"/>
                    <a:pt x="987" y="1043"/>
                    <a:pt x="1015" y="1029"/>
                  </a:cubicBezTo>
                  <a:lnTo>
                    <a:pt x="1756" y="606"/>
                  </a:lnTo>
                  <a:cubicBezTo>
                    <a:pt x="1784" y="592"/>
                    <a:pt x="1798" y="571"/>
                    <a:pt x="1805" y="543"/>
                  </a:cubicBezTo>
                  <a:cubicBezTo>
                    <a:pt x="1805" y="515"/>
                    <a:pt x="1791" y="494"/>
                    <a:pt x="1770" y="487"/>
                  </a:cubicBezTo>
                  <a:lnTo>
                    <a:pt x="980" y="21"/>
                  </a:lnTo>
                  <a:cubicBezTo>
                    <a:pt x="954" y="8"/>
                    <a:pt x="922" y="1"/>
                    <a:pt x="89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8"/>
            <p:cNvSpPr/>
            <p:nvPr/>
          </p:nvSpPr>
          <p:spPr>
            <a:xfrm>
              <a:off x="778100" y="1792500"/>
              <a:ext cx="45300" cy="25700"/>
            </a:xfrm>
            <a:custGeom>
              <a:avLst/>
              <a:gdLst/>
              <a:ahLst/>
              <a:cxnLst/>
              <a:rect l="l" t="t" r="r" b="b"/>
              <a:pathLst>
                <a:path w="1812" h="1028" extrusionOk="0">
                  <a:moveTo>
                    <a:pt x="897" y="1"/>
                  </a:moveTo>
                  <a:cubicBezTo>
                    <a:pt x="862" y="1"/>
                    <a:pt x="828" y="10"/>
                    <a:pt x="797" y="26"/>
                  </a:cubicBezTo>
                  <a:lnTo>
                    <a:pt x="56" y="442"/>
                  </a:lnTo>
                  <a:cubicBezTo>
                    <a:pt x="7" y="477"/>
                    <a:pt x="0" y="519"/>
                    <a:pt x="42" y="548"/>
                  </a:cubicBezTo>
                  <a:lnTo>
                    <a:pt x="832" y="1013"/>
                  </a:lnTo>
                  <a:cubicBezTo>
                    <a:pt x="858" y="1023"/>
                    <a:pt x="887" y="1028"/>
                    <a:pt x="917" y="1028"/>
                  </a:cubicBezTo>
                  <a:cubicBezTo>
                    <a:pt x="951" y="1028"/>
                    <a:pt x="985" y="1021"/>
                    <a:pt x="1015" y="1006"/>
                  </a:cubicBezTo>
                  <a:lnTo>
                    <a:pt x="1748" y="590"/>
                  </a:lnTo>
                  <a:cubicBezTo>
                    <a:pt x="1805" y="555"/>
                    <a:pt x="1812" y="512"/>
                    <a:pt x="1762" y="484"/>
                  </a:cubicBezTo>
                  <a:lnTo>
                    <a:pt x="980" y="19"/>
                  </a:lnTo>
                  <a:cubicBezTo>
                    <a:pt x="952" y="7"/>
                    <a:pt x="924"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8"/>
            <p:cNvSpPr/>
            <p:nvPr/>
          </p:nvSpPr>
          <p:spPr>
            <a:xfrm>
              <a:off x="778100" y="1792275"/>
              <a:ext cx="45125" cy="26275"/>
            </a:xfrm>
            <a:custGeom>
              <a:avLst/>
              <a:gdLst/>
              <a:ahLst/>
              <a:cxnLst/>
              <a:rect l="l" t="t" r="r" b="b"/>
              <a:pathLst>
                <a:path w="1805" h="1051" extrusionOk="0">
                  <a:moveTo>
                    <a:pt x="895" y="21"/>
                  </a:moveTo>
                  <a:cubicBezTo>
                    <a:pt x="923" y="21"/>
                    <a:pt x="952" y="28"/>
                    <a:pt x="973" y="35"/>
                  </a:cubicBezTo>
                  <a:lnTo>
                    <a:pt x="1762" y="500"/>
                  </a:lnTo>
                  <a:cubicBezTo>
                    <a:pt x="1776" y="507"/>
                    <a:pt x="1783" y="521"/>
                    <a:pt x="1783" y="535"/>
                  </a:cubicBezTo>
                  <a:cubicBezTo>
                    <a:pt x="1783" y="550"/>
                    <a:pt x="1769" y="571"/>
                    <a:pt x="1748" y="585"/>
                  </a:cubicBezTo>
                  <a:lnTo>
                    <a:pt x="1008" y="1001"/>
                  </a:lnTo>
                  <a:cubicBezTo>
                    <a:pt x="978" y="1019"/>
                    <a:pt x="947" y="1028"/>
                    <a:pt x="916" y="1028"/>
                  </a:cubicBezTo>
                  <a:cubicBezTo>
                    <a:pt x="889" y="1028"/>
                    <a:pt x="862" y="1021"/>
                    <a:pt x="839" y="1008"/>
                  </a:cubicBezTo>
                  <a:lnTo>
                    <a:pt x="49" y="550"/>
                  </a:lnTo>
                  <a:cubicBezTo>
                    <a:pt x="35" y="543"/>
                    <a:pt x="28" y="528"/>
                    <a:pt x="28" y="514"/>
                  </a:cubicBezTo>
                  <a:cubicBezTo>
                    <a:pt x="28" y="493"/>
                    <a:pt x="42" y="472"/>
                    <a:pt x="63" y="465"/>
                  </a:cubicBezTo>
                  <a:lnTo>
                    <a:pt x="804" y="42"/>
                  </a:lnTo>
                  <a:cubicBezTo>
                    <a:pt x="832" y="28"/>
                    <a:pt x="867" y="21"/>
                    <a:pt x="895" y="21"/>
                  </a:cubicBezTo>
                  <a:close/>
                  <a:moveTo>
                    <a:pt x="888" y="1"/>
                  </a:moveTo>
                  <a:cubicBezTo>
                    <a:pt x="853" y="1"/>
                    <a:pt x="819" y="9"/>
                    <a:pt x="790" y="28"/>
                  </a:cubicBezTo>
                  <a:lnTo>
                    <a:pt x="49" y="444"/>
                  </a:lnTo>
                  <a:cubicBezTo>
                    <a:pt x="21" y="458"/>
                    <a:pt x="7" y="479"/>
                    <a:pt x="0" y="514"/>
                  </a:cubicBezTo>
                  <a:cubicBezTo>
                    <a:pt x="0" y="535"/>
                    <a:pt x="14" y="557"/>
                    <a:pt x="35" y="564"/>
                  </a:cubicBezTo>
                  <a:lnTo>
                    <a:pt x="825" y="1029"/>
                  </a:lnTo>
                  <a:cubicBezTo>
                    <a:pt x="853" y="1043"/>
                    <a:pt x="881" y="1050"/>
                    <a:pt x="909" y="1050"/>
                  </a:cubicBezTo>
                  <a:cubicBezTo>
                    <a:pt x="945" y="1050"/>
                    <a:pt x="980" y="1043"/>
                    <a:pt x="1015" y="1022"/>
                  </a:cubicBezTo>
                  <a:lnTo>
                    <a:pt x="1755" y="606"/>
                  </a:lnTo>
                  <a:cubicBezTo>
                    <a:pt x="1776" y="592"/>
                    <a:pt x="1798" y="564"/>
                    <a:pt x="1805" y="535"/>
                  </a:cubicBezTo>
                  <a:cubicBezTo>
                    <a:pt x="1805" y="514"/>
                    <a:pt x="1791" y="493"/>
                    <a:pt x="1769" y="479"/>
                  </a:cubicBezTo>
                  <a:lnTo>
                    <a:pt x="980" y="21"/>
                  </a:lnTo>
                  <a:cubicBezTo>
                    <a:pt x="950" y="8"/>
                    <a:pt x="918"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8"/>
            <p:cNvSpPr/>
            <p:nvPr/>
          </p:nvSpPr>
          <p:spPr>
            <a:xfrm>
              <a:off x="805575" y="1808650"/>
              <a:ext cx="45325" cy="25725"/>
            </a:xfrm>
            <a:custGeom>
              <a:avLst/>
              <a:gdLst/>
              <a:ahLst/>
              <a:cxnLst/>
              <a:rect l="l" t="t" r="r" b="b"/>
              <a:pathLst>
                <a:path w="1813" h="1029" extrusionOk="0">
                  <a:moveTo>
                    <a:pt x="886" y="0"/>
                  </a:moveTo>
                  <a:cubicBezTo>
                    <a:pt x="855" y="0"/>
                    <a:pt x="825" y="7"/>
                    <a:pt x="797" y="21"/>
                  </a:cubicBezTo>
                  <a:lnTo>
                    <a:pt x="57" y="444"/>
                  </a:lnTo>
                  <a:cubicBezTo>
                    <a:pt x="8" y="473"/>
                    <a:pt x="1" y="522"/>
                    <a:pt x="43" y="550"/>
                  </a:cubicBezTo>
                  <a:lnTo>
                    <a:pt x="833" y="1008"/>
                  </a:lnTo>
                  <a:cubicBezTo>
                    <a:pt x="859" y="1022"/>
                    <a:pt x="887" y="1029"/>
                    <a:pt x="916" y="1029"/>
                  </a:cubicBezTo>
                  <a:cubicBezTo>
                    <a:pt x="947" y="1029"/>
                    <a:pt x="979" y="1020"/>
                    <a:pt x="1009" y="1001"/>
                  </a:cubicBezTo>
                  <a:lnTo>
                    <a:pt x="1749" y="585"/>
                  </a:lnTo>
                  <a:cubicBezTo>
                    <a:pt x="1805" y="557"/>
                    <a:pt x="1812" y="508"/>
                    <a:pt x="1763" y="480"/>
                  </a:cubicBezTo>
                  <a:lnTo>
                    <a:pt x="981" y="21"/>
                  </a:lnTo>
                  <a:cubicBezTo>
                    <a:pt x="949" y="7"/>
                    <a:pt x="917" y="0"/>
                    <a:pt x="8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8"/>
            <p:cNvSpPr/>
            <p:nvPr/>
          </p:nvSpPr>
          <p:spPr>
            <a:xfrm>
              <a:off x="805575" y="1808300"/>
              <a:ext cx="45150" cy="26350"/>
            </a:xfrm>
            <a:custGeom>
              <a:avLst/>
              <a:gdLst/>
              <a:ahLst/>
              <a:cxnLst/>
              <a:rect l="l" t="t" r="r" b="b"/>
              <a:pathLst>
                <a:path w="1806" h="1054" extrusionOk="0">
                  <a:moveTo>
                    <a:pt x="896" y="25"/>
                  </a:moveTo>
                  <a:cubicBezTo>
                    <a:pt x="923" y="25"/>
                    <a:pt x="949" y="30"/>
                    <a:pt x="974" y="42"/>
                  </a:cubicBezTo>
                  <a:lnTo>
                    <a:pt x="1756" y="501"/>
                  </a:lnTo>
                  <a:cubicBezTo>
                    <a:pt x="1770" y="508"/>
                    <a:pt x="1784" y="522"/>
                    <a:pt x="1784" y="543"/>
                  </a:cubicBezTo>
                  <a:cubicBezTo>
                    <a:pt x="1784" y="557"/>
                    <a:pt x="1770" y="578"/>
                    <a:pt x="1742" y="592"/>
                  </a:cubicBezTo>
                  <a:lnTo>
                    <a:pt x="1009" y="1008"/>
                  </a:lnTo>
                  <a:cubicBezTo>
                    <a:pt x="979" y="1023"/>
                    <a:pt x="946" y="1030"/>
                    <a:pt x="915" y="1030"/>
                  </a:cubicBezTo>
                  <a:cubicBezTo>
                    <a:pt x="888" y="1030"/>
                    <a:pt x="862" y="1025"/>
                    <a:pt x="840" y="1015"/>
                  </a:cubicBezTo>
                  <a:lnTo>
                    <a:pt x="50" y="550"/>
                  </a:lnTo>
                  <a:cubicBezTo>
                    <a:pt x="36" y="543"/>
                    <a:pt x="22" y="529"/>
                    <a:pt x="22" y="515"/>
                  </a:cubicBezTo>
                  <a:cubicBezTo>
                    <a:pt x="29" y="494"/>
                    <a:pt x="43" y="472"/>
                    <a:pt x="64" y="465"/>
                  </a:cubicBezTo>
                  <a:lnTo>
                    <a:pt x="797" y="50"/>
                  </a:lnTo>
                  <a:cubicBezTo>
                    <a:pt x="829" y="34"/>
                    <a:pt x="863" y="25"/>
                    <a:pt x="896" y="25"/>
                  </a:cubicBezTo>
                  <a:close/>
                  <a:moveTo>
                    <a:pt x="888" y="1"/>
                  </a:moveTo>
                  <a:cubicBezTo>
                    <a:pt x="854" y="1"/>
                    <a:pt x="820" y="10"/>
                    <a:pt x="790" y="28"/>
                  </a:cubicBezTo>
                  <a:lnTo>
                    <a:pt x="50" y="451"/>
                  </a:lnTo>
                  <a:cubicBezTo>
                    <a:pt x="22" y="458"/>
                    <a:pt x="8" y="487"/>
                    <a:pt x="1" y="515"/>
                  </a:cubicBezTo>
                  <a:cubicBezTo>
                    <a:pt x="1" y="543"/>
                    <a:pt x="15" y="564"/>
                    <a:pt x="36" y="571"/>
                  </a:cubicBezTo>
                  <a:lnTo>
                    <a:pt x="825" y="1036"/>
                  </a:lnTo>
                  <a:cubicBezTo>
                    <a:pt x="841" y="1047"/>
                    <a:pt x="864" y="1053"/>
                    <a:pt x="886" y="1053"/>
                  </a:cubicBezTo>
                  <a:cubicBezTo>
                    <a:pt x="894" y="1053"/>
                    <a:pt x="903" y="1052"/>
                    <a:pt x="910" y="1051"/>
                  </a:cubicBezTo>
                  <a:cubicBezTo>
                    <a:pt x="945" y="1051"/>
                    <a:pt x="981" y="1043"/>
                    <a:pt x="1016" y="1029"/>
                  </a:cubicBezTo>
                  <a:lnTo>
                    <a:pt x="1756" y="606"/>
                  </a:lnTo>
                  <a:cubicBezTo>
                    <a:pt x="1777" y="592"/>
                    <a:pt x="1798" y="571"/>
                    <a:pt x="1805" y="543"/>
                  </a:cubicBezTo>
                  <a:cubicBezTo>
                    <a:pt x="1805" y="515"/>
                    <a:pt x="1791" y="494"/>
                    <a:pt x="1770" y="487"/>
                  </a:cubicBezTo>
                  <a:lnTo>
                    <a:pt x="981" y="21"/>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8"/>
            <p:cNvSpPr/>
            <p:nvPr/>
          </p:nvSpPr>
          <p:spPr>
            <a:xfrm>
              <a:off x="832900" y="1824750"/>
              <a:ext cx="45325" cy="25700"/>
            </a:xfrm>
            <a:custGeom>
              <a:avLst/>
              <a:gdLst/>
              <a:ahLst/>
              <a:cxnLst/>
              <a:rect l="l" t="t" r="r" b="b"/>
              <a:pathLst>
                <a:path w="1813" h="1028" extrusionOk="0">
                  <a:moveTo>
                    <a:pt x="900" y="1"/>
                  </a:moveTo>
                  <a:cubicBezTo>
                    <a:pt x="865" y="1"/>
                    <a:pt x="829" y="10"/>
                    <a:pt x="797" y="26"/>
                  </a:cubicBezTo>
                  <a:lnTo>
                    <a:pt x="64" y="449"/>
                  </a:lnTo>
                  <a:cubicBezTo>
                    <a:pt x="7" y="477"/>
                    <a:pt x="0" y="519"/>
                    <a:pt x="50" y="548"/>
                  </a:cubicBezTo>
                  <a:lnTo>
                    <a:pt x="839" y="1013"/>
                  </a:lnTo>
                  <a:cubicBezTo>
                    <a:pt x="865" y="1023"/>
                    <a:pt x="893" y="1028"/>
                    <a:pt x="921" y="1028"/>
                  </a:cubicBezTo>
                  <a:cubicBezTo>
                    <a:pt x="953" y="1028"/>
                    <a:pt x="985" y="1021"/>
                    <a:pt x="1015" y="1006"/>
                  </a:cubicBezTo>
                  <a:lnTo>
                    <a:pt x="1756" y="590"/>
                  </a:lnTo>
                  <a:cubicBezTo>
                    <a:pt x="1812" y="555"/>
                    <a:pt x="1812" y="512"/>
                    <a:pt x="1770" y="484"/>
                  </a:cubicBezTo>
                  <a:lnTo>
                    <a:pt x="980" y="19"/>
                  </a:lnTo>
                  <a:cubicBezTo>
                    <a:pt x="955" y="7"/>
                    <a:pt x="928" y="1"/>
                    <a:pt x="90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8"/>
            <p:cNvSpPr/>
            <p:nvPr/>
          </p:nvSpPr>
          <p:spPr>
            <a:xfrm>
              <a:off x="833075" y="1824525"/>
              <a:ext cx="45150" cy="26275"/>
            </a:xfrm>
            <a:custGeom>
              <a:avLst/>
              <a:gdLst/>
              <a:ahLst/>
              <a:cxnLst/>
              <a:rect l="l" t="t" r="r" b="b"/>
              <a:pathLst>
                <a:path w="1806" h="1051" extrusionOk="0">
                  <a:moveTo>
                    <a:pt x="892" y="20"/>
                  </a:moveTo>
                  <a:cubicBezTo>
                    <a:pt x="919" y="20"/>
                    <a:pt x="947" y="25"/>
                    <a:pt x="973" y="35"/>
                  </a:cubicBezTo>
                  <a:lnTo>
                    <a:pt x="1756" y="500"/>
                  </a:lnTo>
                  <a:cubicBezTo>
                    <a:pt x="1770" y="507"/>
                    <a:pt x="1784" y="521"/>
                    <a:pt x="1784" y="535"/>
                  </a:cubicBezTo>
                  <a:cubicBezTo>
                    <a:pt x="1777" y="557"/>
                    <a:pt x="1763" y="578"/>
                    <a:pt x="1742" y="585"/>
                  </a:cubicBezTo>
                  <a:lnTo>
                    <a:pt x="1008" y="1008"/>
                  </a:lnTo>
                  <a:cubicBezTo>
                    <a:pt x="980" y="1022"/>
                    <a:pt x="950" y="1029"/>
                    <a:pt x="921" y="1029"/>
                  </a:cubicBezTo>
                  <a:cubicBezTo>
                    <a:pt x="892" y="1029"/>
                    <a:pt x="864" y="1022"/>
                    <a:pt x="839" y="1008"/>
                  </a:cubicBezTo>
                  <a:lnTo>
                    <a:pt x="50" y="550"/>
                  </a:lnTo>
                  <a:cubicBezTo>
                    <a:pt x="36" y="543"/>
                    <a:pt x="22" y="528"/>
                    <a:pt x="22" y="514"/>
                  </a:cubicBezTo>
                  <a:cubicBezTo>
                    <a:pt x="29" y="493"/>
                    <a:pt x="43" y="472"/>
                    <a:pt x="64" y="465"/>
                  </a:cubicBezTo>
                  <a:lnTo>
                    <a:pt x="797" y="42"/>
                  </a:lnTo>
                  <a:cubicBezTo>
                    <a:pt x="827" y="27"/>
                    <a:pt x="859" y="20"/>
                    <a:pt x="892" y="20"/>
                  </a:cubicBezTo>
                  <a:close/>
                  <a:moveTo>
                    <a:pt x="888" y="1"/>
                  </a:moveTo>
                  <a:cubicBezTo>
                    <a:pt x="853" y="1"/>
                    <a:pt x="820" y="9"/>
                    <a:pt x="790" y="28"/>
                  </a:cubicBezTo>
                  <a:lnTo>
                    <a:pt x="50" y="444"/>
                  </a:lnTo>
                  <a:cubicBezTo>
                    <a:pt x="22" y="458"/>
                    <a:pt x="0" y="479"/>
                    <a:pt x="0" y="514"/>
                  </a:cubicBezTo>
                  <a:cubicBezTo>
                    <a:pt x="0" y="535"/>
                    <a:pt x="15" y="557"/>
                    <a:pt x="36" y="564"/>
                  </a:cubicBezTo>
                  <a:lnTo>
                    <a:pt x="825" y="1029"/>
                  </a:lnTo>
                  <a:cubicBezTo>
                    <a:pt x="846" y="1043"/>
                    <a:pt x="882" y="1050"/>
                    <a:pt x="910" y="1050"/>
                  </a:cubicBezTo>
                  <a:cubicBezTo>
                    <a:pt x="945" y="1050"/>
                    <a:pt x="980" y="1043"/>
                    <a:pt x="1016" y="1022"/>
                  </a:cubicBezTo>
                  <a:lnTo>
                    <a:pt x="1756" y="606"/>
                  </a:lnTo>
                  <a:cubicBezTo>
                    <a:pt x="1777" y="592"/>
                    <a:pt x="1798" y="564"/>
                    <a:pt x="1805" y="535"/>
                  </a:cubicBezTo>
                  <a:cubicBezTo>
                    <a:pt x="1798" y="514"/>
                    <a:pt x="1784" y="493"/>
                    <a:pt x="1770" y="479"/>
                  </a:cubicBezTo>
                  <a:lnTo>
                    <a:pt x="980" y="21"/>
                  </a:lnTo>
                  <a:cubicBezTo>
                    <a:pt x="950"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8"/>
            <p:cNvSpPr/>
            <p:nvPr/>
          </p:nvSpPr>
          <p:spPr>
            <a:xfrm>
              <a:off x="860400" y="1840900"/>
              <a:ext cx="45475" cy="25725"/>
            </a:xfrm>
            <a:custGeom>
              <a:avLst/>
              <a:gdLst/>
              <a:ahLst/>
              <a:cxnLst/>
              <a:rect l="l" t="t" r="r" b="b"/>
              <a:pathLst>
                <a:path w="1819" h="1029" extrusionOk="0">
                  <a:moveTo>
                    <a:pt x="893" y="0"/>
                  </a:moveTo>
                  <a:cubicBezTo>
                    <a:pt x="862" y="0"/>
                    <a:pt x="832" y="7"/>
                    <a:pt x="804" y="21"/>
                  </a:cubicBezTo>
                  <a:lnTo>
                    <a:pt x="63" y="444"/>
                  </a:lnTo>
                  <a:cubicBezTo>
                    <a:pt x="7" y="473"/>
                    <a:pt x="0" y="522"/>
                    <a:pt x="49" y="550"/>
                  </a:cubicBezTo>
                  <a:lnTo>
                    <a:pt x="832" y="1008"/>
                  </a:lnTo>
                  <a:cubicBezTo>
                    <a:pt x="862" y="1022"/>
                    <a:pt x="892" y="1029"/>
                    <a:pt x="921" y="1029"/>
                  </a:cubicBezTo>
                  <a:cubicBezTo>
                    <a:pt x="954" y="1029"/>
                    <a:pt x="985" y="1020"/>
                    <a:pt x="1015" y="1001"/>
                  </a:cubicBezTo>
                  <a:lnTo>
                    <a:pt x="1755" y="585"/>
                  </a:lnTo>
                  <a:cubicBezTo>
                    <a:pt x="1812" y="557"/>
                    <a:pt x="1819" y="508"/>
                    <a:pt x="1769" y="480"/>
                  </a:cubicBezTo>
                  <a:lnTo>
                    <a:pt x="987" y="21"/>
                  </a:lnTo>
                  <a:cubicBezTo>
                    <a:pt x="955" y="7"/>
                    <a:pt x="924" y="0"/>
                    <a:pt x="8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8"/>
            <p:cNvSpPr/>
            <p:nvPr/>
          </p:nvSpPr>
          <p:spPr>
            <a:xfrm>
              <a:off x="860575" y="1840575"/>
              <a:ext cx="44950" cy="26325"/>
            </a:xfrm>
            <a:custGeom>
              <a:avLst/>
              <a:gdLst/>
              <a:ahLst/>
              <a:cxnLst/>
              <a:rect l="l" t="t" r="r" b="b"/>
              <a:pathLst>
                <a:path w="1798" h="1053" extrusionOk="0">
                  <a:moveTo>
                    <a:pt x="914" y="25"/>
                  </a:moveTo>
                  <a:cubicBezTo>
                    <a:pt x="931" y="25"/>
                    <a:pt x="950" y="31"/>
                    <a:pt x="966" y="42"/>
                  </a:cubicBezTo>
                  <a:lnTo>
                    <a:pt x="1755" y="500"/>
                  </a:lnTo>
                  <a:cubicBezTo>
                    <a:pt x="1769" y="507"/>
                    <a:pt x="1777" y="521"/>
                    <a:pt x="1784" y="542"/>
                  </a:cubicBezTo>
                  <a:cubicBezTo>
                    <a:pt x="1784" y="556"/>
                    <a:pt x="1769" y="577"/>
                    <a:pt x="1741" y="591"/>
                  </a:cubicBezTo>
                  <a:lnTo>
                    <a:pt x="1001" y="1007"/>
                  </a:lnTo>
                  <a:cubicBezTo>
                    <a:pt x="975" y="1022"/>
                    <a:pt x="944" y="1029"/>
                    <a:pt x="913" y="1029"/>
                  </a:cubicBezTo>
                  <a:cubicBezTo>
                    <a:pt x="886" y="1029"/>
                    <a:pt x="858" y="1024"/>
                    <a:pt x="832" y="1014"/>
                  </a:cubicBezTo>
                  <a:lnTo>
                    <a:pt x="49" y="549"/>
                  </a:lnTo>
                  <a:cubicBezTo>
                    <a:pt x="28" y="542"/>
                    <a:pt x="21" y="528"/>
                    <a:pt x="21" y="514"/>
                  </a:cubicBezTo>
                  <a:cubicBezTo>
                    <a:pt x="21" y="493"/>
                    <a:pt x="35" y="472"/>
                    <a:pt x="64" y="464"/>
                  </a:cubicBezTo>
                  <a:lnTo>
                    <a:pt x="797" y="49"/>
                  </a:lnTo>
                  <a:cubicBezTo>
                    <a:pt x="820" y="37"/>
                    <a:pt x="847" y="26"/>
                    <a:pt x="876" y="26"/>
                  </a:cubicBezTo>
                  <a:cubicBezTo>
                    <a:pt x="882" y="26"/>
                    <a:pt x="889" y="26"/>
                    <a:pt x="895" y="27"/>
                  </a:cubicBezTo>
                  <a:cubicBezTo>
                    <a:pt x="901" y="26"/>
                    <a:pt x="907" y="25"/>
                    <a:pt x="914" y="25"/>
                  </a:cubicBezTo>
                  <a:close/>
                  <a:moveTo>
                    <a:pt x="887" y="0"/>
                  </a:moveTo>
                  <a:cubicBezTo>
                    <a:pt x="852" y="0"/>
                    <a:pt x="816" y="9"/>
                    <a:pt x="783" y="27"/>
                  </a:cubicBezTo>
                  <a:lnTo>
                    <a:pt x="49" y="450"/>
                  </a:lnTo>
                  <a:cubicBezTo>
                    <a:pt x="21" y="457"/>
                    <a:pt x="0" y="486"/>
                    <a:pt x="0" y="514"/>
                  </a:cubicBezTo>
                  <a:cubicBezTo>
                    <a:pt x="0" y="542"/>
                    <a:pt x="14" y="563"/>
                    <a:pt x="35" y="570"/>
                  </a:cubicBezTo>
                  <a:lnTo>
                    <a:pt x="818" y="1028"/>
                  </a:lnTo>
                  <a:cubicBezTo>
                    <a:pt x="839" y="1044"/>
                    <a:pt x="860" y="1052"/>
                    <a:pt x="884" y="1052"/>
                  </a:cubicBezTo>
                  <a:cubicBezTo>
                    <a:pt x="892" y="1052"/>
                    <a:pt x="901" y="1051"/>
                    <a:pt x="909" y="1050"/>
                  </a:cubicBezTo>
                  <a:cubicBezTo>
                    <a:pt x="945" y="1050"/>
                    <a:pt x="980" y="1042"/>
                    <a:pt x="1008" y="1028"/>
                  </a:cubicBezTo>
                  <a:lnTo>
                    <a:pt x="1748" y="605"/>
                  </a:lnTo>
                  <a:cubicBezTo>
                    <a:pt x="1777" y="591"/>
                    <a:pt x="1798" y="570"/>
                    <a:pt x="1798" y="542"/>
                  </a:cubicBezTo>
                  <a:cubicBezTo>
                    <a:pt x="1798" y="514"/>
                    <a:pt x="1784" y="493"/>
                    <a:pt x="1762" y="486"/>
                  </a:cubicBezTo>
                  <a:lnTo>
                    <a:pt x="980" y="20"/>
                  </a:lnTo>
                  <a:cubicBezTo>
                    <a:pt x="950" y="7"/>
                    <a:pt x="918" y="0"/>
                    <a:pt x="88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8"/>
            <p:cNvSpPr/>
            <p:nvPr/>
          </p:nvSpPr>
          <p:spPr>
            <a:xfrm>
              <a:off x="887875" y="1856925"/>
              <a:ext cx="45325" cy="25750"/>
            </a:xfrm>
            <a:custGeom>
              <a:avLst/>
              <a:gdLst/>
              <a:ahLst/>
              <a:cxnLst/>
              <a:rect l="l" t="t" r="r" b="b"/>
              <a:pathLst>
                <a:path w="1813" h="1030" extrusionOk="0">
                  <a:moveTo>
                    <a:pt x="889" y="1"/>
                  </a:moveTo>
                  <a:cubicBezTo>
                    <a:pt x="857" y="1"/>
                    <a:pt x="825" y="8"/>
                    <a:pt x="797" y="22"/>
                  </a:cubicBezTo>
                  <a:lnTo>
                    <a:pt x="64" y="445"/>
                  </a:lnTo>
                  <a:cubicBezTo>
                    <a:pt x="8" y="480"/>
                    <a:pt x="1" y="522"/>
                    <a:pt x="50" y="551"/>
                  </a:cubicBezTo>
                  <a:lnTo>
                    <a:pt x="833" y="1009"/>
                  </a:lnTo>
                  <a:cubicBezTo>
                    <a:pt x="859" y="1022"/>
                    <a:pt x="889" y="1029"/>
                    <a:pt x="919" y="1029"/>
                  </a:cubicBezTo>
                  <a:cubicBezTo>
                    <a:pt x="952" y="1029"/>
                    <a:pt x="986" y="1020"/>
                    <a:pt x="1016" y="1002"/>
                  </a:cubicBezTo>
                  <a:lnTo>
                    <a:pt x="1756" y="586"/>
                  </a:lnTo>
                  <a:cubicBezTo>
                    <a:pt x="1805" y="558"/>
                    <a:pt x="1812" y="508"/>
                    <a:pt x="1763" y="480"/>
                  </a:cubicBezTo>
                  <a:lnTo>
                    <a:pt x="981" y="22"/>
                  </a:lnTo>
                  <a:cubicBezTo>
                    <a:pt x="952" y="8"/>
                    <a:pt x="921" y="1"/>
                    <a:pt x="88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8"/>
            <p:cNvSpPr/>
            <p:nvPr/>
          </p:nvSpPr>
          <p:spPr>
            <a:xfrm>
              <a:off x="888050" y="1856775"/>
              <a:ext cx="44975" cy="26275"/>
            </a:xfrm>
            <a:custGeom>
              <a:avLst/>
              <a:gdLst/>
              <a:ahLst/>
              <a:cxnLst/>
              <a:rect l="l" t="t" r="r" b="b"/>
              <a:pathLst>
                <a:path w="1799" h="1051" extrusionOk="0">
                  <a:moveTo>
                    <a:pt x="889" y="21"/>
                  </a:moveTo>
                  <a:cubicBezTo>
                    <a:pt x="917" y="21"/>
                    <a:pt x="945" y="28"/>
                    <a:pt x="967" y="35"/>
                  </a:cubicBezTo>
                  <a:lnTo>
                    <a:pt x="1756" y="500"/>
                  </a:lnTo>
                  <a:cubicBezTo>
                    <a:pt x="1770" y="507"/>
                    <a:pt x="1777" y="521"/>
                    <a:pt x="1777" y="535"/>
                  </a:cubicBezTo>
                  <a:cubicBezTo>
                    <a:pt x="1777" y="557"/>
                    <a:pt x="1763" y="578"/>
                    <a:pt x="1742" y="585"/>
                  </a:cubicBezTo>
                  <a:lnTo>
                    <a:pt x="1002" y="1008"/>
                  </a:lnTo>
                  <a:cubicBezTo>
                    <a:pt x="977" y="1022"/>
                    <a:pt x="949" y="1029"/>
                    <a:pt x="920" y="1029"/>
                  </a:cubicBezTo>
                  <a:cubicBezTo>
                    <a:pt x="891" y="1029"/>
                    <a:pt x="861" y="1022"/>
                    <a:pt x="833" y="1008"/>
                  </a:cubicBezTo>
                  <a:lnTo>
                    <a:pt x="43" y="550"/>
                  </a:lnTo>
                  <a:cubicBezTo>
                    <a:pt x="29" y="543"/>
                    <a:pt x="22" y="528"/>
                    <a:pt x="22" y="514"/>
                  </a:cubicBezTo>
                  <a:cubicBezTo>
                    <a:pt x="22" y="493"/>
                    <a:pt x="36" y="472"/>
                    <a:pt x="57" y="465"/>
                  </a:cubicBezTo>
                  <a:lnTo>
                    <a:pt x="797" y="42"/>
                  </a:lnTo>
                  <a:cubicBezTo>
                    <a:pt x="826" y="28"/>
                    <a:pt x="861" y="21"/>
                    <a:pt x="889" y="21"/>
                  </a:cubicBezTo>
                  <a:close/>
                  <a:moveTo>
                    <a:pt x="888" y="1"/>
                  </a:moveTo>
                  <a:cubicBezTo>
                    <a:pt x="852" y="1"/>
                    <a:pt x="817" y="9"/>
                    <a:pt x="783" y="28"/>
                  </a:cubicBezTo>
                  <a:lnTo>
                    <a:pt x="50" y="444"/>
                  </a:lnTo>
                  <a:cubicBezTo>
                    <a:pt x="22" y="458"/>
                    <a:pt x="1" y="479"/>
                    <a:pt x="1" y="514"/>
                  </a:cubicBezTo>
                  <a:cubicBezTo>
                    <a:pt x="1" y="535"/>
                    <a:pt x="15" y="557"/>
                    <a:pt x="36" y="564"/>
                  </a:cubicBezTo>
                  <a:lnTo>
                    <a:pt x="818" y="1029"/>
                  </a:lnTo>
                  <a:cubicBezTo>
                    <a:pt x="847" y="1043"/>
                    <a:pt x="875" y="1050"/>
                    <a:pt x="910" y="1050"/>
                  </a:cubicBezTo>
                  <a:cubicBezTo>
                    <a:pt x="945" y="1050"/>
                    <a:pt x="981" y="1043"/>
                    <a:pt x="1016" y="1022"/>
                  </a:cubicBezTo>
                  <a:lnTo>
                    <a:pt x="1749" y="606"/>
                  </a:lnTo>
                  <a:cubicBezTo>
                    <a:pt x="1777" y="592"/>
                    <a:pt x="1798" y="564"/>
                    <a:pt x="1798" y="535"/>
                  </a:cubicBezTo>
                  <a:cubicBezTo>
                    <a:pt x="1798" y="514"/>
                    <a:pt x="1784" y="493"/>
                    <a:pt x="1763" y="479"/>
                  </a:cubicBezTo>
                  <a:lnTo>
                    <a:pt x="981" y="21"/>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8"/>
            <p:cNvSpPr/>
            <p:nvPr/>
          </p:nvSpPr>
          <p:spPr>
            <a:xfrm>
              <a:off x="915900" y="1873500"/>
              <a:ext cx="45325" cy="25725"/>
            </a:xfrm>
            <a:custGeom>
              <a:avLst/>
              <a:gdLst/>
              <a:ahLst/>
              <a:cxnLst/>
              <a:rect l="l" t="t" r="r" b="b"/>
              <a:pathLst>
                <a:path w="1813" h="1029" extrusionOk="0">
                  <a:moveTo>
                    <a:pt x="889" y="0"/>
                  </a:moveTo>
                  <a:cubicBezTo>
                    <a:pt x="857" y="0"/>
                    <a:pt x="825" y="7"/>
                    <a:pt x="797" y="22"/>
                  </a:cubicBezTo>
                  <a:lnTo>
                    <a:pt x="64" y="445"/>
                  </a:lnTo>
                  <a:cubicBezTo>
                    <a:pt x="8" y="473"/>
                    <a:pt x="1" y="522"/>
                    <a:pt x="50" y="550"/>
                  </a:cubicBezTo>
                  <a:lnTo>
                    <a:pt x="832" y="1008"/>
                  </a:lnTo>
                  <a:cubicBezTo>
                    <a:pt x="862" y="1022"/>
                    <a:pt x="892" y="1029"/>
                    <a:pt x="922" y="1029"/>
                  </a:cubicBezTo>
                  <a:cubicBezTo>
                    <a:pt x="954" y="1029"/>
                    <a:pt x="986" y="1020"/>
                    <a:pt x="1016" y="1001"/>
                  </a:cubicBezTo>
                  <a:lnTo>
                    <a:pt x="1756" y="586"/>
                  </a:lnTo>
                  <a:cubicBezTo>
                    <a:pt x="1805" y="557"/>
                    <a:pt x="1812" y="508"/>
                    <a:pt x="1770" y="480"/>
                  </a:cubicBezTo>
                  <a:lnTo>
                    <a:pt x="980" y="22"/>
                  </a:lnTo>
                  <a:cubicBezTo>
                    <a:pt x="952" y="7"/>
                    <a:pt x="921" y="0"/>
                    <a:pt x="889"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8"/>
            <p:cNvSpPr/>
            <p:nvPr/>
          </p:nvSpPr>
          <p:spPr>
            <a:xfrm>
              <a:off x="915900" y="1873175"/>
              <a:ext cx="45150" cy="26325"/>
            </a:xfrm>
            <a:custGeom>
              <a:avLst/>
              <a:gdLst/>
              <a:ahLst/>
              <a:cxnLst/>
              <a:rect l="l" t="t" r="r" b="b"/>
              <a:pathLst>
                <a:path w="1806" h="1053" extrusionOk="0">
                  <a:moveTo>
                    <a:pt x="921" y="25"/>
                  </a:moveTo>
                  <a:cubicBezTo>
                    <a:pt x="939" y="25"/>
                    <a:pt x="958" y="31"/>
                    <a:pt x="973" y="42"/>
                  </a:cubicBezTo>
                  <a:lnTo>
                    <a:pt x="1763" y="507"/>
                  </a:lnTo>
                  <a:cubicBezTo>
                    <a:pt x="1777" y="507"/>
                    <a:pt x="1784" y="521"/>
                    <a:pt x="1784" y="542"/>
                  </a:cubicBezTo>
                  <a:cubicBezTo>
                    <a:pt x="1784" y="556"/>
                    <a:pt x="1770" y="577"/>
                    <a:pt x="1749" y="591"/>
                  </a:cubicBezTo>
                  <a:lnTo>
                    <a:pt x="1009" y="1007"/>
                  </a:lnTo>
                  <a:cubicBezTo>
                    <a:pt x="982" y="1022"/>
                    <a:pt x="952" y="1029"/>
                    <a:pt x="920" y="1029"/>
                  </a:cubicBezTo>
                  <a:cubicBezTo>
                    <a:pt x="893" y="1029"/>
                    <a:pt x="866" y="1024"/>
                    <a:pt x="839" y="1014"/>
                  </a:cubicBezTo>
                  <a:lnTo>
                    <a:pt x="50" y="549"/>
                  </a:lnTo>
                  <a:cubicBezTo>
                    <a:pt x="36" y="549"/>
                    <a:pt x="29" y="535"/>
                    <a:pt x="29" y="514"/>
                  </a:cubicBezTo>
                  <a:cubicBezTo>
                    <a:pt x="29" y="500"/>
                    <a:pt x="43" y="479"/>
                    <a:pt x="64" y="465"/>
                  </a:cubicBezTo>
                  <a:lnTo>
                    <a:pt x="804" y="49"/>
                  </a:lnTo>
                  <a:cubicBezTo>
                    <a:pt x="827" y="37"/>
                    <a:pt x="855" y="26"/>
                    <a:pt x="884" y="26"/>
                  </a:cubicBezTo>
                  <a:cubicBezTo>
                    <a:pt x="890" y="26"/>
                    <a:pt x="896" y="26"/>
                    <a:pt x="903" y="28"/>
                  </a:cubicBezTo>
                  <a:cubicBezTo>
                    <a:pt x="909" y="26"/>
                    <a:pt x="915" y="25"/>
                    <a:pt x="921" y="25"/>
                  </a:cubicBezTo>
                  <a:close/>
                  <a:moveTo>
                    <a:pt x="893" y="0"/>
                  </a:moveTo>
                  <a:cubicBezTo>
                    <a:pt x="859" y="0"/>
                    <a:pt x="824" y="9"/>
                    <a:pt x="790" y="28"/>
                  </a:cubicBezTo>
                  <a:lnTo>
                    <a:pt x="57" y="450"/>
                  </a:lnTo>
                  <a:cubicBezTo>
                    <a:pt x="29" y="458"/>
                    <a:pt x="8" y="486"/>
                    <a:pt x="1" y="514"/>
                  </a:cubicBezTo>
                  <a:cubicBezTo>
                    <a:pt x="8" y="542"/>
                    <a:pt x="22" y="563"/>
                    <a:pt x="43" y="570"/>
                  </a:cubicBezTo>
                  <a:lnTo>
                    <a:pt x="825" y="1036"/>
                  </a:lnTo>
                  <a:cubicBezTo>
                    <a:pt x="846" y="1046"/>
                    <a:pt x="867" y="1052"/>
                    <a:pt x="890" y="1052"/>
                  </a:cubicBezTo>
                  <a:cubicBezTo>
                    <a:pt x="899" y="1052"/>
                    <a:pt x="908" y="1052"/>
                    <a:pt x="917" y="1050"/>
                  </a:cubicBezTo>
                  <a:cubicBezTo>
                    <a:pt x="952" y="1050"/>
                    <a:pt x="987" y="1043"/>
                    <a:pt x="1023" y="1029"/>
                  </a:cubicBezTo>
                  <a:lnTo>
                    <a:pt x="1756" y="606"/>
                  </a:lnTo>
                  <a:cubicBezTo>
                    <a:pt x="1784" y="591"/>
                    <a:pt x="1805" y="570"/>
                    <a:pt x="1805" y="542"/>
                  </a:cubicBezTo>
                  <a:cubicBezTo>
                    <a:pt x="1805" y="514"/>
                    <a:pt x="1791" y="493"/>
                    <a:pt x="1770" y="486"/>
                  </a:cubicBezTo>
                  <a:lnTo>
                    <a:pt x="980" y="20"/>
                  </a:lnTo>
                  <a:cubicBezTo>
                    <a:pt x="954" y="7"/>
                    <a:pt x="924" y="0"/>
                    <a:pt x="8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8"/>
            <p:cNvSpPr/>
            <p:nvPr/>
          </p:nvSpPr>
          <p:spPr>
            <a:xfrm>
              <a:off x="545275" y="1655700"/>
              <a:ext cx="58550" cy="33575"/>
            </a:xfrm>
            <a:custGeom>
              <a:avLst/>
              <a:gdLst/>
              <a:ahLst/>
              <a:cxnLst/>
              <a:rect l="l" t="t" r="r" b="b"/>
              <a:pathLst>
                <a:path w="2342" h="1343" extrusionOk="0">
                  <a:moveTo>
                    <a:pt x="891" y="0"/>
                  </a:moveTo>
                  <a:cubicBezTo>
                    <a:pt x="859" y="0"/>
                    <a:pt x="827" y="9"/>
                    <a:pt x="797" y="28"/>
                  </a:cubicBezTo>
                  <a:lnTo>
                    <a:pt x="57" y="444"/>
                  </a:lnTo>
                  <a:cubicBezTo>
                    <a:pt x="1" y="479"/>
                    <a:pt x="1" y="521"/>
                    <a:pt x="43" y="549"/>
                  </a:cubicBezTo>
                  <a:lnTo>
                    <a:pt x="1361" y="1325"/>
                  </a:lnTo>
                  <a:cubicBezTo>
                    <a:pt x="1386" y="1337"/>
                    <a:pt x="1414" y="1343"/>
                    <a:pt x="1441" y="1343"/>
                  </a:cubicBezTo>
                  <a:cubicBezTo>
                    <a:pt x="1477" y="1343"/>
                    <a:pt x="1513" y="1334"/>
                    <a:pt x="1545" y="1318"/>
                  </a:cubicBezTo>
                  <a:lnTo>
                    <a:pt x="2278" y="902"/>
                  </a:lnTo>
                  <a:cubicBezTo>
                    <a:pt x="2334" y="867"/>
                    <a:pt x="2341" y="824"/>
                    <a:pt x="2292" y="796"/>
                  </a:cubicBezTo>
                  <a:lnTo>
                    <a:pt x="974" y="21"/>
                  </a:lnTo>
                  <a:cubicBezTo>
                    <a:pt x="947" y="7"/>
                    <a:pt x="919" y="0"/>
                    <a:pt x="89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8"/>
            <p:cNvSpPr/>
            <p:nvPr/>
          </p:nvSpPr>
          <p:spPr>
            <a:xfrm>
              <a:off x="545100" y="1655425"/>
              <a:ext cx="58375" cy="34100"/>
            </a:xfrm>
            <a:custGeom>
              <a:avLst/>
              <a:gdLst/>
              <a:ahLst/>
              <a:cxnLst/>
              <a:rect l="l" t="t" r="r" b="b"/>
              <a:pathLst>
                <a:path w="2335" h="1364" extrusionOk="0">
                  <a:moveTo>
                    <a:pt x="903" y="25"/>
                  </a:moveTo>
                  <a:cubicBezTo>
                    <a:pt x="924" y="25"/>
                    <a:pt x="953" y="25"/>
                    <a:pt x="974" y="39"/>
                  </a:cubicBezTo>
                  <a:lnTo>
                    <a:pt x="2299" y="814"/>
                  </a:lnTo>
                  <a:cubicBezTo>
                    <a:pt x="2313" y="821"/>
                    <a:pt x="2320" y="835"/>
                    <a:pt x="2320" y="849"/>
                  </a:cubicBezTo>
                  <a:cubicBezTo>
                    <a:pt x="2320" y="871"/>
                    <a:pt x="2306" y="885"/>
                    <a:pt x="2285" y="899"/>
                  </a:cubicBezTo>
                  <a:lnTo>
                    <a:pt x="1545" y="1315"/>
                  </a:lnTo>
                  <a:cubicBezTo>
                    <a:pt x="1519" y="1333"/>
                    <a:pt x="1489" y="1342"/>
                    <a:pt x="1458" y="1342"/>
                  </a:cubicBezTo>
                  <a:cubicBezTo>
                    <a:pt x="1430" y="1342"/>
                    <a:pt x="1402" y="1335"/>
                    <a:pt x="1375" y="1322"/>
                  </a:cubicBezTo>
                  <a:lnTo>
                    <a:pt x="50" y="553"/>
                  </a:lnTo>
                  <a:cubicBezTo>
                    <a:pt x="36" y="546"/>
                    <a:pt x="29" y="532"/>
                    <a:pt x="29" y="511"/>
                  </a:cubicBezTo>
                  <a:cubicBezTo>
                    <a:pt x="29" y="490"/>
                    <a:pt x="43" y="476"/>
                    <a:pt x="64" y="462"/>
                  </a:cubicBezTo>
                  <a:lnTo>
                    <a:pt x="804" y="46"/>
                  </a:lnTo>
                  <a:cubicBezTo>
                    <a:pt x="833" y="32"/>
                    <a:pt x="868" y="25"/>
                    <a:pt x="903" y="25"/>
                  </a:cubicBezTo>
                  <a:close/>
                  <a:moveTo>
                    <a:pt x="888" y="1"/>
                  </a:moveTo>
                  <a:cubicBezTo>
                    <a:pt x="854" y="1"/>
                    <a:pt x="820" y="10"/>
                    <a:pt x="790" y="25"/>
                  </a:cubicBezTo>
                  <a:lnTo>
                    <a:pt x="50" y="448"/>
                  </a:lnTo>
                  <a:cubicBezTo>
                    <a:pt x="22" y="462"/>
                    <a:pt x="1" y="483"/>
                    <a:pt x="1" y="518"/>
                  </a:cubicBezTo>
                  <a:cubicBezTo>
                    <a:pt x="1" y="539"/>
                    <a:pt x="15" y="560"/>
                    <a:pt x="36" y="567"/>
                  </a:cubicBezTo>
                  <a:lnTo>
                    <a:pt x="1354" y="1343"/>
                  </a:lnTo>
                  <a:cubicBezTo>
                    <a:pt x="1383" y="1357"/>
                    <a:pt x="1418" y="1364"/>
                    <a:pt x="1446" y="1364"/>
                  </a:cubicBezTo>
                  <a:cubicBezTo>
                    <a:pt x="1481" y="1364"/>
                    <a:pt x="1516" y="1350"/>
                    <a:pt x="1545" y="1336"/>
                  </a:cubicBezTo>
                  <a:lnTo>
                    <a:pt x="2285" y="920"/>
                  </a:lnTo>
                  <a:cubicBezTo>
                    <a:pt x="2313" y="906"/>
                    <a:pt x="2327" y="878"/>
                    <a:pt x="2334" y="849"/>
                  </a:cubicBezTo>
                  <a:cubicBezTo>
                    <a:pt x="2334" y="828"/>
                    <a:pt x="2320" y="807"/>
                    <a:pt x="2299" y="793"/>
                  </a:cubicBezTo>
                  <a:lnTo>
                    <a:pt x="981" y="25"/>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8"/>
            <p:cNvSpPr/>
            <p:nvPr/>
          </p:nvSpPr>
          <p:spPr>
            <a:xfrm>
              <a:off x="573125" y="1703275"/>
              <a:ext cx="45325" cy="25725"/>
            </a:xfrm>
            <a:custGeom>
              <a:avLst/>
              <a:gdLst/>
              <a:ahLst/>
              <a:cxnLst/>
              <a:rect l="l" t="t" r="r" b="b"/>
              <a:pathLst>
                <a:path w="1813" h="1029" extrusionOk="0">
                  <a:moveTo>
                    <a:pt x="890" y="1"/>
                  </a:moveTo>
                  <a:cubicBezTo>
                    <a:pt x="859" y="1"/>
                    <a:pt x="827" y="9"/>
                    <a:pt x="797" y="28"/>
                  </a:cubicBezTo>
                  <a:lnTo>
                    <a:pt x="57" y="444"/>
                  </a:lnTo>
                  <a:cubicBezTo>
                    <a:pt x="1" y="472"/>
                    <a:pt x="1" y="521"/>
                    <a:pt x="43" y="550"/>
                  </a:cubicBezTo>
                  <a:lnTo>
                    <a:pt x="833" y="1008"/>
                  </a:lnTo>
                  <a:cubicBezTo>
                    <a:pt x="859" y="1021"/>
                    <a:pt x="887" y="1028"/>
                    <a:pt x="916" y="1028"/>
                  </a:cubicBezTo>
                  <a:cubicBezTo>
                    <a:pt x="947" y="1028"/>
                    <a:pt x="979" y="1019"/>
                    <a:pt x="1009" y="1001"/>
                  </a:cubicBezTo>
                  <a:lnTo>
                    <a:pt x="1749" y="585"/>
                  </a:lnTo>
                  <a:cubicBezTo>
                    <a:pt x="1805" y="557"/>
                    <a:pt x="1812" y="507"/>
                    <a:pt x="1763" y="479"/>
                  </a:cubicBezTo>
                  <a:lnTo>
                    <a:pt x="974" y="21"/>
                  </a:lnTo>
                  <a:cubicBezTo>
                    <a:pt x="947" y="8"/>
                    <a:pt x="919" y="1"/>
                    <a:pt x="89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8"/>
            <p:cNvSpPr/>
            <p:nvPr/>
          </p:nvSpPr>
          <p:spPr>
            <a:xfrm>
              <a:off x="573125" y="1703025"/>
              <a:ext cx="45150" cy="26350"/>
            </a:xfrm>
            <a:custGeom>
              <a:avLst/>
              <a:gdLst/>
              <a:ahLst/>
              <a:cxnLst/>
              <a:rect l="l" t="t" r="r" b="b"/>
              <a:pathLst>
                <a:path w="1806" h="1054" extrusionOk="0">
                  <a:moveTo>
                    <a:pt x="896" y="24"/>
                  </a:moveTo>
                  <a:cubicBezTo>
                    <a:pt x="924" y="24"/>
                    <a:pt x="945" y="24"/>
                    <a:pt x="974" y="38"/>
                  </a:cubicBezTo>
                  <a:lnTo>
                    <a:pt x="1756" y="503"/>
                  </a:lnTo>
                  <a:cubicBezTo>
                    <a:pt x="1770" y="510"/>
                    <a:pt x="1784" y="524"/>
                    <a:pt x="1784" y="539"/>
                  </a:cubicBezTo>
                  <a:cubicBezTo>
                    <a:pt x="1777" y="560"/>
                    <a:pt x="1763" y="581"/>
                    <a:pt x="1742" y="588"/>
                  </a:cubicBezTo>
                  <a:lnTo>
                    <a:pt x="1009" y="1004"/>
                  </a:lnTo>
                  <a:cubicBezTo>
                    <a:pt x="977" y="1020"/>
                    <a:pt x="943" y="1029"/>
                    <a:pt x="910" y="1029"/>
                  </a:cubicBezTo>
                  <a:cubicBezTo>
                    <a:pt x="883" y="1029"/>
                    <a:pt x="857" y="1023"/>
                    <a:pt x="833" y="1011"/>
                  </a:cubicBezTo>
                  <a:lnTo>
                    <a:pt x="50" y="553"/>
                  </a:lnTo>
                  <a:cubicBezTo>
                    <a:pt x="36" y="546"/>
                    <a:pt x="22" y="531"/>
                    <a:pt x="22" y="510"/>
                  </a:cubicBezTo>
                  <a:cubicBezTo>
                    <a:pt x="22" y="496"/>
                    <a:pt x="36" y="475"/>
                    <a:pt x="64" y="461"/>
                  </a:cubicBezTo>
                  <a:lnTo>
                    <a:pt x="804" y="45"/>
                  </a:lnTo>
                  <a:cubicBezTo>
                    <a:pt x="833" y="31"/>
                    <a:pt x="861" y="24"/>
                    <a:pt x="896" y="24"/>
                  </a:cubicBezTo>
                  <a:close/>
                  <a:moveTo>
                    <a:pt x="888" y="0"/>
                  </a:moveTo>
                  <a:cubicBezTo>
                    <a:pt x="854" y="0"/>
                    <a:pt x="820" y="9"/>
                    <a:pt x="790" y="24"/>
                  </a:cubicBezTo>
                  <a:lnTo>
                    <a:pt x="50" y="447"/>
                  </a:lnTo>
                  <a:cubicBezTo>
                    <a:pt x="22" y="461"/>
                    <a:pt x="8" y="482"/>
                    <a:pt x="1" y="510"/>
                  </a:cubicBezTo>
                  <a:cubicBezTo>
                    <a:pt x="1" y="539"/>
                    <a:pt x="15" y="560"/>
                    <a:pt x="36" y="567"/>
                  </a:cubicBezTo>
                  <a:lnTo>
                    <a:pt x="825" y="1032"/>
                  </a:lnTo>
                  <a:cubicBezTo>
                    <a:pt x="847" y="1046"/>
                    <a:pt x="882" y="1053"/>
                    <a:pt x="910" y="1053"/>
                  </a:cubicBezTo>
                  <a:cubicBezTo>
                    <a:pt x="945" y="1053"/>
                    <a:pt x="981" y="1039"/>
                    <a:pt x="1016" y="1025"/>
                  </a:cubicBezTo>
                  <a:lnTo>
                    <a:pt x="1756" y="609"/>
                  </a:lnTo>
                  <a:cubicBezTo>
                    <a:pt x="1777" y="595"/>
                    <a:pt x="1798" y="567"/>
                    <a:pt x="1805" y="539"/>
                  </a:cubicBezTo>
                  <a:cubicBezTo>
                    <a:pt x="1798" y="510"/>
                    <a:pt x="1784" y="489"/>
                    <a:pt x="1770" y="482"/>
                  </a:cubicBezTo>
                  <a:lnTo>
                    <a:pt x="981" y="24"/>
                  </a:lnTo>
                  <a:cubicBezTo>
                    <a:pt x="951"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8"/>
            <p:cNvSpPr/>
            <p:nvPr/>
          </p:nvSpPr>
          <p:spPr>
            <a:xfrm>
              <a:off x="545650" y="1687225"/>
              <a:ext cx="45300" cy="25725"/>
            </a:xfrm>
            <a:custGeom>
              <a:avLst/>
              <a:gdLst/>
              <a:ahLst/>
              <a:cxnLst/>
              <a:rect l="l" t="t" r="r" b="b"/>
              <a:pathLst>
                <a:path w="1812" h="1029" extrusionOk="0">
                  <a:moveTo>
                    <a:pt x="888" y="0"/>
                  </a:moveTo>
                  <a:cubicBezTo>
                    <a:pt x="856" y="0"/>
                    <a:pt x="825" y="7"/>
                    <a:pt x="797" y="21"/>
                  </a:cubicBezTo>
                  <a:lnTo>
                    <a:pt x="63" y="444"/>
                  </a:lnTo>
                  <a:cubicBezTo>
                    <a:pt x="7" y="473"/>
                    <a:pt x="0" y="522"/>
                    <a:pt x="49" y="550"/>
                  </a:cubicBezTo>
                  <a:lnTo>
                    <a:pt x="832" y="1008"/>
                  </a:lnTo>
                  <a:cubicBezTo>
                    <a:pt x="858" y="1022"/>
                    <a:pt x="888" y="1029"/>
                    <a:pt x="918" y="1029"/>
                  </a:cubicBezTo>
                  <a:cubicBezTo>
                    <a:pt x="952" y="1029"/>
                    <a:pt x="985" y="1020"/>
                    <a:pt x="1015" y="1001"/>
                  </a:cubicBezTo>
                  <a:lnTo>
                    <a:pt x="1755" y="585"/>
                  </a:lnTo>
                  <a:cubicBezTo>
                    <a:pt x="1805" y="557"/>
                    <a:pt x="1812" y="508"/>
                    <a:pt x="1769" y="480"/>
                  </a:cubicBezTo>
                  <a:lnTo>
                    <a:pt x="980" y="21"/>
                  </a:lnTo>
                  <a:cubicBezTo>
                    <a:pt x="952" y="7"/>
                    <a:pt x="920"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8"/>
            <p:cNvSpPr/>
            <p:nvPr/>
          </p:nvSpPr>
          <p:spPr>
            <a:xfrm>
              <a:off x="545825" y="1686900"/>
              <a:ext cx="44950" cy="26325"/>
            </a:xfrm>
            <a:custGeom>
              <a:avLst/>
              <a:gdLst/>
              <a:ahLst/>
              <a:cxnLst/>
              <a:rect l="l" t="t" r="r" b="b"/>
              <a:pathLst>
                <a:path w="1798" h="1053" extrusionOk="0">
                  <a:moveTo>
                    <a:pt x="895" y="20"/>
                  </a:moveTo>
                  <a:cubicBezTo>
                    <a:pt x="916" y="20"/>
                    <a:pt x="945" y="27"/>
                    <a:pt x="966" y="42"/>
                  </a:cubicBezTo>
                  <a:lnTo>
                    <a:pt x="1755" y="500"/>
                  </a:lnTo>
                  <a:cubicBezTo>
                    <a:pt x="1769" y="507"/>
                    <a:pt x="1776" y="521"/>
                    <a:pt x="1776" y="535"/>
                  </a:cubicBezTo>
                  <a:cubicBezTo>
                    <a:pt x="1776" y="556"/>
                    <a:pt x="1762" y="577"/>
                    <a:pt x="1741" y="584"/>
                  </a:cubicBezTo>
                  <a:lnTo>
                    <a:pt x="1008" y="1007"/>
                  </a:lnTo>
                  <a:cubicBezTo>
                    <a:pt x="978" y="1022"/>
                    <a:pt x="946" y="1029"/>
                    <a:pt x="915" y="1029"/>
                  </a:cubicBezTo>
                  <a:cubicBezTo>
                    <a:pt x="888" y="1029"/>
                    <a:pt x="862" y="1024"/>
                    <a:pt x="839" y="1014"/>
                  </a:cubicBezTo>
                  <a:lnTo>
                    <a:pt x="49" y="549"/>
                  </a:lnTo>
                  <a:cubicBezTo>
                    <a:pt x="35" y="542"/>
                    <a:pt x="28" y="528"/>
                    <a:pt x="28" y="514"/>
                  </a:cubicBezTo>
                  <a:cubicBezTo>
                    <a:pt x="28" y="500"/>
                    <a:pt x="42" y="479"/>
                    <a:pt x="64" y="464"/>
                  </a:cubicBezTo>
                  <a:lnTo>
                    <a:pt x="797" y="49"/>
                  </a:lnTo>
                  <a:cubicBezTo>
                    <a:pt x="825" y="27"/>
                    <a:pt x="860" y="20"/>
                    <a:pt x="895" y="20"/>
                  </a:cubicBezTo>
                  <a:close/>
                  <a:moveTo>
                    <a:pt x="887" y="0"/>
                  </a:moveTo>
                  <a:cubicBezTo>
                    <a:pt x="851" y="0"/>
                    <a:pt x="816" y="9"/>
                    <a:pt x="783" y="27"/>
                  </a:cubicBezTo>
                  <a:lnTo>
                    <a:pt x="49" y="443"/>
                  </a:lnTo>
                  <a:cubicBezTo>
                    <a:pt x="21" y="457"/>
                    <a:pt x="0" y="486"/>
                    <a:pt x="0" y="514"/>
                  </a:cubicBezTo>
                  <a:cubicBezTo>
                    <a:pt x="0" y="542"/>
                    <a:pt x="14" y="563"/>
                    <a:pt x="35" y="570"/>
                  </a:cubicBezTo>
                  <a:lnTo>
                    <a:pt x="818" y="1035"/>
                  </a:lnTo>
                  <a:cubicBezTo>
                    <a:pt x="838" y="1046"/>
                    <a:pt x="859" y="1052"/>
                    <a:pt x="882" y="1052"/>
                  </a:cubicBezTo>
                  <a:cubicBezTo>
                    <a:pt x="891" y="1052"/>
                    <a:pt x="900" y="1051"/>
                    <a:pt x="909" y="1050"/>
                  </a:cubicBezTo>
                  <a:cubicBezTo>
                    <a:pt x="945" y="1050"/>
                    <a:pt x="980" y="1043"/>
                    <a:pt x="1015" y="1028"/>
                  </a:cubicBezTo>
                  <a:lnTo>
                    <a:pt x="1748" y="605"/>
                  </a:lnTo>
                  <a:cubicBezTo>
                    <a:pt x="1776" y="591"/>
                    <a:pt x="1798" y="570"/>
                    <a:pt x="1798" y="542"/>
                  </a:cubicBezTo>
                  <a:cubicBezTo>
                    <a:pt x="1798" y="514"/>
                    <a:pt x="1784" y="493"/>
                    <a:pt x="1762" y="486"/>
                  </a:cubicBezTo>
                  <a:lnTo>
                    <a:pt x="980" y="20"/>
                  </a:lnTo>
                  <a:cubicBezTo>
                    <a:pt x="950" y="7"/>
                    <a:pt x="918" y="0"/>
                    <a:pt x="88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8"/>
            <p:cNvSpPr/>
            <p:nvPr/>
          </p:nvSpPr>
          <p:spPr>
            <a:xfrm>
              <a:off x="600450" y="1719450"/>
              <a:ext cx="45325" cy="25700"/>
            </a:xfrm>
            <a:custGeom>
              <a:avLst/>
              <a:gdLst/>
              <a:ahLst/>
              <a:cxnLst/>
              <a:rect l="l" t="t" r="r" b="b"/>
              <a:pathLst>
                <a:path w="1813" h="1028" extrusionOk="0">
                  <a:moveTo>
                    <a:pt x="896" y="0"/>
                  </a:moveTo>
                  <a:cubicBezTo>
                    <a:pt x="863" y="0"/>
                    <a:pt x="830" y="7"/>
                    <a:pt x="804" y="23"/>
                  </a:cubicBezTo>
                  <a:lnTo>
                    <a:pt x="64" y="438"/>
                  </a:lnTo>
                  <a:cubicBezTo>
                    <a:pt x="7" y="474"/>
                    <a:pt x="0" y="516"/>
                    <a:pt x="50" y="544"/>
                  </a:cubicBezTo>
                  <a:lnTo>
                    <a:pt x="839" y="1009"/>
                  </a:lnTo>
                  <a:cubicBezTo>
                    <a:pt x="864" y="1022"/>
                    <a:pt x="890" y="1027"/>
                    <a:pt x="916" y="1027"/>
                  </a:cubicBezTo>
                  <a:cubicBezTo>
                    <a:pt x="950" y="1027"/>
                    <a:pt x="984" y="1018"/>
                    <a:pt x="1015" y="1002"/>
                  </a:cubicBezTo>
                  <a:lnTo>
                    <a:pt x="1756" y="586"/>
                  </a:lnTo>
                  <a:cubicBezTo>
                    <a:pt x="1812" y="551"/>
                    <a:pt x="1812" y="509"/>
                    <a:pt x="1770" y="481"/>
                  </a:cubicBezTo>
                  <a:lnTo>
                    <a:pt x="980" y="15"/>
                  </a:lnTo>
                  <a:cubicBezTo>
                    <a:pt x="954" y="6"/>
                    <a:pt x="925" y="0"/>
                    <a:pt x="89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8"/>
            <p:cNvSpPr/>
            <p:nvPr/>
          </p:nvSpPr>
          <p:spPr>
            <a:xfrm>
              <a:off x="600625" y="1719150"/>
              <a:ext cx="44950" cy="26250"/>
            </a:xfrm>
            <a:custGeom>
              <a:avLst/>
              <a:gdLst/>
              <a:ahLst/>
              <a:cxnLst/>
              <a:rect l="l" t="t" r="r" b="b"/>
              <a:pathLst>
                <a:path w="1798" h="1050" extrusionOk="0">
                  <a:moveTo>
                    <a:pt x="896" y="20"/>
                  </a:moveTo>
                  <a:cubicBezTo>
                    <a:pt x="924" y="20"/>
                    <a:pt x="945" y="27"/>
                    <a:pt x="973" y="42"/>
                  </a:cubicBezTo>
                  <a:lnTo>
                    <a:pt x="1756" y="500"/>
                  </a:lnTo>
                  <a:cubicBezTo>
                    <a:pt x="1770" y="507"/>
                    <a:pt x="1777" y="521"/>
                    <a:pt x="1784" y="535"/>
                  </a:cubicBezTo>
                  <a:cubicBezTo>
                    <a:pt x="1777" y="556"/>
                    <a:pt x="1763" y="577"/>
                    <a:pt x="1742" y="584"/>
                  </a:cubicBezTo>
                  <a:lnTo>
                    <a:pt x="1008" y="1007"/>
                  </a:lnTo>
                  <a:cubicBezTo>
                    <a:pt x="978" y="1022"/>
                    <a:pt x="946" y="1029"/>
                    <a:pt x="914" y="1029"/>
                  </a:cubicBezTo>
                  <a:cubicBezTo>
                    <a:pt x="886" y="1029"/>
                    <a:pt x="858" y="1024"/>
                    <a:pt x="832" y="1014"/>
                  </a:cubicBezTo>
                  <a:lnTo>
                    <a:pt x="50" y="549"/>
                  </a:lnTo>
                  <a:cubicBezTo>
                    <a:pt x="36" y="542"/>
                    <a:pt x="22" y="528"/>
                    <a:pt x="22" y="514"/>
                  </a:cubicBezTo>
                  <a:cubicBezTo>
                    <a:pt x="22" y="500"/>
                    <a:pt x="36" y="479"/>
                    <a:pt x="64" y="465"/>
                  </a:cubicBezTo>
                  <a:lnTo>
                    <a:pt x="797" y="49"/>
                  </a:lnTo>
                  <a:cubicBezTo>
                    <a:pt x="825" y="27"/>
                    <a:pt x="860" y="20"/>
                    <a:pt x="896" y="20"/>
                  </a:cubicBezTo>
                  <a:close/>
                  <a:moveTo>
                    <a:pt x="887" y="0"/>
                  </a:moveTo>
                  <a:cubicBezTo>
                    <a:pt x="852" y="0"/>
                    <a:pt x="816" y="9"/>
                    <a:pt x="783" y="27"/>
                  </a:cubicBezTo>
                  <a:lnTo>
                    <a:pt x="50" y="443"/>
                  </a:lnTo>
                  <a:cubicBezTo>
                    <a:pt x="22" y="457"/>
                    <a:pt x="0" y="486"/>
                    <a:pt x="0" y="514"/>
                  </a:cubicBezTo>
                  <a:cubicBezTo>
                    <a:pt x="0" y="535"/>
                    <a:pt x="14" y="556"/>
                    <a:pt x="36" y="570"/>
                  </a:cubicBezTo>
                  <a:lnTo>
                    <a:pt x="818" y="1028"/>
                  </a:lnTo>
                  <a:cubicBezTo>
                    <a:pt x="846" y="1043"/>
                    <a:pt x="882" y="1050"/>
                    <a:pt x="910" y="1050"/>
                  </a:cubicBezTo>
                  <a:cubicBezTo>
                    <a:pt x="945" y="1050"/>
                    <a:pt x="980" y="1043"/>
                    <a:pt x="1015" y="1021"/>
                  </a:cubicBezTo>
                  <a:lnTo>
                    <a:pt x="1749" y="606"/>
                  </a:lnTo>
                  <a:cubicBezTo>
                    <a:pt x="1777" y="591"/>
                    <a:pt x="1798" y="570"/>
                    <a:pt x="1798" y="535"/>
                  </a:cubicBezTo>
                  <a:cubicBezTo>
                    <a:pt x="1798" y="514"/>
                    <a:pt x="1784" y="493"/>
                    <a:pt x="1763" y="486"/>
                  </a:cubicBezTo>
                  <a:lnTo>
                    <a:pt x="980" y="20"/>
                  </a:lnTo>
                  <a:cubicBezTo>
                    <a:pt x="950" y="7"/>
                    <a:pt x="919" y="0"/>
                    <a:pt x="88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8"/>
            <p:cNvSpPr/>
            <p:nvPr/>
          </p:nvSpPr>
          <p:spPr>
            <a:xfrm>
              <a:off x="627950" y="1735525"/>
              <a:ext cx="45300" cy="25725"/>
            </a:xfrm>
            <a:custGeom>
              <a:avLst/>
              <a:gdLst/>
              <a:ahLst/>
              <a:cxnLst/>
              <a:rect l="l" t="t" r="r" b="b"/>
              <a:pathLst>
                <a:path w="1812" h="1029" extrusionOk="0">
                  <a:moveTo>
                    <a:pt x="894" y="1"/>
                  </a:moveTo>
                  <a:cubicBezTo>
                    <a:pt x="860" y="1"/>
                    <a:pt x="826" y="9"/>
                    <a:pt x="797" y="28"/>
                  </a:cubicBezTo>
                  <a:lnTo>
                    <a:pt x="63" y="444"/>
                  </a:lnTo>
                  <a:cubicBezTo>
                    <a:pt x="7" y="472"/>
                    <a:pt x="0" y="521"/>
                    <a:pt x="49" y="550"/>
                  </a:cubicBezTo>
                  <a:lnTo>
                    <a:pt x="832" y="1008"/>
                  </a:lnTo>
                  <a:cubicBezTo>
                    <a:pt x="858" y="1021"/>
                    <a:pt x="888" y="1028"/>
                    <a:pt x="918" y="1028"/>
                  </a:cubicBezTo>
                  <a:cubicBezTo>
                    <a:pt x="952" y="1028"/>
                    <a:pt x="985" y="1019"/>
                    <a:pt x="1015" y="1001"/>
                  </a:cubicBezTo>
                  <a:lnTo>
                    <a:pt x="1755" y="585"/>
                  </a:lnTo>
                  <a:cubicBezTo>
                    <a:pt x="1805" y="557"/>
                    <a:pt x="1812" y="507"/>
                    <a:pt x="1769" y="479"/>
                  </a:cubicBezTo>
                  <a:lnTo>
                    <a:pt x="980" y="21"/>
                  </a:lnTo>
                  <a:cubicBezTo>
                    <a:pt x="953" y="8"/>
                    <a:pt x="923"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8"/>
            <p:cNvSpPr/>
            <p:nvPr/>
          </p:nvSpPr>
          <p:spPr>
            <a:xfrm>
              <a:off x="628125" y="1735275"/>
              <a:ext cx="44950" cy="26350"/>
            </a:xfrm>
            <a:custGeom>
              <a:avLst/>
              <a:gdLst/>
              <a:ahLst/>
              <a:cxnLst/>
              <a:rect l="l" t="t" r="r" b="b"/>
              <a:pathLst>
                <a:path w="1798" h="1054" extrusionOk="0">
                  <a:moveTo>
                    <a:pt x="885" y="23"/>
                  </a:moveTo>
                  <a:cubicBezTo>
                    <a:pt x="912" y="23"/>
                    <a:pt x="940" y="28"/>
                    <a:pt x="966" y="38"/>
                  </a:cubicBezTo>
                  <a:lnTo>
                    <a:pt x="1755" y="503"/>
                  </a:lnTo>
                  <a:cubicBezTo>
                    <a:pt x="1769" y="510"/>
                    <a:pt x="1776" y="524"/>
                    <a:pt x="1776" y="539"/>
                  </a:cubicBezTo>
                  <a:cubicBezTo>
                    <a:pt x="1776" y="560"/>
                    <a:pt x="1762" y="581"/>
                    <a:pt x="1741" y="588"/>
                  </a:cubicBezTo>
                  <a:lnTo>
                    <a:pt x="1001" y="1004"/>
                  </a:lnTo>
                  <a:cubicBezTo>
                    <a:pt x="973" y="1020"/>
                    <a:pt x="941" y="1029"/>
                    <a:pt x="908" y="1029"/>
                  </a:cubicBezTo>
                  <a:cubicBezTo>
                    <a:pt x="883" y="1029"/>
                    <a:pt x="857" y="1023"/>
                    <a:pt x="832" y="1011"/>
                  </a:cubicBezTo>
                  <a:lnTo>
                    <a:pt x="42" y="553"/>
                  </a:lnTo>
                  <a:cubicBezTo>
                    <a:pt x="28" y="546"/>
                    <a:pt x="21" y="531"/>
                    <a:pt x="21" y="510"/>
                  </a:cubicBezTo>
                  <a:cubicBezTo>
                    <a:pt x="21" y="489"/>
                    <a:pt x="35" y="475"/>
                    <a:pt x="56" y="461"/>
                  </a:cubicBezTo>
                  <a:lnTo>
                    <a:pt x="797" y="45"/>
                  </a:lnTo>
                  <a:cubicBezTo>
                    <a:pt x="823" y="30"/>
                    <a:pt x="854" y="23"/>
                    <a:pt x="885" y="23"/>
                  </a:cubicBezTo>
                  <a:close/>
                  <a:moveTo>
                    <a:pt x="886" y="0"/>
                  </a:moveTo>
                  <a:cubicBezTo>
                    <a:pt x="851" y="0"/>
                    <a:pt x="816" y="9"/>
                    <a:pt x="783" y="24"/>
                  </a:cubicBezTo>
                  <a:lnTo>
                    <a:pt x="49" y="447"/>
                  </a:lnTo>
                  <a:cubicBezTo>
                    <a:pt x="21" y="461"/>
                    <a:pt x="0" y="482"/>
                    <a:pt x="0" y="510"/>
                  </a:cubicBezTo>
                  <a:cubicBezTo>
                    <a:pt x="0" y="539"/>
                    <a:pt x="14" y="560"/>
                    <a:pt x="35" y="567"/>
                  </a:cubicBezTo>
                  <a:lnTo>
                    <a:pt x="818" y="1032"/>
                  </a:lnTo>
                  <a:cubicBezTo>
                    <a:pt x="846" y="1046"/>
                    <a:pt x="874" y="1053"/>
                    <a:pt x="909" y="1053"/>
                  </a:cubicBezTo>
                  <a:cubicBezTo>
                    <a:pt x="945" y="1053"/>
                    <a:pt x="980" y="1039"/>
                    <a:pt x="1008" y="1025"/>
                  </a:cubicBezTo>
                  <a:lnTo>
                    <a:pt x="1748" y="609"/>
                  </a:lnTo>
                  <a:cubicBezTo>
                    <a:pt x="1776" y="595"/>
                    <a:pt x="1798" y="567"/>
                    <a:pt x="1798" y="539"/>
                  </a:cubicBezTo>
                  <a:cubicBezTo>
                    <a:pt x="1798" y="510"/>
                    <a:pt x="1784" y="489"/>
                    <a:pt x="1762" y="482"/>
                  </a:cubicBezTo>
                  <a:lnTo>
                    <a:pt x="973" y="24"/>
                  </a:lnTo>
                  <a:cubicBezTo>
                    <a:pt x="946" y="7"/>
                    <a:pt x="916" y="0"/>
                    <a:pt x="8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8"/>
            <p:cNvSpPr/>
            <p:nvPr/>
          </p:nvSpPr>
          <p:spPr>
            <a:xfrm>
              <a:off x="655425" y="1751750"/>
              <a:ext cx="45150" cy="25700"/>
            </a:xfrm>
            <a:custGeom>
              <a:avLst/>
              <a:gdLst/>
              <a:ahLst/>
              <a:cxnLst/>
              <a:rect l="l" t="t" r="r" b="b"/>
              <a:pathLst>
                <a:path w="1806" h="1028" extrusionOk="0">
                  <a:moveTo>
                    <a:pt x="894" y="0"/>
                  </a:moveTo>
                  <a:cubicBezTo>
                    <a:pt x="861" y="0"/>
                    <a:pt x="827" y="9"/>
                    <a:pt x="797" y="28"/>
                  </a:cubicBezTo>
                  <a:lnTo>
                    <a:pt x="57" y="443"/>
                  </a:lnTo>
                  <a:cubicBezTo>
                    <a:pt x="8" y="472"/>
                    <a:pt x="1" y="521"/>
                    <a:pt x="50" y="549"/>
                  </a:cubicBezTo>
                  <a:lnTo>
                    <a:pt x="833" y="1007"/>
                  </a:lnTo>
                  <a:cubicBezTo>
                    <a:pt x="859" y="1021"/>
                    <a:pt x="887" y="1028"/>
                    <a:pt x="916" y="1028"/>
                  </a:cubicBezTo>
                  <a:cubicBezTo>
                    <a:pt x="947" y="1028"/>
                    <a:pt x="979" y="1019"/>
                    <a:pt x="1009" y="1000"/>
                  </a:cubicBezTo>
                  <a:lnTo>
                    <a:pt x="1749" y="584"/>
                  </a:lnTo>
                  <a:cubicBezTo>
                    <a:pt x="1805" y="556"/>
                    <a:pt x="1805" y="507"/>
                    <a:pt x="1763" y="479"/>
                  </a:cubicBezTo>
                  <a:lnTo>
                    <a:pt x="981" y="21"/>
                  </a:lnTo>
                  <a:cubicBezTo>
                    <a:pt x="954" y="7"/>
                    <a:pt x="924"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8"/>
            <p:cNvSpPr/>
            <p:nvPr/>
          </p:nvSpPr>
          <p:spPr>
            <a:xfrm>
              <a:off x="655425" y="1751400"/>
              <a:ext cx="45150" cy="26250"/>
            </a:xfrm>
            <a:custGeom>
              <a:avLst/>
              <a:gdLst/>
              <a:ahLst/>
              <a:cxnLst/>
              <a:rect l="l" t="t" r="r" b="b"/>
              <a:pathLst>
                <a:path w="1806" h="1050" extrusionOk="0">
                  <a:moveTo>
                    <a:pt x="886" y="20"/>
                  </a:moveTo>
                  <a:cubicBezTo>
                    <a:pt x="915" y="20"/>
                    <a:pt x="945" y="27"/>
                    <a:pt x="974" y="42"/>
                  </a:cubicBezTo>
                  <a:lnTo>
                    <a:pt x="1763" y="500"/>
                  </a:lnTo>
                  <a:cubicBezTo>
                    <a:pt x="1777" y="507"/>
                    <a:pt x="1784" y="521"/>
                    <a:pt x="1784" y="535"/>
                  </a:cubicBezTo>
                  <a:cubicBezTo>
                    <a:pt x="1784" y="556"/>
                    <a:pt x="1770" y="577"/>
                    <a:pt x="1749" y="584"/>
                  </a:cubicBezTo>
                  <a:lnTo>
                    <a:pt x="1009" y="1007"/>
                  </a:lnTo>
                  <a:cubicBezTo>
                    <a:pt x="982" y="1022"/>
                    <a:pt x="952" y="1029"/>
                    <a:pt x="921" y="1029"/>
                  </a:cubicBezTo>
                  <a:cubicBezTo>
                    <a:pt x="893" y="1029"/>
                    <a:pt x="866" y="1024"/>
                    <a:pt x="840" y="1014"/>
                  </a:cubicBezTo>
                  <a:lnTo>
                    <a:pt x="50" y="549"/>
                  </a:lnTo>
                  <a:cubicBezTo>
                    <a:pt x="36" y="542"/>
                    <a:pt x="29" y="528"/>
                    <a:pt x="29" y="514"/>
                  </a:cubicBezTo>
                  <a:cubicBezTo>
                    <a:pt x="29" y="493"/>
                    <a:pt x="43" y="479"/>
                    <a:pt x="64" y="465"/>
                  </a:cubicBezTo>
                  <a:lnTo>
                    <a:pt x="804" y="42"/>
                  </a:lnTo>
                  <a:cubicBezTo>
                    <a:pt x="829" y="27"/>
                    <a:pt x="857" y="20"/>
                    <a:pt x="886" y="20"/>
                  </a:cubicBezTo>
                  <a:close/>
                  <a:moveTo>
                    <a:pt x="893" y="0"/>
                  </a:moveTo>
                  <a:cubicBezTo>
                    <a:pt x="859" y="0"/>
                    <a:pt x="824" y="9"/>
                    <a:pt x="790" y="27"/>
                  </a:cubicBezTo>
                  <a:lnTo>
                    <a:pt x="50" y="443"/>
                  </a:lnTo>
                  <a:cubicBezTo>
                    <a:pt x="29" y="457"/>
                    <a:pt x="8" y="486"/>
                    <a:pt x="1" y="514"/>
                  </a:cubicBezTo>
                  <a:cubicBezTo>
                    <a:pt x="1" y="535"/>
                    <a:pt x="15" y="556"/>
                    <a:pt x="36" y="570"/>
                  </a:cubicBezTo>
                  <a:lnTo>
                    <a:pt x="825" y="1028"/>
                  </a:lnTo>
                  <a:cubicBezTo>
                    <a:pt x="854" y="1043"/>
                    <a:pt x="882" y="1050"/>
                    <a:pt x="917" y="1050"/>
                  </a:cubicBezTo>
                  <a:cubicBezTo>
                    <a:pt x="952" y="1050"/>
                    <a:pt x="988" y="1043"/>
                    <a:pt x="1016" y="1021"/>
                  </a:cubicBezTo>
                  <a:lnTo>
                    <a:pt x="1756" y="606"/>
                  </a:lnTo>
                  <a:cubicBezTo>
                    <a:pt x="1784" y="591"/>
                    <a:pt x="1798" y="570"/>
                    <a:pt x="1805" y="535"/>
                  </a:cubicBezTo>
                  <a:cubicBezTo>
                    <a:pt x="1805" y="514"/>
                    <a:pt x="1791" y="493"/>
                    <a:pt x="1770" y="486"/>
                  </a:cubicBezTo>
                  <a:lnTo>
                    <a:pt x="981" y="20"/>
                  </a:lnTo>
                  <a:cubicBezTo>
                    <a:pt x="954" y="7"/>
                    <a:pt x="924" y="0"/>
                    <a:pt x="8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8"/>
            <p:cNvSpPr/>
            <p:nvPr/>
          </p:nvSpPr>
          <p:spPr>
            <a:xfrm>
              <a:off x="682925" y="1767775"/>
              <a:ext cx="45325" cy="25750"/>
            </a:xfrm>
            <a:custGeom>
              <a:avLst/>
              <a:gdLst/>
              <a:ahLst/>
              <a:cxnLst/>
              <a:rect l="l" t="t" r="r" b="b"/>
              <a:pathLst>
                <a:path w="1813" h="1030" extrusionOk="0">
                  <a:moveTo>
                    <a:pt x="890" y="1"/>
                  </a:moveTo>
                  <a:cubicBezTo>
                    <a:pt x="858" y="1"/>
                    <a:pt x="827" y="9"/>
                    <a:pt x="797" y="28"/>
                  </a:cubicBezTo>
                  <a:lnTo>
                    <a:pt x="57" y="444"/>
                  </a:lnTo>
                  <a:cubicBezTo>
                    <a:pt x="7" y="472"/>
                    <a:pt x="0" y="522"/>
                    <a:pt x="43" y="550"/>
                  </a:cubicBezTo>
                  <a:lnTo>
                    <a:pt x="832" y="1008"/>
                  </a:lnTo>
                  <a:cubicBezTo>
                    <a:pt x="860" y="1022"/>
                    <a:pt x="890" y="1029"/>
                    <a:pt x="920" y="1029"/>
                  </a:cubicBezTo>
                  <a:cubicBezTo>
                    <a:pt x="950" y="1029"/>
                    <a:pt x="980" y="1022"/>
                    <a:pt x="1008" y="1008"/>
                  </a:cubicBezTo>
                  <a:lnTo>
                    <a:pt x="1749" y="585"/>
                  </a:lnTo>
                  <a:cubicBezTo>
                    <a:pt x="1805" y="557"/>
                    <a:pt x="1812" y="507"/>
                    <a:pt x="1763" y="479"/>
                  </a:cubicBezTo>
                  <a:lnTo>
                    <a:pt x="973" y="21"/>
                  </a:lnTo>
                  <a:cubicBezTo>
                    <a:pt x="947" y="8"/>
                    <a:pt x="918" y="1"/>
                    <a:pt x="89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8"/>
            <p:cNvSpPr/>
            <p:nvPr/>
          </p:nvSpPr>
          <p:spPr>
            <a:xfrm>
              <a:off x="683100" y="1767525"/>
              <a:ext cx="45150" cy="26350"/>
            </a:xfrm>
            <a:custGeom>
              <a:avLst/>
              <a:gdLst/>
              <a:ahLst/>
              <a:cxnLst/>
              <a:rect l="l" t="t" r="r" b="b"/>
              <a:pathLst>
                <a:path w="1806" h="1054" extrusionOk="0">
                  <a:moveTo>
                    <a:pt x="885" y="23"/>
                  </a:moveTo>
                  <a:cubicBezTo>
                    <a:pt x="912" y="23"/>
                    <a:pt x="940" y="28"/>
                    <a:pt x="966" y="38"/>
                  </a:cubicBezTo>
                  <a:lnTo>
                    <a:pt x="1749" y="503"/>
                  </a:lnTo>
                  <a:cubicBezTo>
                    <a:pt x="1770" y="503"/>
                    <a:pt x="1777" y="517"/>
                    <a:pt x="1777" y="539"/>
                  </a:cubicBezTo>
                  <a:cubicBezTo>
                    <a:pt x="1777" y="560"/>
                    <a:pt x="1756" y="581"/>
                    <a:pt x="1742" y="588"/>
                  </a:cubicBezTo>
                  <a:lnTo>
                    <a:pt x="1001" y="1004"/>
                  </a:lnTo>
                  <a:cubicBezTo>
                    <a:pt x="970" y="1020"/>
                    <a:pt x="936" y="1029"/>
                    <a:pt x="904" y="1029"/>
                  </a:cubicBezTo>
                  <a:cubicBezTo>
                    <a:pt x="878" y="1029"/>
                    <a:pt x="854" y="1023"/>
                    <a:pt x="832" y="1011"/>
                  </a:cubicBezTo>
                  <a:lnTo>
                    <a:pt x="43" y="553"/>
                  </a:lnTo>
                  <a:cubicBezTo>
                    <a:pt x="29" y="539"/>
                    <a:pt x="22" y="532"/>
                    <a:pt x="22" y="510"/>
                  </a:cubicBezTo>
                  <a:cubicBezTo>
                    <a:pt x="22" y="496"/>
                    <a:pt x="36" y="475"/>
                    <a:pt x="57" y="461"/>
                  </a:cubicBezTo>
                  <a:lnTo>
                    <a:pt x="797" y="45"/>
                  </a:lnTo>
                  <a:cubicBezTo>
                    <a:pt x="823" y="30"/>
                    <a:pt x="854" y="23"/>
                    <a:pt x="885" y="23"/>
                  </a:cubicBezTo>
                  <a:close/>
                  <a:moveTo>
                    <a:pt x="888" y="0"/>
                  </a:moveTo>
                  <a:cubicBezTo>
                    <a:pt x="853" y="0"/>
                    <a:pt x="820" y="9"/>
                    <a:pt x="790" y="24"/>
                  </a:cubicBezTo>
                  <a:lnTo>
                    <a:pt x="50" y="447"/>
                  </a:lnTo>
                  <a:cubicBezTo>
                    <a:pt x="22" y="461"/>
                    <a:pt x="0" y="482"/>
                    <a:pt x="0" y="510"/>
                  </a:cubicBezTo>
                  <a:cubicBezTo>
                    <a:pt x="0" y="539"/>
                    <a:pt x="15" y="560"/>
                    <a:pt x="36" y="567"/>
                  </a:cubicBezTo>
                  <a:lnTo>
                    <a:pt x="818" y="1032"/>
                  </a:lnTo>
                  <a:cubicBezTo>
                    <a:pt x="846" y="1046"/>
                    <a:pt x="875" y="1053"/>
                    <a:pt x="903" y="1053"/>
                  </a:cubicBezTo>
                  <a:cubicBezTo>
                    <a:pt x="945" y="1053"/>
                    <a:pt x="980" y="1039"/>
                    <a:pt x="1016" y="1025"/>
                  </a:cubicBezTo>
                  <a:lnTo>
                    <a:pt x="1756" y="602"/>
                  </a:lnTo>
                  <a:cubicBezTo>
                    <a:pt x="1777" y="595"/>
                    <a:pt x="1798" y="567"/>
                    <a:pt x="1805" y="539"/>
                  </a:cubicBezTo>
                  <a:cubicBezTo>
                    <a:pt x="1798" y="510"/>
                    <a:pt x="1784" y="489"/>
                    <a:pt x="1770" y="482"/>
                  </a:cubicBezTo>
                  <a:lnTo>
                    <a:pt x="980" y="24"/>
                  </a:lnTo>
                  <a:cubicBezTo>
                    <a:pt x="950"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8"/>
            <p:cNvSpPr/>
            <p:nvPr/>
          </p:nvSpPr>
          <p:spPr>
            <a:xfrm>
              <a:off x="710425" y="1783875"/>
              <a:ext cx="45300" cy="25775"/>
            </a:xfrm>
            <a:custGeom>
              <a:avLst/>
              <a:gdLst/>
              <a:ahLst/>
              <a:cxnLst/>
              <a:rect l="l" t="t" r="r" b="b"/>
              <a:pathLst>
                <a:path w="1812" h="1031" extrusionOk="0">
                  <a:moveTo>
                    <a:pt x="897" y="1"/>
                  </a:moveTo>
                  <a:cubicBezTo>
                    <a:pt x="862" y="1"/>
                    <a:pt x="828" y="10"/>
                    <a:pt x="797" y="26"/>
                  </a:cubicBezTo>
                  <a:lnTo>
                    <a:pt x="56" y="448"/>
                  </a:lnTo>
                  <a:cubicBezTo>
                    <a:pt x="0" y="477"/>
                    <a:pt x="0" y="526"/>
                    <a:pt x="42" y="547"/>
                  </a:cubicBezTo>
                  <a:lnTo>
                    <a:pt x="832" y="1012"/>
                  </a:lnTo>
                  <a:cubicBezTo>
                    <a:pt x="857" y="1025"/>
                    <a:pt x="883" y="1030"/>
                    <a:pt x="909" y="1030"/>
                  </a:cubicBezTo>
                  <a:cubicBezTo>
                    <a:pt x="943" y="1030"/>
                    <a:pt x="976" y="1021"/>
                    <a:pt x="1008" y="1005"/>
                  </a:cubicBezTo>
                  <a:lnTo>
                    <a:pt x="1748" y="589"/>
                  </a:lnTo>
                  <a:cubicBezTo>
                    <a:pt x="1805" y="554"/>
                    <a:pt x="1812" y="512"/>
                    <a:pt x="1762" y="484"/>
                  </a:cubicBezTo>
                  <a:lnTo>
                    <a:pt x="980" y="18"/>
                  </a:lnTo>
                  <a:cubicBezTo>
                    <a:pt x="952" y="6"/>
                    <a:pt x="924"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8"/>
            <p:cNvSpPr/>
            <p:nvPr/>
          </p:nvSpPr>
          <p:spPr>
            <a:xfrm>
              <a:off x="710425" y="1783650"/>
              <a:ext cx="45125" cy="26250"/>
            </a:xfrm>
            <a:custGeom>
              <a:avLst/>
              <a:gdLst/>
              <a:ahLst/>
              <a:cxnLst/>
              <a:rect l="l" t="t" r="r" b="b"/>
              <a:pathLst>
                <a:path w="1805" h="1050" extrusionOk="0">
                  <a:moveTo>
                    <a:pt x="895" y="20"/>
                  </a:moveTo>
                  <a:cubicBezTo>
                    <a:pt x="924" y="20"/>
                    <a:pt x="945" y="27"/>
                    <a:pt x="973" y="42"/>
                  </a:cubicBezTo>
                  <a:lnTo>
                    <a:pt x="1755" y="500"/>
                  </a:lnTo>
                  <a:cubicBezTo>
                    <a:pt x="1769" y="507"/>
                    <a:pt x="1784" y="521"/>
                    <a:pt x="1784" y="535"/>
                  </a:cubicBezTo>
                  <a:cubicBezTo>
                    <a:pt x="1784" y="556"/>
                    <a:pt x="1769" y="570"/>
                    <a:pt x="1741" y="584"/>
                  </a:cubicBezTo>
                  <a:lnTo>
                    <a:pt x="1008" y="1007"/>
                  </a:lnTo>
                  <a:cubicBezTo>
                    <a:pt x="978" y="1022"/>
                    <a:pt x="946" y="1029"/>
                    <a:pt x="915" y="1029"/>
                  </a:cubicBezTo>
                  <a:cubicBezTo>
                    <a:pt x="888" y="1029"/>
                    <a:pt x="862" y="1024"/>
                    <a:pt x="839" y="1014"/>
                  </a:cubicBezTo>
                  <a:lnTo>
                    <a:pt x="49" y="549"/>
                  </a:lnTo>
                  <a:cubicBezTo>
                    <a:pt x="35" y="542"/>
                    <a:pt x="21" y="528"/>
                    <a:pt x="21" y="514"/>
                  </a:cubicBezTo>
                  <a:cubicBezTo>
                    <a:pt x="21" y="493"/>
                    <a:pt x="35" y="479"/>
                    <a:pt x="64" y="465"/>
                  </a:cubicBezTo>
                  <a:lnTo>
                    <a:pt x="804" y="42"/>
                  </a:lnTo>
                  <a:cubicBezTo>
                    <a:pt x="832" y="27"/>
                    <a:pt x="860" y="20"/>
                    <a:pt x="895" y="20"/>
                  </a:cubicBezTo>
                  <a:close/>
                  <a:moveTo>
                    <a:pt x="888" y="0"/>
                  </a:moveTo>
                  <a:cubicBezTo>
                    <a:pt x="853" y="0"/>
                    <a:pt x="819" y="9"/>
                    <a:pt x="790" y="27"/>
                  </a:cubicBezTo>
                  <a:lnTo>
                    <a:pt x="49" y="443"/>
                  </a:lnTo>
                  <a:cubicBezTo>
                    <a:pt x="21" y="457"/>
                    <a:pt x="7" y="486"/>
                    <a:pt x="0" y="514"/>
                  </a:cubicBezTo>
                  <a:cubicBezTo>
                    <a:pt x="0" y="535"/>
                    <a:pt x="14" y="556"/>
                    <a:pt x="35" y="570"/>
                  </a:cubicBezTo>
                  <a:lnTo>
                    <a:pt x="825" y="1028"/>
                  </a:lnTo>
                  <a:cubicBezTo>
                    <a:pt x="846" y="1043"/>
                    <a:pt x="881" y="1050"/>
                    <a:pt x="909" y="1050"/>
                  </a:cubicBezTo>
                  <a:cubicBezTo>
                    <a:pt x="945" y="1050"/>
                    <a:pt x="980" y="1043"/>
                    <a:pt x="1015" y="1021"/>
                  </a:cubicBezTo>
                  <a:lnTo>
                    <a:pt x="1755" y="606"/>
                  </a:lnTo>
                  <a:cubicBezTo>
                    <a:pt x="1777" y="591"/>
                    <a:pt x="1798" y="570"/>
                    <a:pt x="1805" y="535"/>
                  </a:cubicBezTo>
                  <a:cubicBezTo>
                    <a:pt x="1798" y="514"/>
                    <a:pt x="1784" y="493"/>
                    <a:pt x="1762" y="486"/>
                  </a:cubicBezTo>
                  <a:lnTo>
                    <a:pt x="980" y="20"/>
                  </a:lnTo>
                  <a:cubicBezTo>
                    <a:pt x="950" y="7"/>
                    <a:pt x="918"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8"/>
            <p:cNvSpPr/>
            <p:nvPr/>
          </p:nvSpPr>
          <p:spPr>
            <a:xfrm>
              <a:off x="737725" y="1800025"/>
              <a:ext cx="45325" cy="25750"/>
            </a:xfrm>
            <a:custGeom>
              <a:avLst/>
              <a:gdLst/>
              <a:ahLst/>
              <a:cxnLst/>
              <a:rect l="l" t="t" r="r" b="b"/>
              <a:pathLst>
                <a:path w="1813" h="1030" extrusionOk="0">
                  <a:moveTo>
                    <a:pt x="894" y="1"/>
                  </a:moveTo>
                  <a:cubicBezTo>
                    <a:pt x="861" y="1"/>
                    <a:pt x="827" y="9"/>
                    <a:pt x="797" y="28"/>
                  </a:cubicBezTo>
                  <a:lnTo>
                    <a:pt x="64" y="444"/>
                  </a:lnTo>
                  <a:cubicBezTo>
                    <a:pt x="8" y="472"/>
                    <a:pt x="1" y="522"/>
                    <a:pt x="50" y="550"/>
                  </a:cubicBezTo>
                  <a:lnTo>
                    <a:pt x="840" y="1008"/>
                  </a:lnTo>
                  <a:cubicBezTo>
                    <a:pt x="868" y="1022"/>
                    <a:pt x="898" y="1029"/>
                    <a:pt x="928" y="1029"/>
                  </a:cubicBezTo>
                  <a:cubicBezTo>
                    <a:pt x="958" y="1029"/>
                    <a:pt x="988" y="1022"/>
                    <a:pt x="1016" y="1008"/>
                  </a:cubicBezTo>
                  <a:lnTo>
                    <a:pt x="1756" y="585"/>
                  </a:lnTo>
                  <a:cubicBezTo>
                    <a:pt x="1812" y="557"/>
                    <a:pt x="1812" y="507"/>
                    <a:pt x="1770" y="479"/>
                  </a:cubicBezTo>
                  <a:lnTo>
                    <a:pt x="981" y="21"/>
                  </a:lnTo>
                  <a:cubicBezTo>
                    <a:pt x="954"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8"/>
            <p:cNvSpPr/>
            <p:nvPr/>
          </p:nvSpPr>
          <p:spPr>
            <a:xfrm>
              <a:off x="737900" y="1799675"/>
              <a:ext cx="45150" cy="26450"/>
            </a:xfrm>
            <a:custGeom>
              <a:avLst/>
              <a:gdLst/>
              <a:ahLst/>
              <a:cxnLst/>
              <a:rect l="l" t="t" r="r" b="b"/>
              <a:pathLst>
                <a:path w="1806" h="1058" extrusionOk="0">
                  <a:moveTo>
                    <a:pt x="917" y="25"/>
                  </a:moveTo>
                  <a:cubicBezTo>
                    <a:pt x="936" y="25"/>
                    <a:pt x="953" y="32"/>
                    <a:pt x="974" y="42"/>
                  </a:cubicBezTo>
                  <a:lnTo>
                    <a:pt x="1756" y="507"/>
                  </a:lnTo>
                  <a:cubicBezTo>
                    <a:pt x="1770" y="507"/>
                    <a:pt x="1784" y="521"/>
                    <a:pt x="1784" y="543"/>
                  </a:cubicBezTo>
                  <a:cubicBezTo>
                    <a:pt x="1784" y="557"/>
                    <a:pt x="1770" y="578"/>
                    <a:pt x="1742" y="592"/>
                  </a:cubicBezTo>
                  <a:lnTo>
                    <a:pt x="1009" y="1008"/>
                  </a:lnTo>
                  <a:cubicBezTo>
                    <a:pt x="977" y="1024"/>
                    <a:pt x="943" y="1033"/>
                    <a:pt x="910" y="1033"/>
                  </a:cubicBezTo>
                  <a:cubicBezTo>
                    <a:pt x="883" y="1033"/>
                    <a:pt x="857" y="1027"/>
                    <a:pt x="833" y="1015"/>
                  </a:cubicBezTo>
                  <a:lnTo>
                    <a:pt x="50" y="557"/>
                  </a:lnTo>
                  <a:cubicBezTo>
                    <a:pt x="36" y="550"/>
                    <a:pt x="22" y="536"/>
                    <a:pt x="22" y="514"/>
                  </a:cubicBezTo>
                  <a:cubicBezTo>
                    <a:pt x="29" y="493"/>
                    <a:pt x="43" y="479"/>
                    <a:pt x="64" y="465"/>
                  </a:cubicBezTo>
                  <a:lnTo>
                    <a:pt x="797" y="49"/>
                  </a:lnTo>
                  <a:cubicBezTo>
                    <a:pt x="826" y="35"/>
                    <a:pt x="861" y="28"/>
                    <a:pt x="896" y="28"/>
                  </a:cubicBezTo>
                  <a:cubicBezTo>
                    <a:pt x="904" y="26"/>
                    <a:pt x="911" y="25"/>
                    <a:pt x="917" y="25"/>
                  </a:cubicBezTo>
                  <a:close/>
                  <a:moveTo>
                    <a:pt x="888" y="1"/>
                  </a:moveTo>
                  <a:cubicBezTo>
                    <a:pt x="854" y="1"/>
                    <a:pt x="820" y="9"/>
                    <a:pt x="790" y="28"/>
                  </a:cubicBezTo>
                  <a:lnTo>
                    <a:pt x="50" y="444"/>
                  </a:lnTo>
                  <a:cubicBezTo>
                    <a:pt x="22" y="458"/>
                    <a:pt x="8" y="486"/>
                    <a:pt x="1" y="514"/>
                  </a:cubicBezTo>
                  <a:cubicBezTo>
                    <a:pt x="1" y="536"/>
                    <a:pt x="15" y="557"/>
                    <a:pt x="36" y="571"/>
                  </a:cubicBezTo>
                  <a:lnTo>
                    <a:pt x="819" y="1036"/>
                  </a:lnTo>
                  <a:cubicBezTo>
                    <a:pt x="847" y="1050"/>
                    <a:pt x="882" y="1057"/>
                    <a:pt x="910" y="1057"/>
                  </a:cubicBezTo>
                  <a:cubicBezTo>
                    <a:pt x="945" y="1057"/>
                    <a:pt x="981" y="1043"/>
                    <a:pt x="1016" y="1029"/>
                  </a:cubicBezTo>
                  <a:lnTo>
                    <a:pt x="1756" y="606"/>
                  </a:lnTo>
                  <a:cubicBezTo>
                    <a:pt x="1784" y="592"/>
                    <a:pt x="1798" y="571"/>
                    <a:pt x="1805" y="536"/>
                  </a:cubicBezTo>
                  <a:cubicBezTo>
                    <a:pt x="1805" y="514"/>
                    <a:pt x="1791" y="493"/>
                    <a:pt x="1770" y="486"/>
                  </a:cubicBezTo>
                  <a:lnTo>
                    <a:pt x="981" y="21"/>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8"/>
            <p:cNvSpPr/>
            <p:nvPr/>
          </p:nvSpPr>
          <p:spPr>
            <a:xfrm>
              <a:off x="765225" y="1816125"/>
              <a:ext cx="45325" cy="25775"/>
            </a:xfrm>
            <a:custGeom>
              <a:avLst/>
              <a:gdLst/>
              <a:ahLst/>
              <a:cxnLst/>
              <a:rect l="l" t="t" r="r" b="b"/>
              <a:pathLst>
                <a:path w="1813" h="1031" extrusionOk="0">
                  <a:moveTo>
                    <a:pt x="901" y="1"/>
                  </a:moveTo>
                  <a:cubicBezTo>
                    <a:pt x="866" y="1"/>
                    <a:pt x="832" y="10"/>
                    <a:pt x="804" y="26"/>
                  </a:cubicBezTo>
                  <a:lnTo>
                    <a:pt x="64" y="449"/>
                  </a:lnTo>
                  <a:cubicBezTo>
                    <a:pt x="15" y="477"/>
                    <a:pt x="0" y="526"/>
                    <a:pt x="50" y="547"/>
                  </a:cubicBezTo>
                  <a:lnTo>
                    <a:pt x="832" y="1012"/>
                  </a:lnTo>
                  <a:cubicBezTo>
                    <a:pt x="857" y="1025"/>
                    <a:pt x="884" y="1030"/>
                    <a:pt x="912" y="1030"/>
                  </a:cubicBezTo>
                  <a:cubicBezTo>
                    <a:pt x="948" y="1030"/>
                    <a:pt x="984" y="1021"/>
                    <a:pt x="1016" y="1005"/>
                  </a:cubicBezTo>
                  <a:lnTo>
                    <a:pt x="1756" y="589"/>
                  </a:lnTo>
                  <a:cubicBezTo>
                    <a:pt x="1805" y="554"/>
                    <a:pt x="1812" y="512"/>
                    <a:pt x="1770" y="484"/>
                  </a:cubicBezTo>
                  <a:lnTo>
                    <a:pt x="980" y="19"/>
                  </a:lnTo>
                  <a:cubicBezTo>
                    <a:pt x="956" y="6"/>
                    <a:pt x="928" y="1"/>
                    <a:pt x="90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8"/>
            <p:cNvSpPr/>
            <p:nvPr/>
          </p:nvSpPr>
          <p:spPr>
            <a:xfrm>
              <a:off x="765400" y="1815900"/>
              <a:ext cx="44975" cy="26250"/>
            </a:xfrm>
            <a:custGeom>
              <a:avLst/>
              <a:gdLst/>
              <a:ahLst/>
              <a:cxnLst/>
              <a:rect l="l" t="t" r="r" b="b"/>
              <a:pathLst>
                <a:path w="1799" h="1050" extrusionOk="0">
                  <a:moveTo>
                    <a:pt x="896" y="20"/>
                  </a:moveTo>
                  <a:cubicBezTo>
                    <a:pt x="917" y="20"/>
                    <a:pt x="945" y="28"/>
                    <a:pt x="966" y="42"/>
                  </a:cubicBezTo>
                  <a:lnTo>
                    <a:pt x="1756" y="500"/>
                  </a:lnTo>
                  <a:cubicBezTo>
                    <a:pt x="1770" y="507"/>
                    <a:pt x="1777" y="521"/>
                    <a:pt x="1784" y="535"/>
                  </a:cubicBezTo>
                  <a:cubicBezTo>
                    <a:pt x="1784" y="556"/>
                    <a:pt x="1763" y="570"/>
                    <a:pt x="1742" y="584"/>
                  </a:cubicBezTo>
                  <a:lnTo>
                    <a:pt x="1001" y="1007"/>
                  </a:lnTo>
                  <a:cubicBezTo>
                    <a:pt x="975" y="1022"/>
                    <a:pt x="945" y="1029"/>
                    <a:pt x="913" y="1029"/>
                  </a:cubicBezTo>
                  <a:cubicBezTo>
                    <a:pt x="886" y="1029"/>
                    <a:pt x="858" y="1024"/>
                    <a:pt x="832" y="1014"/>
                  </a:cubicBezTo>
                  <a:lnTo>
                    <a:pt x="50" y="549"/>
                  </a:lnTo>
                  <a:cubicBezTo>
                    <a:pt x="29" y="542"/>
                    <a:pt x="22" y="528"/>
                    <a:pt x="22" y="514"/>
                  </a:cubicBezTo>
                  <a:cubicBezTo>
                    <a:pt x="22" y="493"/>
                    <a:pt x="36" y="479"/>
                    <a:pt x="64" y="465"/>
                  </a:cubicBezTo>
                  <a:lnTo>
                    <a:pt x="797" y="42"/>
                  </a:lnTo>
                  <a:cubicBezTo>
                    <a:pt x="825" y="28"/>
                    <a:pt x="860" y="20"/>
                    <a:pt x="896" y="20"/>
                  </a:cubicBezTo>
                  <a:close/>
                  <a:moveTo>
                    <a:pt x="886" y="0"/>
                  </a:moveTo>
                  <a:cubicBezTo>
                    <a:pt x="852" y="0"/>
                    <a:pt x="816" y="9"/>
                    <a:pt x="783" y="28"/>
                  </a:cubicBezTo>
                  <a:lnTo>
                    <a:pt x="50" y="443"/>
                  </a:lnTo>
                  <a:cubicBezTo>
                    <a:pt x="22" y="458"/>
                    <a:pt x="0" y="486"/>
                    <a:pt x="0" y="514"/>
                  </a:cubicBezTo>
                  <a:cubicBezTo>
                    <a:pt x="0" y="535"/>
                    <a:pt x="15" y="556"/>
                    <a:pt x="36" y="570"/>
                  </a:cubicBezTo>
                  <a:lnTo>
                    <a:pt x="818" y="1029"/>
                  </a:lnTo>
                  <a:cubicBezTo>
                    <a:pt x="846" y="1043"/>
                    <a:pt x="875" y="1050"/>
                    <a:pt x="910" y="1050"/>
                  </a:cubicBezTo>
                  <a:cubicBezTo>
                    <a:pt x="945" y="1050"/>
                    <a:pt x="980" y="1043"/>
                    <a:pt x="1016" y="1021"/>
                  </a:cubicBezTo>
                  <a:lnTo>
                    <a:pt x="1749" y="606"/>
                  </a:lnTo>
                  <a:cubicBezTo>
                    <a:pt x="1777" y="591"/>
                    <a:pt x="1798" y="563"/>
                    <a:pt x="1798" y="535"/>
                  </a:cubicBezTo>
                  <a:cubicBezTo>
                    <a:pt x="1798" y="514"/>
                    <a:pt x="1784" y="493"/>
                    <a:pt x="1763" y="486"/>
                  </a:cubicBezTo>
                  <a:lnTo>
                    <a:pt x="973" y="20"/>
                  </a:lnTo>
                  <a:cubicBezTo>
                    <a:pt x="947" y="7"/>
                    <a:pt x="917" y="0"/>
                    <a:pt x="88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8"/>
            <p:cNvSpPr/>
            <p:nvPr/>
          </p:nvSpPr>
          <p:spPr>
            <a:xfrm>
              <a:off x="792725" y="1832275"/>
              <a:ext cx="45300" cy="25750"/>
            </a:xfrm>
            <a:custGeom>
              <a:avLst/>
              <a:gdLst/>
              <a:ahLst/>
              <a:cxnLst/>
              <a:rect l="l" t="t" r="r" b="b"/>
              <a:pathLst>
                <a:path w="1812" h="1030" extrusionOk="0">
                  <a:moveTo>
                    <a:pt x="894" y="1"/>
                  </a:moveTo>
                  <a:cubicBezTo>
                    <a:pt x="860" y="1"/>
                    <a:pt x="826" y="9"/>
                    <a:pt x="797" y="28"/>
                  </a:cubicBezTo>
                  <a:lnTo>
                    <a:pt x="57" y="444"/>
                  </a:lnTo>
                  <a:cubicBezTo>
                    <a:pt x="7" y="472"/>
                    <a:pt x="0" y="522"/>
                    <a:pt x="49" y="550"/>
                  </a:cubicBezTo>
                  <a:lnTo>
                    <a:pt x="832" y="1008"/>
                  </a:lnTo>
                  <a:cubicBezTo>
                    <a:pt x="860" y="1022"/>
                    <a:pt x="892" y="1029"/>
                    <a:pt x="924" y="1029"/>
                  </a:cubicBezTo>
                  <a:cubicBezTo>
                    <a:pt x="955" y="1029"/>
                    <a:pt x="987" y="1022"/>
                    <a:pt x="1015" y="1008"/>
                  </a:cubicBezTo>
                  <a:lnTo>
                    <a:pt x="1748" y="585"/>
                  </a:lnTo>
                  <a:cubicBezTo>
                    <a:pt x="1805" y="557"/>
                    <a:pt x="1812" y="507"/>
                    <a:pt x="1762" y="479"/>
                  </a:cubicBezTo>
                  <a:lnTo>
                    <a:pt x="980" y="21"/>
                  </a:lnTo>
                  <a:cubicBezTo>
                    <a:pt x="953"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8"/>
            <p:cNvSpPr/>
            <p:nvPr/>
          </p:nvSpPr>
          <p:spPr>
            <a:xfrm>
              <a:off x="792725" y="1831975"/>
              <a:ext cx="45125" cy="26400"/>
            </a:xfrm>
            <a:custGeom>
              <a:avLst/>
              <a:gdLst/>
              <a:ahLst/>
              <a:cxnLst/>
              <a:rect l="l" t="t" r="r" b="b"/>
              <a:pathLst>
                <a:path w="1805" h="1056" extrusionOk="0">
                  <a:moveTo>
                    <a:pt x="918" y="23"/>
                  </a:moveTo>
                  <a:cubicBezTo>
                    <a:pt x="938" y="23"/>
                    <a:pt x="957" y="30"/>
                    <a:pt x="973" y="40"/>
                  </a:cubicBezTo>
                  <a:lnTo>
                    <a:pt x="1762" y="505"/>
                  </a:lnTo>
                  <a:cubicBezTo>
                    <a:pt x="1777" y="512"/>
                    <a:pt x="1784" y="526"/>
                    <a:pt x="1784" y="541"/>
                  </a:cubicBezTo>
                  <a:cubicBezTo>
                    <a:pt x="1784" y="555"/>
                    <a:pt x="1769" y="576"/>
                    <a:pt x="1748" y="590"/>
                  </a:cubicBezTo>
                  <a:lnTo>
                    <a:pt x="1008" y="1006"/>
                  </a:lnTo>
                  <a:cubicBezTo>
                    <a:pt x="980" y="1022"/>
                    <a:pt x="948" y="1031"/>
                    <a:pt x="915" y="1031"/>
                  </a:cubicBezTo>
                  <a:cubicBezTo>
                    <a:pt x="890" y="1031"/>
                    <a:pt x="864" y="1025"/>
                    <a:pt x="839" y="1013"/>
                  </a:cubicBezTo>
                  <a:lnTo>
                    <a:pt x="49" y="548"/>
                  </a:lnTo>
                  <a:cubicBezTo>
                    <a:pt x="35" y="548"/>
                    <a:pt x="28" y="534"/>
                    <a:pt x="28" y="512"/>
                  </a:cubicBezTo>
                  <a:cubicBezTo>
                    <a:pt x="28" y="498"/>
                    <a:pt x="42" y="477"/>
                    <a:pt x="64" y="463"/>
                  </a:cubicBezTo>
                  <a:lnTo>
                    <a:pt x="804" y="47"/>
                  </a:lnTo>
                  <a:cubicBezTo>
                    <a:pt x="832" y="33"/>
                    <a:pt x="867" y="26"/>
                    <a:pt x="895" y="26"/>
                  </a:cubicBezTo>
                  <a:cubicBezTo>
                    <a:pt x="903" y="24"/>
                    <a:pt x="910" y="23"/>
                    <a:pt x="918" y="23"/>
                  </a:cubicBezTo>
                  <a:close/>
                  <a:moveTo>
                    <a:pt x="897" y="1"/>
                  </a:moveTo>
                  <a:cubicBezTo>
                    <a:pt x="860" y="1"/>
                    <a:pt x="821" y="10"/>
                    <a:pt x="790" y="26"/>
                  </a:cubicBezTo>
                  <a:lnTo>
                    <a:pt x="49" y="449"/>
                  </a:lnTo>
                  <a:cubicBezTo>
                    <a:pt x="28" y="463"/>
                    <a:pt x="7" y="484"/>
                    <a:pt x="0" y="512"/>
                  </a:cubicBezTo>
                  <a:cubicBezTo>
                    <a:pt x="0" y="541"/>
                    <a:pt x="14" y="562"/>
                    <a:pt x="35" y="569"/>
                  </a:cubicBezTo>
                  <a:lnTo>
                    <a:pt x="825" y="1034"/>
                  </a:lnTo>
                  <a:cubicBezTo>
                    <a:pt x="853" y="1048"/>
                    <a:pt x="881" y="1055"/>
                    <a:pt x="917" y="1055"/>
                  </a:cubicBezTo>
                  <a:cubicBezTo>
                    <a:pt x="952" y="1055"/>
                    <a:pt x="987" y="1041"/>
                    <a:pt x="1015" y="1027"/>
                  </a:cubicBezTo>
                  <a:lnTo>
                    <a:pt x="1755" y="604"/>
                  </a:lnTo>
                  <a:cubicBezTo>
                    <a:pt x="1784" y="597"/>
                    <a:pt x="1798" y="569"/>
                    <a:pt x="1805" y="541"/>
                  </a:cubicBezTo>
                  <a:cubicBezTo>
                    <a:pt x="1805" y="512"/>
                    <a:pt x="1791" y="491"/>
                    <a:pt x="1769" y="484"/>
                  </a:cubicBezTo>
                  <a:lnTo>
                    <a:pt x="980" y="19"/>
                  </a:lnTo>
                  <a:cubicBezTo>
                    <a:pt x="955" y="7"/>
                    <a:pt x="926"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8"/>
            <p:cNvSpPr/>
            <p:nvPr/>
          </p:nvSpPr>
          <p:spPr>
            <a:xfrm>
              <a:off x="820200" y="1848375"/>
              <a:ext cx="45325" cy="25775"/>
            </a:xfrm>
            <a:custGeom>
              <a:avLst/>
              <a:gdLst/>
              <a:ahLst/>
              <a:cxnLst/>
              <a:rect l="l" t="t" r="r" b="b"/>
              <a:pathLst>
                <a:path w="1813" h="1031" extrusionOk="0">
                  <a:moveTo>
                    <a:pt x="898" y="1"/>
                  </a:moveTo>
                  <a:cubicBezTo>
                    <a:pt x="863" y="1"/>
                    <a:pt x="829" y="10"/>
                    <a:pt x="797" y="26"/>
                  </a:cubicBezTo>
                  <a:lnTo>
                    <a:pt x="57" y="441"/>
                  </a:lnTo>
                  <a:cubicBezTo>
                    <a:pt x="8" y="477"/>
                    <a:pt x="1" y="519"/>
                    <a:pt x="43" y="547"/>
                  </a:cubicBezTo>
                  <a:lnTo>
                    <a:pt x="833" y="1012"/>
                  </a:lnTo>
                  <a:cubicBezTo>
                    <a:pt x="857" y="1025"/>
                    <a:pt x="885" y="1030"/>
                    <a:pt x="913" y="1030"/>
                  </a:cubicBezTo>
                  <a:cubicBezTo>
                    <a:pt x="948" y="1030"/>
                    <a:pt x="984" y="1021"/>
                    <a:pt x="1016" y="1005"/>
                  </a:cubicBezTo>
                  <a:lnTo>
                    <a:pt x="1749" y="590"/>
                  </a:lnTo>
                  <a:cubicBezTo>
                    <a:pt x="1805" y="554"/>
                    <a:pt x="1812" y="512"/>
                    <a:pt x="1763" y="484"/>
                  </a:cubicBezTo>
                  <a:lnTo>
                    <a:pt x="981" y="19"/>
                  </a:lnTo>
                  <a:cubicBezTo>
                    <a:pt x="953" y="6"/>
                    <a:pt x="925" y="1"/>
                    <a:pt x="89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8"/>
            <p:cNvSpPr/>
            <p:nvPr/>
          </p:nvSpPr>
          <p:spPr>
            <a:xfrm>
              <a:off x="820200" y="1848150"/>
              <a:ext cx="45150" cy="26250"/>
            </a:xfrm>
            <a:custGeom>
              <a:avLst/>
              <a:gdLst/>
              <a:ahLst/>
              <a:cxnLst/>
              <a:rect l="l" t="t" r="r" b="b"/>
              <a:pathLst>
                <a:path w="1806" h="1050" extrusionOk="0">
                  <a:moveTo>
                    <a:pt x="896" y="20"/>
                  </a:moveTo>
                  <a:cubicBezTo>
                    <a:pt x="924" y="20"/>
                    <a:pt x="952" y="28"/>
                    <a:pt x="974" y="42"/>
                  </a:cubicBezTo>
                  <a:lnTo>
                    <a:pt x="1756" y="500"/>
                  </a:lnTo>
                  <a:cubicBezTo>
                    <a:pt x="1770" y="507"/>
                    <a:pt x="1784" y="521"/>
                    <a:pt x="1784" y="535"/>
                  </a:cubicBezTo>
                  <a:cubicBezTo>
                    <a:pt x="1784" y="556"/>
                    <a:pt x="1770" y="570"/>
                    <a:pt x="1742" y="584"/>
                  </a:cubicBezTo>
                  <a:lnTo>
                    <a:pt x="1009" y="1007"/>
                  </a:lnTo>
                  <a:cubicBezTo>
                    <a:pt x="979" y="1022"/>
                    <a:pt x="946" y="1029"/>
                    <a:pt x="915" y="1029"/>
                  </a:cubicBezTo>
                  <a:cubicBezTo>
                    <a:pt x="889" y="1029"/>
                    <a:pt x="863" y="1024"/>
                    <a:pt x="840" y="1014"/>
                  </a:cubicBezTo>
                  <a:lnTo>
                    <a:pt x="50" y="549"/>
                  </a:lnTo>
                  <a:cubicBezTo>
                    <a:pt x="36" y="542"/>
                    <a:pt x="22" y="528"/>
                    <a:pt x="22" y="514"/>
                  </a:cubicBezTo>
                  <a:cubicBezTo>
                    <a:pt x="22" y="493"/>
                    <a:pt x="36" y="479"/>
                    <a:pt x="64" y="465"/>
                  </a:cubicBezTo>
                  <a:lnTo>
                    <a:pt x="804" y="49"/>
                  </a:lnTo>
                  <a:cubicBezTo>
                    <a:pt x="833" y="28"/>
                    <a:pt x="861" y="20"/>
                    <a:pt x="896" y="20"/>
                  </a:cubicBezTo>
                  <a:close/>
                  <a:moveTo>
                    <a:pt x="894" y="0"/>
                  </a:moveTo>
                  <a:cubicBezTo>
                    <a:pt x="859" y="0"/>
                    <a:pt x="824" y="9"/>
                    <a:pt x="790" y="28"/>
                  </a:cubicBezTo>
                  <a:lnTo>
                    <a:pt x="50" y="443"/>
                  </a:lnTo>
                  <a:cubicBezTo>
                    <a:pt x="29" y="458"/>
                    <a:pt x="8" y="486"/>
                    <a:pt x="1" y="514"/>
                  </a:cubicBezTo>
                  <a:cubicBezTo>
                    <a:pt x="8" y="535"/>
                    <a:pt x="22" y="556"/>
                    <a:pt x="43" y="570"/>
                  </a:cubicBezTo>
                  <a:lnTo>
                    <a:pt x="826" y="1029"/>
                  </a:lnTo>
                  <a:cubicBezTo>
                    <a:pt x="854" y="1043"/>
                    <a:pt x="882" y="1050"/>
                    <a:pt x="910" y="1050"/>
                  </a:cubicBezTo>
                  <a:cubicBezTo>
                    <a:pt x="952" y="1050"/>
                    <a:pt x="988" y="1043"/>
                    <a:pt x="1016" y="1021"/>
                  </a:cubicBezTo>
                  <a:lnTo>
                    <a:pt x="1756" y="606"/>
                  </a:lnTo>
                  <a:cubicBezTo>
                    <a:pt x="1784" y="591"/>
                    <a:pt x="1805" y="570"/>
                    <a:pt x="1805" y="535"/>
                  </a:cubicBezTo>
                  <a:cubicBezTo>
                    <a:pt x="1805" y="514"/>
                    <a:pt x="1791" y="493"/>
                    <a:pt x="1770" y="486"/>
                  </a:cubicBezTo>
                  <a:lnTo>
                    <a:pt x="981" y="20"/>
                  </a:lnTo>
                  <a:cubicBezTo>
                    <a:pt x="954" y="7"/>
                    <a:pt x="924"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8"/>
            <p:cNvSpPr/>
            <p:nvPr/>
          </p:nvSpPr>
          <p:spPr>
            <a:xfrm>
              <a:off x="847525" y="1864500"/>
              <a:ext cx="45325" cy="25750"/>
            </a:xfrm>
            <a:custGeom>
              <a:avLst/>
              <a:gdLst/>
              <a:ahLst/>
              <a:cxnLst/>
              <a:rect l="l" t="t" r="r" b="b"/>
              <a:pathLst>
                <a:path w="1813" h="1030" extrusionOk="0">
                  <a:moveTo>
                    <a:pt x="889" y="1"/>
                  </a:moveTo>
                  <a:cubicBezTo>
                    <a:pt x="857" y="1"/>
                    <a:pt x="825" y="8"/>
                    <a:pt x="797" y="22"/>
                  </a:cubicBezTo>
                  <a:lnTo>
                    <a:pt x="64" y="445"/>
                  </a:lnTo>
                  <a:cubicBezTo>
                    <a:pt x="7" y="473"/>
                    <a:pt x="0" y="523"/>
                    <a:pt x="50" y="551"/>
                  </a:cubicBezTo>
                  <a:lnTo>
                    <a:pt x="832" y="1009"/>
                  </a:lnTo>
                  <a:cubicBezTo>
                    <a:pt x="859" y="1022"/>
                    <a:pt x="889" y="1029"/>
                    <a:pt x="919" y="1029"/>
                  </a:cubicBezTo>
                  <a:cubicBezTo>
                    <a:pt x="952" y="1029"/>
                    <a:pt x="986" y="1021"/>
                    <a:pt x="1016" y="1002"/>
                  </a:cubicBezTo>
                  <a:lnTo>
                    <a:pt x="1756" y="586"/>
                  </a:lnTo>
                  <a:cubicBezTo>
                    <a:pt x="1805" y="551"/>
                    <a:pt x="1812" y="508"/>
                    <a:pt x="1763" y="480"/>
                  </a:cubicBezTo>
                  <a:lnTo>
                    <a:pt x="980" y="22"/>
                  </a:lnTo>
                  <a:cubicBezTo>
                    <a:pt x="952" y="8"/>
                    <a:pt x="920" y="1"/>
                    <a:pt x="88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8"/>
            <p:cNvSpPr/>
            <p:nvPr/>
          </p:nvSpPr>
          <p:spPr>
            <a:xfrm>
              <a:off x="847525" y="1864175"/>
              <a:ext cx="45150" cy="26275"/>
            </a:xfrm>
            <a:custGeom>
              <a:avLst/>
              <a:gdLst/>
              <a:ahLst/>
              <a:cxnLst/>
              <a:rect l="l" t="t" r="r" b="b"/>
              <a:pathLst>
                <a:path w="1806" h="1051" extrusionOk="0">
                  <a:moveTo>
                    <a:pt x="899" y="24"/>
                  </a:moveTo>
                  <a:cubicBezTo>
                    <a:pt x="924" y="24"/>
                    <a:pt x="949" y="30"/>
                    <a:pt x="973" y="42"/>
                  </a:cubicBezTo>
                  <a:lnTo>
                    <a:pt x="1763" y="500"/>
                  </a:lnTo>
                  <a:cubicBezTo>
                    <a:pt x="1777" y="507"/>
                    <a:pt x="1784" y="521"/>
                    <a:pt x="1784" y="543"/>
                  </a:cubicBezTo>
                  <a:cubicBezTo>
                    <a:pt x="1784" y="557"/>
                    <a:pt x="1770" y="571"/>
                    <a:pt x="1749" y="592"/>
                  </a:cubicBezTo>
                  <a:lnTo>
                    <a:pt x="1008" y="1008"/>
                  </a:lnTo>
                  <a:cubicBezTo>
                    <a:pt x="982" y="1023"/>
                    <a:pt x="952" y="1030"/>
                    <a:pt x="920" y="1030"/>
                  </a:cubicBezTo>
                  <a:cubicBezTo>
                    <a:pt x="893" y="1030"/>
                    <a:pt x="865" y="1025"/>
                    <a:pt x="839" y="1015"/>
                  </a:cubicBezTo>
                  <a:lnTo>
                    <a:pt x="50" y="550"/>
                  </a:lnTo>
                  <a:lnTo>
                    <a:pt x="57" y="550"/>
                  </a:lnTo>
                  <a:cubicBezTo>
                    <a:pt x="43" y="543"/>
                    <a:pt x="29" y="529"/>
                    <a:pt x="29" y="514"/>
                  </a:cubicBezTo>
                  <a:cubicBezTo>
                    <a:pt x="29" y="500"/>
                    <a:pt x="43" y="479"/>
                    <a:pt x="71" y="465"/>
                  </a:cubicBezTo>
                  <a:lnTo>
                    <a:pt x="804" y="49"/>
                  </a:lnTo>
                  <a:cubicBezTo>
                    <a:pt x="836" y="33"/>
                    <a:pt x="867" y="24"/>
                    <a:pt x="899" y="24"/>
                  </a:cubicBezTo>
                  <a:close/>
                  <a:moveTo>
                    <a:pt x="893" y="1"/>
                  </a:moveTo>
                  <a:cubicBezTo>
                    <a:pt x="859" y="1"/>
                    <a:pt x="823" y="9"/>
                    <a:pt x="790" y="28"/>
                  </a:cubicBezTo>
                  <a:lnTo>
                    <a:pt x="57" y="444"/>
                  </a:lnTo>
                  <a:cubicBezTo>
                    <a:pt x="29" y="458"/>
                    <a:pt x="7" y="486"/>
                    <a:pt x="0" y="514"/>
                  </a:cubicBezTo>
                  <a:cubicBezTo>
                    <a:pt x="7" y="536"/>
                    <a:pt x="22" y="557"/>
                    <a:pt x="43" y="571"/>
                  </a:cubicBezTo>
                  <a:lnTo>
                    <a:pt x="825" y="1029"/>
                  </a:lnTo>
                  <a:cubicBezTo>
                    <a:pt x="853" y="1043"/>
                    <a:pt x="882" y="1050"/>
                    <a:pt x="917" y="1050"/>
                  </a:cubicBezTo>
                  <a:cubicBezTo>
                    <a:pt x="952" y="1050"/>
                    <a:pt x="987" y="1043"/>
                    <a:pt x="1016" y="1022"/>
                  </a:cubicBezTo>
                  <a:lnTo>
                    <a:pt x="1756" y="606"/>
                  </a:lnTo>
                  <a:cubicBezTo>
                    <a:pt x="1784" y="592"/>
                    <a:pt x="1798" y="571"/>
                    <a:pt x="1805" y="543"/>
                  </a:cubicBezTo>
                  <a:cubicBezTo>
                    <a:pt x="1805" y="514"/>
                    <a:pt x="1791" y="493"/>
                    <a:pt x="1770" y="486"/>
                  </a:cubicBezTo>
                  <a:lnTo>
                    <a:pt x="980" y="21"/>
                  </a:lnTo>
                  <a:cubicBezTo>
                    <a:pt x="954" y="8"/>
                    <a:pt x="924" y="1"/>
                    <a:pt x="89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8"/>
            <p:cNvSpPr/>
            <p:nvPr/>
          </p:nvSpPr>
          <p:spPr>
            <a:xfrm>
              <a:off x="875725" y="1880975"/>
              <a:ext cx="58525" cy="33600"/>
            </a:xfrm>
            <a:custGeom>
              <a:avLst/>
              <a:gdLst/>
              <a:ahLst/>
              <a:cxnLst/>
              <a:rect l="l" t="t" r="r" b="b"/>
              <a:pathLst>
                <a:path w="2341" h="1344" extrusionOk="0">
                  <a:moveTo>
                    <a:pt x="896" y="1"/>
                  </a:moveTo>
                  <a:cubicBezTo>
                    <a:pt x="862" y="1"/>
                    <a:pt x="829" y="10"/>
                    <a:pt x="797" y="26"/>
                  </a:cubicBezTo>
                  <a:lnTo>
                    <a:pt x="57" y="442"/>
                  </a:lnTo>
                  <a:cubicBezTo>
                    <a:pt x="0" y="477"/>
                    <a:pt x="0" y="519"/>
                    <a:pt x="43" y="547"/>
                  </a:cubicBezTo>
                  <a:lnTo>
                    <a:pt x="1361" y="1323"/>
                  </a:lnTo>
                  <a:cubicBezTo>
                    <a:pt x="1391" y="1336"/>
                    <a:pt x="1421" y="1343"/>
                    <a:pt x="1450" y="1343"/>
                  </a:cubicBezTo>
                  <a:cubicBezTo>
                    <a:pt x="1483" y="1343"/>
                    <a:pt x="1514" y="1334"/>
                    <a:pt x="1544" y="1316"/>
                  </a:cubicBezTo>
                  <a:lnTo>
                    <a:pt x="2284" y="900"/>
                  </a:lnTo>
                  <a:cubicBezTo>
                    <a:pt x="2341" y="872"/>
                    <a:pt x="2341" y="822"/>
                    <a:pt x="2298" y="794"/>
                  </a:cubicBezTo>
                  <a:lnTo>
                    <a:pt x="973" y="19"/>
                  </a:lnTo>
                  <a:cubicBezTo>
                    <a:pt x="948" y="6"/>
                    <a:pt x="922" y="1"/>
                    <a:pt x="89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8"/>
            <p:cNvSpPr/>
            <p:nvPr/>
          </p:nvSpPr>
          <p:spPr>
            <a:xfrm>
              <a:off x="875550" y="1880750"/>
              <a:ext cx="58525" cy="34075"/>
            </a:xfrm>
            <a:custGeom>
              <a:avLst/>
              <a:gdLst/>
              <a:ahLst/>
              <a:cxnLst/>
              <a:rect l="l" t="t" r="r" b="b"/>
              <a:pathLst>
                <a:path w="2341" h="1363" extrusionOk="0">
                  <a:moveTo>
                    <a:pt x="903" y="21"/>
                  </a:moveTo>
                  <a:cubicBezTo>
                    <a:pt x="931" y="21"/>
                    <a:pt x="952" y="28"/>
                    <a:pt x="980" y="35"/>
                  </a:cubicBezTo>
                  <a:lnTo>
                    <a:pt x="2298" y="810"/>
                  </a:lnTo>
                  <a:cubicBezTo>
                    <a:pt x="2312" y="817"/>
                    <a:pt x="2327" y="831"/>
                    <a:pt x="2327" y="852"/>
                  </a:cubicBezTo>
                  <a:cubicBezTo>
                    <a:pt x="2327" y="867"/>
                    <a:pt x="2312" y="888"/>
                    <a:pt x="2284" y="902"/>
                  </a:cubicBezTo>
                  <a:lnTo>
                    <a:pt x="1544" y="1318"/>
                  </a:lnTo>
                  <a:cubicBezTo>
                    <a:pt x="1518" y="1333"/>
                    <a:pt x="1487" y="1340"/>
                    <a:pt x="1456" y="1340"/>
                  </a:cubicBezTo>
                  <a:cubicBezTo>
                    <a:pt x="1429" y="1340"/>
                    <a:pt x="1401" y="1335"/>
                    <a:pt x="1375" y="1325"/>
                  </a:cubicBezTo>
                  <a:lnTo>
                    <a:pt x="57" y="549"/>
                  </a:lnTo>
                  <a:cubicBezTo>
                    <a:pt x="43" y="542"/>
                    <a:pt x="28" y="528"/>
                    <a:pt x="28" y="514"/>
                  </a:cubicBezTo>
                  <a:cubicBezTo>
                    <a:pt x="36" y="486"/>
                    <a:pt x="50" y="472"/>
                    <a:pt x="71" y="465"/>
                  </a:cubicBezTo>
                  <a:lnTo>
                    <a:pt x="804" y="42"/>
                  </a:lnTo>
                  <a:cubicBezTo>
                    <a:pt x="832" y="28"/>
                    <a:pt x="867" y="21"/>
                    <a:pt x="903" y="21"/>
                  </a:cubicBezTo>
                  <a:close/>
                  <a:moveTo>
                    <a:pt x="894" y="0"/>
                  </a:moveTo>
                  <a:cubicBezTo>
                    <a:pt x="859" y="0"/>
                    <a:pt x="823" y="9"/>
                    <a:pt x="790" y="28"/>
                  </a:cubicBezTo>
                  <a:lnTo>
                    <a:pt x="57" y="444"/>
                  </a:lnTo>
                  <a:cubicBezTo>
                    <a:pt x="28" y="458"/>
                    <a:pt x="7" y="479"/>
                    <a:pt x="0" y="514"/>
                  </a:cubicBezTo>
                  <a:cubicBezTo>
                    <a:pt x="7" y="535"/>
                    <a:pt x="21" y="556"/>
                    <a:pt x="43" y="563"/>
                  </a:cubicBezTo>
                  <a:lnTo>
                    <a:pt x="1361" y="1339"/>
                  </a:lnTo>
                  <a:cubicBezTo>
                    <a:pt x="1382" y="1355"/>
                    <a:pt x="1403" y="1363"/>
                    <a:pt x="1427" y="1363"/>
                  </a:cubicBezTo>
                  <a:cubicBezTo>
                    <a:pt x="1435" y="1363"/>
                    <a:pt x="1444" y="1362"/>
                    <a:pt x="1452" y="1360"/>
                  </a:cubicBezTo>
                  <a:cubicBezTo>
                    <a:pt x="1488" y="1360"/>
                    <a:pt x="1523" y="1353"/>
                    <a:pt x="1551" y="1339"/>
                  </a:cubicBezTo>
                  <a:lnTo>
                    <a:pt x="2291" y="916"/>
                  </a:lnTo>
                  <a:cubicBezTo>
                    <a:pt x="2319" y="902"/>
                    <a:pt x="2341" y="881"/>
                    <a:pt x="2341" y="852"/>
                  </a:cubicBezTo>
                  <a:cubicBezTo>
                    <a:pt x="2341" y="824"/>
                    <a:pt x="2327" y="803"/>
                    <a:pt x="2305" y="796"/>
                  </a:cubicBezTo>
                  <a:lnTo>
                    <a:pt x="987" y="21"/>
                  </a:lnTo>
                  <a:cubicBezTo>
                    <a:pt x="957" y="7"/>
                    <a:pt x="926"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8"/>
            <p:cNvSpPr/>
            <p:nvPr/>
          </p:nvSpPr>
          <p:spPr>
            <a:xfrm>
              <a:off x="539300" y="1714550"/>
              <a:ext cx="45300" cy="25775"/>
            </a:xfrm>
            <a:custGeom>
              <a:avLst/>
              <a:gdLst/>
              <a:ahLst/>
              <a:cxnLst/>
              <a:rect l="l" t="t" r="r" b="b"/>
              <a:pathLst>
                <a:path w="1812" h="1031" extrusionOk="0">
                  <a:moveTo>
                    <a:pt x="891" y="1"/>
                  </a:moveTo>
                  <a:cubicBezTo>
                    <a:pt x="858" y="1"/>
                    <a:pt x="827" y="10"/>
                    <a:pt x="797" y="28"/>
                  </a:cubicBezTo>
                  <a:lnTo>
                    <a:pt x="64" y="451"/>
                  </a:lnTo>
                  <a:cubicBezTo>
                    <a:pt x="7" y="479"/>
                    <a:pt x="0" y="522"/>
                    <a:pt x="43" y="550"/>
                  </a:cubicBezTo>
                  <a:lnTo>
                    <a:pt x="832" y="1015"/>
                  </a:lnTo>
                  <a:cubicBezTo>
                    <a:pt x="858" y="1025"/>
                    <a:pt x="887" y="1030"/>
                    <a:pt x="916" y="1030"/>
                  </a:cubicBezTo>
                  <a:cubicBezTo>
                    <a:pt x="949" y="1030"/>
                    <a:pt x="982" y="1023"/>
                    <a:pt x="1008" y="1008"/>
                  </a:cubicBezTo>
                  <a:lnTo>
                    <a:pt x="1748" y="585"/>
                  </a:lnTo>
                  <a:cubicBezTo>
                    <a:pt x="1805" y="557"/>
                    <a:pt x="1812" y="508"/>
                    <a:pt x="1763" y="486"/>
                  </a:cubicBezTo>
                  <a:lnTo>
                    <a:pt x="980" y="21"/>
                  </a:lnTo>
                  <a:cubicBezTo>
                    <a:pt x="950" y="8"/>
                    <a:pt x="920" y="1"/>
                    <a:pt x="89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8"/>
            <p:cNvSpPr/>
            <p:nvPr/>
          </p:nvSpPr>
          <p:spPr>
            <a:xfrm>
              <a:off x="539300" y="1714350"/>
              <a:ext cx="45125" cy="26300"/>
            </a:xfrm>
            <a:custGeom>
              <a:avLst/>
              <a:gdLst/>
              <a:ahLst/>
              <a:cxnLst/>
              <a:rect l="l" t="t" r="r" b="b"/>
              <a:pathLst>
                <a:path w="1805" h="1052" extrusionOk="0">
                  <a:moveTo>
                    <a:pt x="895" y="15"/>
                  </a:moveTo>
                  <a:cubicBezTo>
                    <a:pt x="924" y="15"/>
                    <a:pt x="945" y="22"/>
                    <a:pt x="973" y="36"/>
                  </a:cubicBezTo>
                  <a:lnTo>
                    <a:pt x="1756" y="501"/>
                  </a:lnTo>
                  <a:cubicBezTo>
                    <a:pt x="1770" y="508"/>
                    <a:pt x="1784" y="523"/>
                    <a:pt x="1784" y="537"/>
                  </a:cubicBezTo>
                  <a:cubicBezTo>
                    <a:pt x="1777" y="558"/>
                    <a:pt x="1763" y="579"/>
                    <a:pt x="1741" y="586"/>
                  </a:cubicBezTo>
                  <a:lnTo>
                    <a:pt x="1008" y="1002"/>
                  </a:lnTo>
                  <a:cubicBezTo>
                    <a:pt x="979" y="1021"/>
                    <a:pt x="947" y="1029"/>
                    <a:pt x="915" y="1029"/>
                  </a:cubicBezTo>
                  <a:cubicBezTo>
                    <a:pt x="887" y="1029"/>
                    <a:pt x="859" y="1022"/>
                    <a:pt x="832" y="1009"/>
                  </a:cubicBezTo>
                  <a:lnTo>
                    <a:pt x="50" y="551"/>
                  </a:lnTo>
                  <a:cubicBezTo>
                    <a:pt x="35" y="544"/>
                    <a:pt x="21" y="530"/>
                    <a:pt x="21" y="516"/>
                  </a:cubicBezTo>
                  <a:cubicBezTo>
                    <a:pt x="28" y="487"/>
                    <a:pt x="43" y="473"/>
                    <a:pt x="64" y="466"/>
                  </a:cubicBezTo>
                  <a:lnTo>
                    <a:pt x="797" y="43"/>
                  </a:lnTo>
                  <a:cubicBezTo>
                    <a:pt x="832" y="22"/>
                    <a:pt x="860" y="15"/>
                    <a:pt x="895" y="15"/>
                  </a:cubicBezTo>
                  <a:close/>
                  <a:moveTo>
                    <a:pt x="882" y="1"/>
                  </a:moveTo>
                  <a:cubicBezTo>
                    <a:pt x="850" y="1"/>
                    <a:pt x="818" y="8"/>
                    <a:pt x="790" y="22"/>
                  </a:cubicBezTo>
                  <a:lnTo>
                    <a:pt x="50" y="445"/>
                  </a:lnTo>
                  <a:cubicBezTo>
                    <a:pt x="21" y="459"/>
                    <a:pt x="0" y="480"/>
                    <a:pt x="0" y="516"/>
                  </a:cubicBezTo>
                  <a:cubicBezTo>
                    <a:pt x="0" y="537"/>
                    <a:pt x="14" y="558"/>
                    <a:pt x="35" y="565"/>
                  </a:cubicBezTo>
                  <a:lnTo>
                    <a:pt x="825" y="1030"/>
                  </a:lnTo>
                  <a:cubicBezTo>
                    <a:pt x="846" y="1044"/>
                    <a:pt x="881" y="1051"/>
                    <a:pt x="910" y="1051"/>
                  </a:cubicBezTo>
                  <a:cubicBezTo>
                    <a:pt x="945" y="1051"/>
                    <a:pt x="980" y="1037"/>
                    <a:pt x="1015" y="1023"/>
                  </a:cubicBezTo>
                  <a:lnTo>
                    <a:pt x="1756" y="607"/>
                  </a:lnTo>
                  <a:cubicBezTo>
                    <a:pt x="1777" y="593"/>
                    <a:pt x="1798" y="565"/>
                    <a:pt x="1805" y="537"/>
                  </a:cubicBezTo>
                  <a:cubicBezTo>
                    <a:pt x="1798" y="516"/>
                    <a:pt x="1784" y="494"/>
                    <a:pt x="1770" y="480"/>
                  </a:cubicBezTo>
                  <a:lnTo>
                    <a:pt x="980" y="22"/>
                  </a:lnTo>
                  <a:cubicBezTo>
                    <a:pt x="948" y="8"/>
                    <a:pt x="915" y="1"/>
                    <a:pt x="88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8"/>
            <p:cNvSpPr/>
            <p:nvPr/>
          </p:nvSpPr>
          <p:spPr>
            <a:xfrm>
              <a:off x="511625" y="1698325"/>
              <a:ext cx="45325" cy="25725"/>
            </a:xfrm>
            <a:custGeom>
              <a:avLst/>
              <a:gdLst/>
              <a:ahLst/>
              <a:cxnLst/>
              <a:rect l="l" t="t" r="r" b="b"/>
              <a:pathLst>
                <a:path w="1813" h="1029" extrusionOk="0">
                  <a:moveTo>
                    <a:pt x="889" y="0"/>
                  </a:moveTo>
                  <a:cubicBezTo>
                    <a:pt x="857" y="0"/>
                    <a:pt x="825" y="7"/>
                    <a:pt x="797" y="22"/>
                  </a:cubicBezTo>
                  <a:lnTo>
                    <a:pt x="64" y="445"/>
                  </a:lnTo>
                  <a:cubicBezTo>
                    <a:pt x="8" y="480"/>
                    <a:pt x="0" y="522"/>
                    <a:pt x="50" y="550"/>
                  </a:cubicBezTo>
                  <a:lnTo>
                    <a:pt x="832" y="1008"/>
                  </a:lnTo>
                  <a:cubicBezTo>
                    <a:pt x="859" y="1022"/>
                    <a:pt x="889" y="1029"/>
                    <a:pt x="919" y="1029"/>
                  </a:cubicBezTo>
                  <a:cubicBezTo>
                    <a:pt x="952" y="1029"/>
                    <a:pt x="986" y="1020"/>
                    <a:pt x="1016" y="1001"/>
                  </a:cubicBezTo>
                  <a:lnTo>
                    <a:pt x="1756" y="586"/>
                  </a:lnTo>
                  <a:cubicBezTo>
                    <a:pt x="1805" y="557"/>
                    <a:pt x="1812" y="508"/>
                    <a:pt x="1763" y="480"/>
                  </a:cubicBezTo>
                  <a:lnTo>
                    <a:pt x="980" y="22"/>
                  </a:lnTo>
                  <a:cubicBezTo>
                    <a:pt x="952" y="7"/>
                    <a:pt x="920" y="0"/>
                    <a:pt x="889"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8"/>
            <p:cNvSpPr/>
            <p:nvPr/>
          </p:nvSpPr>
          <p:spPr>
            <a:xfrm>
              <a:off x="511625" y="1698175"/>
              <a:ext cx="45150" cy="26250"/>
            </a:xfrm>
            <a:custGeom>
              <a:avLst/>
              <a:gdLst/>
              <a:ahLst/>
              <a:cxnLst/>
              <a:rect l="l" t="t" r="r" b="b"/>
              <a:pathLst>
                <a:path w="1806" h="1050" extrusionOk="0">
                  <a:moveTo>
                    <a:pt x="903" y="21"/>
                  </a:moveTo>
                  <a:cubicBezTo>
                    <a:pt x="931" y="21"/>
                    <a:pt x="952" y="28"/>
                    <a:pt x="980" y="35"/>
                  </a:cubicBezTo>
                  <a:lnTo>
                    <a:pt x="1763" y="500"/>
                  </a:lnTo>
                  <a:cubicBezTo>
                    <a:pt x="1784" y="507"/>
                    <a:pt x="1791" y="521"/>
                    <a:pt x="1791" y="535"/>
                  </a:cubicBezTo>
                  <a:cubicBezTo>
                    <a:pt x="1784" y="556"/>
                    <a:pt x="1770" y="577"/>
                    <a:pt x="1749" y="584"/>
                  </a:cubicBezTo>
                  <a:lnTo>
                    <a:pt x="1016" y="1000"/>
                  </a:lnTo>
                  <a:cubicBezTo>
                    <a:pt x="986" y="1019"/>
                    <a:pt x="954" y="1028"/>
                    <a:pt x="924" y="1028"/>
                  </a:cubicBezTo>
                  <a:cubicBezTo>
                    <a:pt x="896" y="1028"/>
                    <a:pt x="870" y="1021"/>
                    <a:pt x="846" y="1007"/>
                  </a:cubicBezTo>
                  <a:lnTo>
                    <a:pt x="57" y="549"/>
                  </a:lnTo>
                  <a:cubicBezTo>
                    <a:pt x="43" y="542"/>
                    <a:pt x="29" y="528"/>
                    <a:pt x="29" y="514"/>
                  </a:cubicBezTo>
                  <a:cubicBezTo>
                    <a:pt x="36" y="486"/>
                    <a:pt x="50" y="472"/>
                    <a:pt x="71" y="465"/>
                  </a:cubicBezTo>
                  <a:lnTo>
                    <a:pt x="811" y="42"/>
                  </a:lnTo>
                  <a:cubicBezTo>
                    <a:pt x="839" y="28"/>
                    <a:pt x="868" y="21"/>
                    <a:pt x="903" y="21"/>
                  </a:cubicBezTo>
                  <a:close/>
                  <a:moveTo>
                    <a:pt x="891" y="0"/>
                  </a:moveTo>
                  <a:cubicBezTo>
                    <a:pt x="855" y="0"/>
                    <a:pt x="820" y="9"/>
                    <a:pt x="790" y="28"/>
                  </a:cubicBezTo>
                  <a:lnTo>
                    <a:pt x="50" y="444"/>
                  </a:lnTo>
                  <a:cubicBezTo>
                    <a:pt x="22" y="458"/>
                    <a:pt x="8" y="479"/>
                    <a:pt x="0" y="514"/>
                  </a:cubicBezTo>
                  <a:cubicBezTo>
                    <a:pt x="0" y="535"/>
                    <a:pt x="15" y="556"/>
                    <a:pt x="36" y="563"/>
                  </a:cubicBezTo>
                  <a:lnTo>
                    <a:pt x="825" y="1029"/>
                  </a:lnTo>
                  <a:cubicBezTo>
                    <a:pt x="853" y="1043"/>
                    <a:pt x="882" y="1050"/>
                    <a:pt x="917" y="1050"/>
                  </a:cubicBezTo>
                  <a:cubicBezTo>
                    <a:pt x="952" y="1050"/>
                    <a:pt x="987" y="1036"/>
                    <a:pt x="1016" y="1022"/>
                  </a:cubicBezTo>
                  <a:lnTo>
                    <a:pt x="1756" y="606"/>
                  </a:lnTo>
                  <a:cubicBezTo>
                    <a:pt x="1784" y="592"/>
                    <a:pt x="1798" y="563"/>
                    <a:pt x="1805" y="535"/>
                  </a:cubicBezTo>
                  <a:cubicBezTo>
                    <a:pt x="1805" y="514"/>
                    <a:pt x="1791" y="493"/>
                    <a:pt x="1770" y="479"/>
                  </a:cubicBezTo>
                  <a:lnTo>
                    <a:pt x="980" y="21"/>
                  </a:lnTo>
                  <a:cubicBezTo>
                    <a:pt x="954" y="7"/>
                    <a:pt x="922" y="0"/>
                    <a:pt x="89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8"/>
            <p:cNvSpPr/>
            <p:nvPr/>
          </p:nvSpPr>
          <p:spPr>
            <a:xfrm>
              <a:off x="491175" y="1670900"/>
              <a:ext cx="72275" cy="36950"/>
            </a:xfrm>
            <a:custGeom>
              <a:avLst/>
              <a:gdLst/>
              <a:ahLst/>
              <a:cxnLst/>
              <a:rect l="l" t="t" r="r" b="b"/>
              <a:pathLst>
                <a:path w="2891" h="1478" extrusionOk="0">
                  <a:moveTo>
                    <a:pt x="1979" y="1"/>
                  </a:moveTo>
                  <a:cubicBezTo>
                    <a:pt x="1944" y="1"/>
                    <a:pt x="1908" y="10"/>
                    <a:pt x="1876" y="26"/>
                  </a:cubicBezTo>
                  <a:lnTo>
                    <a:pt x="1241" y="385"/>
                  </a:lnTo>
                  <a:lnTo>
                    <a:pt x="1234" y="393"/>
                  </a:lnTo>
                  <a:lnTo>
                    <a:pt x="1136" y="442"/>
                  </a:lnTo>
                  <a:lnTo>
                    <a:pt x="57" y="1062"/>
                  </a:lnTo>
                  <a:cubicBezTo>
                    <a:pt x="8" y="1090"/>
                    <a:pt x="1" y="1140"/>
                    <a:pt x="50" y="1168"/>
                  </a:cubicBezTo>
                  <a:lnTo>
                    <a:pt x="544" y="1457"/>
                  </a:lnTo>
                  <a:cubicBezTo>
                    <a:pt x="574" y="1470"/>
                    <a:pt x="603" y="1477"/>
                    <a:pt x="633" y="1477"/>
                  </a:cubicBezTo>
                  <a:cubicBezTo>
                    <a:pt x="665" y="1477"/>
                    <a:pt x="697" y="1469"/>
                    <a:pt x="727" y="1450"/>
                  </a:cubicBezTo>
                  <a:lnTo>
                    <a:pt x="1707" y="893"/>
                  </a:lnTo>
                  <a:lnTo>
                    <a:pt x="1911" y="1013"/>
                  </a:lnTo>
                  <a:cubicBezTo>
                    <a:pt x="1936" y="1025"/>
                    <a:pt x="1963" y="1031"/>
                    <a:pt x="1991" y="1031"/>
                  </a:cubicBezTo>
                  <a:cubicBezTo>
                    <a:pt x="2027" y="1031"/>
                    <a:pt x="2063" y="1022"/>
                    <a:pt x="2094" y="1006"/>
                  </a:cubicBezTo>
                  <a:lnTo>
                    <a:pt x="2828" y="590"/>
                  </a:lnTo>
                  <a:cubicBezTo>
                    <a:pt x="2884" y="555"/>
                    <a:pt x="2891" y="512"/>
                    <a:pt x="2842" y="484"/>
                  </a:cubicBezTo>
                  <a:lnTo>
                    <a:pt x="2059" y="19"/>
                  </a:lnTo>
                  <a:cubicBezTo>
                    <a:pt x="2034" y="7"/>
                    <a:pt x="2007" y="1"/>
                    <a:pt x="197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8"/>
            <p:cNvSpPr/>
            <p:nvPr/>
          </p:nvSpPr>
          <p:spPr>
            <a:xfrm>
              <a:off x="491175" y="1670775"/>
              <a:ext cx="72100" cy="37450"/>
            </a:xfrm>
            <a:custGeom>
              <a:avLst/>
              <a:gdLst/>
              <a:ahLst/>
              <a:cxnLst/>
              <a:rect l="l" t="t" r="r" b="b"/>
              <a:pathLst>
                <a:path w="2884" h="1498" extrusionOk="0">
                  <a:moveTo>
                    <a:pt x="1997" y="21"/>
                  </a:moveTo>
                  <a:cubicBezTo>
                    <a:pt x="2017" y="21"/>
                    <a:pt x="2037" y="28"/>
                    <a:pt x="2052" y="38"/>
                  </a:cubicBezTo>
                  <a:lnTo>
                    <a:pt x="2842" y="503"/>
                  </a:lnTo>
                  <a:cubicBezTo>
                    <a:pt x="2856" y="503"/>
                    <a:pt x="2863" y="517"/>
                    <a:pt x="2863" y="539"/>
                  </a:cubicBezTo>
                  <a:cubicBezTo>
                    <a:pt x="2863" y="553"/>
                    <a:pt x="2849" y="574"/>
                    <a:pt x="2828" y="588"/>
                  </a:cubicBezTo>
                  <a:lnTo>
                    <a:pt x="2087" y="1004"/>
                  </a:lnTo>
                  <a:cubicBezTo>
                    <a:pt x="2060" y="1020"/>
                    <a:pt x="2028" y="1029"/>
                    <a:pt x="1995" y="1029"/>
                  </a:cubicBezTo>
                  <a:cubicBezTo>
                    <a:pt x="1969" y="1029"/>
                    <a:pt x="1943" y="1023"/>
                    <a:pt x="1918" y="1011"/>
                  </a:cubicBezTo>
                  <a:lnTo>
                    <a:pt x="1714" y="891"/>
                  </a:lnTo>
                  <a:lnTo>
                    <a:pt x="720" y="1448"/>
                  </a:lnTo>
                  <a:cubicBezTo>
                    <a:pt x="694" y="1466"/>
                    <a:pt x="664" y="1475"/>
                    <a:pt x="633" y="1475"/>
                  </a:cubicBezTo>
                  <a:cubicBezTo>
                    <a:pt x="605" y="1475"/>
                    <a:pt x="577" y="1468"/>
                    <a:pt x="551" y="1455"/>
                  </a:cubicBezTo>
                  <a:lnTo>
                    <a:pt x="50" y="1166"/>
                  </a:lnTo>
                  <a:cubicBezTo>
                    <a:pt x="36" y="1159"/>
                    <a:pt x="29" y="1145"/>
                    <a:pt x="22" y="1124"/>
                  </a:cubicBezTo>
                  <a:cubicBezTo>
                    <a:pt x="22" y="1109"/>
                    <a:pt x="43" y="1088"/>
                    <a:pt x="64" y="1074"/>
                  </a:cubicBezTo>
                  <a:lnTo>
                    <a:pt x="1883" y="45"/>
                  </a:lnTo>
                  <a:cubicBezTo>
                    <a:pt x="1911" y="31"/>
                    <a:pt x="1946" y="24"/>
                    <a:pt x="1975" y="24"/>
                  </a:cubicBezTo>
                  <a:cubicBezTo>
                    <a:pt x="1982" y="22"/>
                    <a:pt x="1990" y="21"/>
                    <a:pt x="1997" y="21"/>
                  </a:cubicBezTo>
                  <a:close/>
                  <a:moveTo>
                    <a:pt x="1970" y="0"/>
                  </a:moveTo>
                  <a:cubicBezTo>
                    <a:pt x="1934" y="0"/>
                    <a:pt x="1899" y="9"/>
                    <a:pt x="1869" y="24"/>
                  </a:cubicBezTo>
                  <a:lnTo>
                    <a:pt x="50" y="1060"/>
                  </a:lnTo>
                  <a:cubicBezTo>
                    <a:pt x="22" y="1067"/>
                    <a:pt x="8" y="1095"/>
                    <a:pt x="1" y="1124"/>
                  </a:cubicBezTo>
                  <a:cubicBezTo>
                    <a:pt x="1" y="1152"/>
                    <a:pt x="15" y="1173"/>
                    <a:pt x="36" y="1180"/>
                  </a:cubicBezTo>
                  <a:lnTo>
                    <a:pt x="537" y="1476"/>
                  </a:lnTo>
                  <a:cubicBezTo>
                    <a:pt x="565" y="1490"/>
                    <a:pt x="600" y="1497"/>
                    <a:pt x="628" y="1497"/>
                  </a:cubicBezTo>
                  <a:cubicBezTo>
                    <a:pt x="663" y="1497"/>
                    <a:pt x="699" y="1483"/>
                    <a:pt x="734" y="1469"/>
                  </a:cubicBezTo>
                  <a:lnTo>
                    <a:pt x="1707" y="912"/>
                  </a:lnTo>
                  <a:lnTo>
                    <a:pt x="1904" y="1032"/>
                  </a:lnTo>
                  <a:cubicBezTo>
                    <a:pt x="1934" y="1045"/>
                    <a:pt x="1966" y="1052"/>
                    <a:pt x="1996" y="1052"/>
                  </a:cubicBezTo>
                  <a:cubicBezTo>
                    <a:pt x="2031" y="1052"/>
                    <a:pt x="2065" y="1044"/>
                    <a:pt x="2094" y="1025"/>
                  </a:cubicBezTo>
                  <a:lnTo>
                    <a:pt x="2835" y="602"/>
                  </a:lnTo>
                  <a:cubicBezTo>
                    <a:pt x="2863" y="595"/>
                    <a:pt x="2877" y="567"/>
                    <a:pt x="2884" y="539"/>
                  </a:cubicBezTo>
                  <a:cubicBezTo>
                    <a:pt x="2884" y="510"/>
                    <a:pt x="2870" y="489"/>
                    <a:pt x="2849" y="482"/>
                  </a:cubicBezTo>
                  <a:lnTo>
                    <a:pt x="2059" y="24"/>
                  </a:lnTo>
                  <a:cubicBezTo>
                    <a:pt x="2033" y="7"/>
                    <a:pt x="2001" y="0"/>
                    <a:pt x="197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8"/>
            <p:cNvSpPr/>
            <p:nvPr/>
          </p:nvSpPr>
          <p:spPr>
            <a:xfrm>
              <a:off x="566775" y="1730725"/>
              <a:ext cx="45150" cy="25750"/>
            </a:xfrm>
            <a:custGeom>
              <a:avLst/>
              <a:gdLst/>
              <a:ahLst/>
              <a:cxnLst/>
              <a:rect l="l" t="t" r="r" b="b"/>
              <a:pathLst>
                <a:path w="1806" h="1030" extrusionOk="0">
                  <a:moveTo>
                    <a:pt x="892" y="1"/>
                  </a:moveTo>
                  <a:cubicBezTo>
                    <a:pt x="860" y="1"/>
                    <a:pt x="828" y="8"/>
                    <a:pt x="797" y="23"/>
                  </a:cubicBezTo>
                  <a:lnTo>
                    <a:pt x="64" y="446"/>
                  </a:lnTo>
                  <a:cubicBezTo>
                    <a:pt x="1" y="474"/>
                    <a:pt x="1" y="523"/>
                    <a:pt x="43" y="544"/>
                  </a:cubicBezTo>
                  <a:lnTo>
                    <a:pt x="833" y="1010"/>
                  </a:lnTo>
                  <a:cubicBezTo>
                    <a:pt x="859" y="1023"/>
                    <a:pt x="888" y="1030"/>
                    <a:pt x="916" y="1030"/>
                  </a:cubicBezTo>
                  <a:cubicBezTo>
                    <a:pt x="947" y="1030"/>
                    <a:pt x="979" y="1021"/>
                    <a:pt x="1009" y="1003"/>
                  </a:cubicBezTo>
                  <a:lnTo>
                    <a:pt x="1749" y="587"/>
                  </a:lnTo>
                  <a:cubicBezTo>
                    <a:pt x="1806" y="558"/>
                    <a:pt x="1806" y="509"/>
                    <a:pt x="1763" y="481"/>
                  </a:cubicBezTo>
                  <a:lnTo>
                    <a:pt x="974" y="16"/>
                  </a:lnTo>
                  <a:cubicBezTo>
                    <a:pt x="948" y="6"/>
                    <a:pt x="920" y="1"/>
                    <a:pt x="89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8"/>
            <p:cNvSpPr/>
            <p:nvPr/>
          </p:nvSpPr>
          <p:spPr>
            <a:xfrm>
              <a:off x="566775" y="1730425"/>
              <a:ext cx="45150" cy="26250"/>
            </a:xfrm>
            <a:custGeom>
              <a:avLst/>
              <a:gdLst/>
              <a:ahLst/>
              <a:cxnLst/>
              <a:rect l="l" t="t" r="r" b="b"/>
              <a:pathLst>
                <a:path w="1806" h="1050" extrusionOk="0">
                  <a:moveTo>
                    <a:pt x="896" y="21"/>
                  </a:moveTo>
                  <a:cubicBezTo>
                    <a:pt x="924" y="21"/>
                    <a:pt x="946" y="28"/>
                    <a:pt x="967" y="35"/>
                  </a:cubicBezTo>
                  <a:lnTo>
                    <a:pt x="1756" y="500"/>
                  </a:lnTo>
                  <a:cubicBezTo>
                    <a:pt x="1770" y="507"/>
                    <a:pt x="1784" y="521"/>
                    <a:pt x="1784" y="535"/>
                  </a:cubicBezTo>
                  <a:cubicBezTo>
                    <a:pt x="1777" y="556"/>
                    <a:pt x="1763" y="577"/>
                    <a:pt x="1742" y="585"/>
                  </a:cubicBezTo>
                  <a:lnTo>
                    <a:pt x="1009" y="1000"/>
                  </a:lnTo>
                  <a:cubicBezTo>
                    <a:pt x="979" y="1019"/>
                    <a:pt x="947" y="1028"/>
                    <a:pt x="916" y="1028"/>
                  </a:cubicBezTo>
                  <a:cubicBezTo>
                    <a:pt x="888" y="1028"/>
                    <a:pt x="859" y="1021"/>
                    <a:pt x="833" y="1007"/>
                  </a:cubicBezTo>
                  <a:lnTo>
                    <a:pt x="50" y="549"/>
                  </a:lnTo>
                  <a:cubicBezTo>
                    <a:pt x="36" y="542"/>
                    <a:pt x="22" y="528"/>
                    <a:pt x="22" y="514"/>
                  </a:cubicBezTo>
                  <a:cubicBezTo>
                    <a:pt x="29" y="486"/>
                    <a:pt x="43" y="472"/>
                    <a:pt x="64" y="465"/>
                  </a:cubicBezTo>
                  <a:lnTo>
                    <a:pt x="797" y="42"/>
                  </a:lnTo>
                  <a:cubicBezTo>
                    <a:pt x="833" y="28"/>
                    <a:pt x="861" y="21"/>
                    <a:pt x="896" y="21"/>
                  </a:cubicBezTo>
                  <a:close/>
                  <a:moveTo>
                    <a:pt x="888" y="0"/>
                  </a:moveTo>
                  <a:cubicBezTo>
                    <a:pt x="854" y="0"/>
                    <a:pt x="820" y="9"/>
                    <a:pt x="790" y="28"/>
                  </a:cubicBezTo>
                  <a:lnTo>
                    <a:pt x="50" y="444"/>
                  </a:lnTo>
                  <a:cubicBezTo>
                    <a:pt x="22" y="458"/>
                    <a:pt x="1" y="479"/>
                    <a:pt x="1" y="507"/>
                  </a:cubicBezTo>
                  <a:cubicBezTo>
                    <a:pt x="1" y="535"/>
                    <a:pt x="15" y="556"/>
                    <a:pt x="36" y="563"/>
                  </a:cubicBezTo>
                  <a:lnTo>
                    <a:pt x="826" y="1029"/>
                  </a:lnTo>
                  <a:cubicBezTo>
                    <a:pt x="847" y="1043"/>
                    <a:pt x="882" y="1050"/>
                    <a:pt x="910" y="1050"/>
                  </a:cubicBezTo>
                  <a:cubicBezTo>
                    <a:pt x="946" y="1050"/>
                    <a:pt x="981" y="1036"/>
                    <a:pt x="1016" y="1022"/>
                  </a:cubicBezTo>
                  <a:lnTo>
                    <a:pt x="1749" y="606"/>
                  </a:lnTo>
                  <a:cubicBezTo>
                    <a:pt x="1777" y="592"/>
                    <a:pt x="1798" y="563"/>
                    <a:pt x="1806" y="535"/>
                  </a:cubicBezTo>
                  <a:cubicBezTo>
                    <a:pt x="1798" y="514"/>
                    <a:pt x="1784" y="493"/>
                    <a:pt x="1763" y="479"/>
                  </a:cubicBezTo>
                  <a:lnTo>
                    <a:pt x="981" y="21"/>
                  </a:lnTo>
                  <a:cubicBezTo>
                    <a:pt x="951"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8"/>
            <p:cNvSpPr/>
            <p:nvPr/>
          </p:nvSpPr>
          <p:spPr>
            <a:xfrm>
              <a:off x="594100" y="1746800"/>
              <a:ext cx="45325" cy="25750"/>
            </a:xfrm>
            <a:custGeom>
              <a:avLst/>
              <a:gdLst/>
              <a:ahLst/>
              <a:cxnLst/>
              <a:rect l="l" t="t" r="r" b="b"/>
              <a:pathLst>
                <a:path w="1813" h="1030" extrusionOk="0">
                  <a:moveTo>
                    <a:pt x="894" y="1"/>
                  </a:moveTo>
                  <a:cubicBezTo>
                    <a:pt x="861" y="1"/>
                    <a:pt x="827" y="10"/>
                    <a:pt x="797" y="28"/>
                  </a:cubicBezTo>
                  <a:lnTo>
                    <a:pt x="64" y="444"/>
                  </a:lnTo>
                  <a:cubicBezTo>
                    <a:pt x="8" y="479"/>
                    <a:pt x="1" y="522"/>
                    <a:pt x="50" y="550"/>
                  </a:cubicBezTo>
                  <a:lnTo>
                    <a:pt x="832" y="1008"/>
                  </a:lnTo>
                  <a:cubicBezTo>
                    <a:pt x="864" y="1022"/>
                    <a:pt x="896" y="1029"/>
                    <a:pt x="927" y="1029"/>
                  </a:cubicBezTo>
                  <a:cubicBezTo>
                    <a:pt x="958" y="1029"/>
                    <a:pt x="987" y="1022"/>
                    <a:pt x="1016" y="1008"/>
                  </a:cubicBezTo>
                  <a:lnTo>
                    <a:pt x="1756" y="585"/>
                  </a:lnTo>
                  <a:cubicBezTo>
                    <a:pt x="1805" y="557"/>
                    <a:pt x="1812" y="508"/>
                    <a:pt x="1770" y="479"/>
                  </a:cubicBezTo>
                  <a:lnTo>
                    <a:pt x="980" y="21"/>
                  </a:lnTo>
                  <a:cubicBezTo>
                    <a:pt x="954"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8"/>
            <p:cNvSpPr/>
            <p:nvPr/>
          </p:nvSpPr>
          <p:spPr>
            <a:xfrm>
              <a:off x="594100" y="1746625"/>
              <a:ext cx="45150" cy="26275"/>
            </a:xfrm>
            <a:custGeom>
              <a:avLst/>
              <a:gdLst/>
              <a:ahLst/>
              <a:cxnLst/>
              <a:rect l="l" t="t" r="r" b="b"/>
              <a:pathLst>
                <a:path w="1806" h="1051" extrusionOk="0">
                  <a:moveTo>
                    <a:pt x="903" y="21"/>
                  </a:moveTo>
                  <a:cubicBezTo>
                    <a:pt x="924" y="21"/>
                    <a:pt x="952" y="28"/>
                    <a:pt x="973" y="35"/>
                  </a:cubicBezTo>
                  <a:lnTo>
                    <a:pt x="1763" y="500"/>
                  </a:lnTo>
                  <a:cubicBezTo>
                    <a:pt x="1777" y="507"/>
                    <a:pt x="1784" y="522"/>
                    <a:pt x="1784" y="536"/>
                  </a:cubicBezTo>
                  <a:cubicBezTo>
                    <a:pt x="1784" y="557"/>
                    <a:pt x="1770" y="578"/>
                    <a:pt x="1749" y="585"/>
                  </a:cubicBezTo>
                  <a:lnTo>
                    <a:pt x="1016" y="1001"/>
                  </a:lnTo>
                  <a:cubicBezTo>
                    <a:pt x="990" y="1020"/>
                    <a:pt x="960" y="1028"/>
                    <a:pt x="929" y="1028"/>
                  </a:cubicBezTo>
                  <a:cubicBezTo>
                    <a:pt x="901" y="1028"/>
                    <a:pt x="873" y="1021"/>
                    <a:pt x="846" y="1008"/>
                  </a:cubicBezTo>
                  <a:lnTo>
                    <a:pt x="57" y="550"/>
                  </a:lnTo>
                  <a:cubicBezTo>
                    <a:pt x="43" y="543"/>
                    <a:pt x="36" y="529"/>
                    <a:pt x="36" y="515"/>
                  </a:cubicBezTo>
                  <a:cubicBezTo>
                    <a:pt x="36" y="486"/>
                    <a:pt x="50" y="472"/>
                    <a:pt x="71" y="458"/>
                  </a:cubicBezTo>
                  <a:lnTo>
                    <a:pt x="804" y="42"/>
                  </a:lnTo>
                  <a:cubicBezTo>
                    <a:pt x="832" y="28"/>
                    <a:pt x="868" y="21"/>
                    <a:pt x="903" y="21"/>
                  </a:cubicBezTo>
                  <a:close/>
                  <a:moveTo>
                    <a:pt x="894" y="1"/>
                  </a:moveTo>
                  <a:cubicBezTo>
                    <a:pt x="859" y="1"/>
                    <a:pt x="824" y="10"/>
                    <a:pt x="790" y="28"/>
                  </a:cubicBezTo>
                  <a:lnTo>
                    <a:pt x="57" y="444"/>
                  </a:lnTo>
                  <a:cubicBezTo>
                    <a:pt x="29" y="458"/>
                    <a:pt x="8" y="479"/>
                    <a:pt x="1" y="507"/>
                  </a:cubicBezTo>
                  <a:cubicBezTo>
                    <a:pt x="8" y="536"/>
                    <a:pt x="22" y="557"/>
                    <a:pt x="43" y="564"/>
                  </a:cubicBezTo>
                  <a:lnTo>
                    <a:pt x="825" y="1029"/>
                  </a:lnTo>
                  <a:cubicBezTo>
                    <a:pt x="854" y="1043"/>
                    <a:pt x="882" y="1050"/>
                    <a:pt x="917" y="1050"/>
                  </a:cubicBezTo>
                  <a:cubicBezTo>
                    <a:pt x="952" y="1050"/>
                    <a:pt x="987" y="1036"/>
                    <a:pt x="1016" y="1022"/>
                  </a:cubicBezTo>
                  <a:lnTo>
                    <a:pt x="1756" y="606"/>
                  </a:lnTo>
                  <a:cubicBezTo>
                    <a:pt x="1784" y="592"/>
                    <a:pt x="1805" y="564"/>
                    <a:pt x="1805" y="536"/>
                  </a:cubicBezTo>
                  <a:cubicBezTo>
                    <a:pt x="1805" y="515"/>
                    <a:pt x="1791" y="493"/>
                    <a:pt x="1770" y="479"/>
                  </a:cubicBezTo>
                  <a:lnTo>
                    <a:pt x="987" y="21"/>
                  </a:lnTo>
                  <a:cubicBezTo>
                    <a:pt x="958" y="8"/>
                    <a:pt x="926"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8"/>
            <p:cNvSpPr/>
            <p:nvPr/>
          </p:nvSpPr>
          <p:spPr>
            <a:xfrm>
              <a:off x="621425" y="1762725"/>
              <a:ext cx="45300" cy="25775"/>
            </a:xfrm>
            <a:custGeom>
              <a:avLst/>
              <a:gdLst/>
              <a:ahLst/>
              <a:cxnLst/>
              <a:rect l="l" t="t" r="r" b="b"/>
              <a:pathLst>
                <a:path w="1812" h="1031" extrusionOk="0">
                  <a:moveTo>
                    <a:pt x="897" y="1"/>
                  </a:moveTo>
                  <a:cubicBezTo>
                    <a:pt x="862" y="1"/>
                    <a:pt x="828" y="10"/>
                    <a:pt x="797" y="26"/>
                  </a:cubicBezTo>
                  <a:lnTo>
                    <a:pt x="57" y="442"/>
                  </a:lnTo>
                  <a:cubicBezTo>
                    <a:pt x="7" y="477"/>
                    <a:pt x="0" y="526"/>
                    <a:pt x="43" y="547"/>
                  </a:cubicBezTo>
                  <a:lnTo>
                    <a:pt x="832" y="1013"/>
                  </a:lnTo>
                  <a:cubicBezTo>
                    <a:pt x="857" y="1025"/>
                    <a:pt x="884" y="1030"/>
                    <a:pt x="912" y="1030"/>
                  </a:cubicBezTo>
                  <a:cubicBezTo>
                    <a:pt x="948" y="1030"/>
                    <a:pt x="984" y="1021"/>
                    <a:pt x="1015" y="1005"/>
                  </a:cubicBezTo>
                  <a:lnTo>
                    <a:pt x="1748" y="590"/>
                  </a:lnTo>
                  <a:cubicBezTo>
                    <a:pt x="1805" y="554"/>
                    <a:pt x="1812" y="512"/>
                    <a:pt x="1763" y="484"/>
                  </a:cubicBezTo>
                  <a:lnTo>
                    <a:pt x="980" y="19"/>
                  </a:lnTo>
                  <a:cubicBezTo>
                    <a:pt x="952" y="6"/>
                    <a:pt x="924"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8"/>
            <p:cNvSpPr/>
            <p:nvPr/>
          </p:nvSpPr>
          <p:spPr>
            <a:xfrm>
              <a:off x="621425" y="1762550"/>
              <a:ext cx="45125" cy="26375"/>
            </a:xfrm>
            <a:custGeom>
              <a:avLst/>
              <a:gdLst/>
              <a:ahLst/>
              <a:cxnLst/>
              <a:rect l="l" t="t" r="r" b="b"/>
              <a:pathLst>
                <a:path w="1805" h="1055" extrusionOk="0">
                  <a:moveTo>
                    <a:pt x="877" y="24"/>
                  </a:moveTo>
                  <a:cubicBezTo>
                    <a:pt x="883" y="24"/>
                    <a:pt x="889" y="24"/>
                    <a:pt x="895" y="26"/>
                  </a:cubicBezTo>
                  <a:cubicBezTo>
                    <a:pt x="924" y="26"/>
                    <a:pt x="952" y="33"/>
                    <a:pt x="973" y="47"/>
                  </a:cubicBezTo>
                  <a:lnTo>
                    <a:pt x="1755" y="505"/>
                  </a:lnTo>
                  <a:cubicBezTo>
                    <a:pt x="1777" y="512"/>
                    <a:pt x="1784" y="526"/>
                    <a:pt x="1784" y="540"/>
                  </a:cubicBezTo>
                  <a:cubicBezTo>
                    <a:pt x="1784" y="561"/>
                    <a:pt x="1770" y="575"/>
                    <a:pt x="1748" y="590"/>
                  </a:cubicBezTo>
                  <a:lnTo>
                    <a:pt x="1008" y="1012"/>
                  </a:lnTo>
                  <a:cubicBezTo>
                    <a:pt x="978" y="1028"/>
                    <a:pt x="946" y="1035"/>
                    <a:pt x="915" y="1035"/>
                  </a:cubicBezTo>
                  <a:cubicBezTo>
                    <a:pt x="888" y="1035"/>
                    <a:pt x="862" y="1029"/>
                    <a:pt x="839" y="1020"/>
                  </a:cubicBezTo>
                  <a:lnTo>
                    <a:pt x="50" y="554"/>
                  </a:lnTo>
                  <a:cubicBezTo>
                    <a:pt x="35" y="547"/>
                    <a:pt x="28" y="533"/>
                    <a:pt x="28" y="519"/>
                  </a:cubicBezTo>
                  <a:cubicBezTo>
                    <a:pt x="28" y="498"/>
                    <a:pt x="43" y="477"/>
                    <a:pt x="64" y="470"/>
                  </a:cubicBezTo>
                  <a:lnTo>
                    <a:pt x="804" y="47"/>
                  </a:lnTo>
                  <a:cubicBezTo>
                    <a:pt x="827" y="35"/>
                    <a:pt x="850" y="24"/>
                    <a:pt x="877" y="24"/>
                  </a:cubicBezTo>
                  <a:close/>
                  <a:moveTo>
                    <a:pt x="894" y="1"/>
                  </a:moveTo>
                  <a:cubicBezTo>
                    <a:pt x="858" y="1"/>
                    <a:pt x="821" y="10"/>
                    <a:pt x="790" y="26"/>
                  </a:cubicBezTo>
                  <a:lnTo>
                    <a:pt x="50" y="449"/>
                  </a:lnTo>
                  <a:cubicBezTo>
                    <a:pt x="21" y="456"/>
                    <a:pt x="0" y="484"/>
                    <a:pt x="0" y="512"/>
                  </a:cubicBezTo>
                  <a:cubicBezTo>
                    <a:pt x="0" y="540"/>
                    <a:pt x="14" y="561"/>
                    <a:pt x="35" y="568"/>
                  </a:cubicBezTo>
                  <a:lnTo>
                    <a:pt x="825" y="1034"/>
                  </a:lnTo>
                  <a:cubicBezTo>
                    <a:pt x="853" y="1048"/>
                    <a:pt x="881" y="1055"/>
                    <a:pt x="910" y="1055"/>
                  </a:cubicBezTo>
                  <a:cubicBezTo>
                    <a:pt x="945" y="1048"/>
                    <a:pt x="980" y="1041"/>
                    <a:pt x="1015" y="1027"/>
                  </a:cubicBezTo>
                  <a:lnTo>
                    <a:pt x="1755" y="604"/>
                  </a:lnTo>
                  <a:cubicBezTo>
                    <a:pt x="1777" y="597"/>
                    <a:pt x="1798" y="568"/>
                    <a:pt x="1805" y="540"/>
                  </a:cubicBezTo>
                  <a:cubicBezTo>
                    <a:pt x="1798" y="512"/>
                    <a:pt x="1784" y="491"/>
                    <a:pt x="1770" y="484"/>
                  </a:cubicBezTo>
                  <a:lnTo>
                    <a:pt x="980" y="19"/>
                  </a:lnTo>
                  <a:cubicBezTo>
                    <a:pt x="952" y="6"/>
                    <a:pt x="923"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8"/>
            <p:cNvSpPr/>
            <p:nvPr/>
          </p:nvSpPr>
          <p:spPr>
            <a:xfrm>
              <a:off x="648725" y="1778950"/>
              <a:ext cx="45500" cy="25775"/>
            </a:xfrm>
            <a:custGeom>
              <a:avLst/>
              <a:gdLst/>
              <a:ahLst/>
              <a:cxnLst/>
              <a:rect l="l" t="t" r="r" b="b"/>
              <a:pathLst>
                <a:path w="1820" h="1031" extrusionOk="0">
                  <a:moveTo>
                    <a:pt x="905" y="0"/>
                  </a:moveTo>
                  <a:cubicBezTo>
                    <a:pt x="870" y="0"/>
                    <a:pt x="836" y="9"/>
                    <a:pt x="804" y="25"/>
                  </a:cubicBezTo>
                  <a:lnTo>
                    <a:pt x="64" y="448"/>
                  </a:lnTo>
                  <a:cubicBezTo>
                    <a:pt x="15" y="476"/>
                    <a:pt x="1" y="526"/>
                    <a:pt x="50" y="547"/>
                  </a:cubicBezTo>
                  <a:lnTo>
                    <a:pt x="840" y="1012"/>
                  </a:lnTo>
                  <a:cubicBezTo>
                    <a:pt x="864" y="1024"/>
                    <a:pt x="891" y="1030"/>
                    <a:pt x="917" y="1030"/>
                  </a:cubicBezTo>
                  <a:cubicBezTo>
                    <a:pt x="950" y="1030"/>
                    <a:pt x="984" y="1021"/>
                    <a:pt x="1016" y="1005"/>
                  </a:cubicBezTo>
                  <a:lnTo>
                    <a:pt x="1756" y="589"/>
                  </a:lnTo>
                  <a:cubicBezTo>
                    <a:pt x="1813" y="554"/>
                    <a:pt x="1820" y="512"/>
                    <a:pt x="1770" y="483"/>
                  </a:cubicBezTo>
                  <a:lnTo>
                    <a:pt x="988" y="18"/>
                  </a:lnTo>
                  <a:cubicBezTo>
                    <a:pt x="960" y="6"/>
                    <a:pt x="932" y="0"/>
                    <a:pt x="905"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8"/>
            <p:cNvSpPr/>
            <p:nvPr/>
          </p:nvSpPr>
          <p:spPr>
            <a:xfrm>
              <a:off x="648900" y="1778700"/>
              <a:ext cx="45150" cy="26275"/>
            </a:xfrm>
            <a:custGeom>
              <a:avLst/>
              <a:gdLst/>
              <a:ahLst/>
              <a:cxnLst/>
              <a:rect l="l" t="t" r="r" b="b"/>
              <a:pathLst>
                <a:path w="1806" h="1051" extrusionOk="0">
                  <a:moveTo>
                    <a:pt x="896" y="21"/>
                  </a:moveTo>
                  <a:cubicBezTo>
                    <a:pt x="924" y="21"/>
                    <a:pt x="945" y="28"/>
                    <a:pt x="974" y="35"/>
                  </a:cubicBezTo>
                  <a:lnTo>
                    <a:pt x="1756" y="500"/>
                  </a:lnTo>
                  <a:cubicBezTo>
                    <a:pt x="1770" y="507"/>
                    <a:pt x="1784" y="522"/>
                    <a:pt x="1784" y="536"/>
                  </a:cubicBezTo>
                  <a:cubicBezTo>
                    <a:pt x="1784" y="557"/>
                    <a:pt x="1770" y="571"/>
                    <a:pt x="1742" y="585"/>
                  </a:cubicBezTo>
                  <a:lnTo>
                    <a:pt x="1009" y="1008"/>
                  </a:lnTo>
                  <a:cubicBezTo>
                    <a:pt x="979" y="1023"/>
                    <a:pt x="946" y="1030"/>
                    <a:pt x="914" y="1030"/>
                  </a:cubicBezTo>
                  <a:cubicBezTo>
                    <a:pt x="887" y="1030"/>
                    <a:pt x="859" y="1025"/>
                    <a:pt x="833" y="1015"/>
                  </a:cubicBezTo>
                  <a:lnTo>
                    <a:pt x="50" y="550"/>
                  </a:lnTo>
                  <a:cubicBezTo>
                    <a:pt x="36" y="543"/>
                    <a:pt x="22" y="529"/>
                    <a:pt x="22" y="515"/>
                  </a:cubicBezTo>
                  <a:cubicBezTo>
                    <a:pt x="29" y="493"/>
                    <a:pt x="43" y="472"/>
                    <a:pt x="64" y="465"/>
                  </a:cubicBezTo>
                  <a:lnTo>
                    <a:pt x="797" y="42"/>
                  </a:lnTo>
                  <a:cubicBezTo>
                    <a:pt x="833" y="28"/>
                    <a:pt x="861" y="21"/>
                    <a:pt x="896" y="21"/>
                  </a:cubicBezTo>
                  <a:close/>
                  <a:moveTo>
                    <a:pt x="888" y="1"/>
                  </a:moveTo>
                  <a:cubicBezTo>
                    <a:pt x="854" y="1"/>
                    <a:pt x="820" y="10"/>
                    <a:pt x="790" y="28"/>
                  </a:cubicBezTo>
                  <a:lnTo>
                    <a:pt x="50" y="444"/>
                  </a:lnTo>
                  <a:cubicBezTo>
                    <a:pt x="22" y="458"/>
                    <a:pt x="8" y="486"/>
                    <a:pt x="1" y="515"/>
                  </a:cubicBezTo>
                  <a:cubicBezTo>
                    <a:pt x="1" y="536"/>
                    <a:pt x="15" y="557"/>
                    <a:pt x="36" y="571"/>
                  </a:cubicBezTo>
                  <a:lnTo>
                    <a:pt x="826" y="1029"/>
                  </a:lnTo>
                  <a:cubicBezTo>
                    <a:pt x="847" y="1043"/>
                    <a:pt x="882" y="1050"/>
                    <a:pt x="910" y="1050"/>
                  </a:cubicBezTo>
                  <a:cubicBezTo>
                    <a:pt x="945" y="1050"/>
                    <a:pt x="981" y="1043"/>
                    <a:pt x="1016" y="1022"/>
                  </a:cubicBezTo>
                  <a:lnTo>
                    <a:pt x="1756" y="606"/>
                  </a:lnTo>
                  <a:cubicBezTo>
                    <a:pt x="1777" y="592"/>
                    <a:pt x="1798" y="564"/>
                    <a:pt x="1806" y="536"/>
                  </a:cubicBezTo>
                  <a:cubicBezTo>
                    <a:pt x="1806" y="515"/>
                    <a:pt x="1791" y="493"/>
                    <a:pt x="1770" y="479"/>
                  </a:cubicBezTo>
                  <a:lnTo>
                    <a:pt x="981" y="21"/>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8"/>
            <p:cNvSpPr/>
            <p:nvPr/>
          </p:nvSpPr>
          <p:spPr>
            <a:xfrm>
              <a:off x="676225" y="1795100"/>
              <a:ext cx="45325" cy="25700"/>
            </a:xfrm>
            <a:custGeom>
              <a:avLst/>
              <a:gdLst/>
              <a:ahLst/>
              <a:cxnLst/>
              <a:rect l="l" t="t" r="r" b="b"/>
              <a:pathLst>
                <a:path w="1813" h="1028" extrusionOk="0">
                  <a:moveTo>
                    <a:pt x="894" y="0"/>
                  </a:moveTo>
                  <a:cubicBezTo>
                    <a:pt x="861" y="0"/>
                    <a:pt x="827" y="9"/>
                    <a:pt x="797" y="28"/>
                  </a:cubicBezTo>
                  <a:lnTo>
                    <a:pt x="57" y="444"/>
                  </a:lnTo>
                  <a:cubicBezTo>
                    <a:pt x="8" y="472"/>
                    <a:pt x="1" y="521"/>
                    <a:pt x="50" y="549"/>
                  </a:cubicBezTo>
                  <a:lnTo>
                    <a:pt x="832" y="1008"/>
                  </a:lnTo>
                  <a:cubicBezTo>
                    <a:pt x="859" y="1021"/>
                    <a:pt x="889" y="1028"/>
                    <a:pt x="919" y="1028"/>
                  </a:cubicBezTo>
                  <a:cubicBezTo>
                    <a:pt x="952" y="1028"/>
                    <a:pt x="986" y="1019"/>
                    <a:pt x="1016" y="1000"/>
                  </a:cubicBezTo>
                  <a:lnTo>
                    <a:pt x="1756" y="585"/>
                  </a:lnTo>
                  <a:cubicBezTo>
                    <a:pt x="1805" y="556"/>
                    <a:pt x="1812" y="507"/>
                    <a:pt x="1763" y="479"/>
                  </a:cubicBezTo>
                  <a:lnTo>
                    <a:pt x="980" y="21"/>
                  </a:lnTo>
                  <a:cubicBezTo>
                    <a:pt x="954" y="7"/>
                    <a:pt x="924"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8"/>
            <p:cNvSpPr/>
            <p:nvPr/>
          </p:nvSpPr>
          <p:spPr>
            <a:xfrm>
              <a:off x="676400" y="1794800"/>
              <a:ext cx="45150" cy="26275"/>
            </a:xfrm>
            <a:custGeom>
              <a:avLst/>
              <a:gdLst/>
              <a:ahLst/>
              <a:cxnLst/>
              <a:rect l="l" t="t" r="r" b="b"/>
              <a:pathLst>
                <a:path w="1806" h="1051" extrusionOk="0">
                  <a:moveTo>
                    <a:pt x="896" y="22"/>
                  </a:moveTo>
                  <a:cubicBezTo>
                    <a:pt x="923" y="22"/>
                    <a:pt x="949" y="27"/>
                    <a:pt x="973" y="40"/>
                  </a:cubicBezTo>
                  <a:lnTo>
                    <a:pt x="1756" y="498"/>
                  </a:lnTo>
                  <a:cubicBezTo>
                    <a:pt x="1770" y="505"/>
                    <a:pt x="1784" y="519"/>
                    <a:pt x="1784" y="540"/>
                  </a:cubicBezTo>
                  <a:cubicBezTo>
                    <a:pt x="1777" y="561"/>
                    <a:pt x="1763" y="575"/>
                    <a:pt x="1742" y="590"/>
                  </a:cubicBezTo>
                  <a:lnTo>
                    <a:pt x="1009" y="1005"/>
                  </a:lnTo>
                  <a:cubicBezTo>
                    <a:pt x="977" y="1021"/>
                    <a:pt x="943" y="1030"/>
                    <a:pt x="909" y="1030"/>
                  </a:cubicBezTo>
                  <a:cubicBezTo>
                    <a:pt x="883" y="1030"/>
                    <a:pt x="857" y="1025"/>
                    <a:pt x="832" y="1012"/>
                  </a:cubicBezTo>
                  <a:lnTo>
                    <a:pt x="50" y="547"/>
                  </a:lnTo>
                  <a:cubicBezTo>
                    <a:pt x="36" y="547"/>
                    <a:pt x="22" y="533"/>
                    <a:pt x="22" y="512"/>
                  </a:cubicBezTo>
                  <a:cubicBezTo>
                    <a:pt x="29" y="491"/>
                    <a:pt x="43" y="477"/>
                    <a:pt x="64" y="463"/>
                  </a:cubicBezTo>
                  <a:lnTo>
                    <a:pt x="797" y="47"/>
                  </a:lnTo>
                  <a:cubicBezTo>
                    <a:pt x="829" y="31"/>
                    <a:pt x="863" y="22"/>
                    <a:pt x="896" y="22"/>
                  </a:cubicBezTo>
                  <a:close/>
                  <a:moveTo>
                    <a:pt x="900" y="1"/>
                  </a:moveTo>
                  <a:cubicBezTo>
                    <a:pt x="864" y="1"/>
                    <a:pt x="826" y="10"/>
                    <a:pt x="790" y="26"/>
                  </a:cubicBezTo>
                  <a:lnTo>
                    <a:pt x="57" y="449"/>
                  </a:lnTo>
                  <a:cubicBezTo>
                    <a:pt x="29" y="456"/>
                    <a:pt x="8" y="484"/>
                    <a:pt x="1" y="512"/>
                  </a:cubicBezTo>
                  <a:cubicBezTo>
                    <a:pt x="8" y="540"/>
                    <a:pt x="22" y="561"/>
                    <a:pt x="43" y="568"/>
                  </a:cubicBezTo>
                  <a:lnTo>
                    <a:pt x="818" y="1034"/>
                  </a:lnTo>
                  <a:cubicBezTo>
                    <a:pt x="839" y="1044"/>
                    <a:pt x="863" y="1051"/>
                    <a:pt x="886" y="1051"/>
                  </a:cubicBezTo>
                  <a:cubicBezTo>
                    <a:pt x="894" y="1051"/>
                    <a:pt x="902" y="1050"/>
                    <a:pt x="910" y="1048"/>
                  </a:cubicBezTo>
                  <a:cubicBezTo>
                    <a:pt x="919" y="1050"/>
                    <a:pt x="928" y="1050"/>
                    <a:pt x="936" y="1050"/>
                  </a:cubicBezTo>
                  <a:cubicBezTo>
                    <a:pt x="963" y="1050"/>
                    <a:pt x="989" y="1042"/>
                    <a:pt x="1016" y="1027"/>
                  </a:cubicBezTo>
                  <a:lnTo>
                    <a:pt x="1756" y="604"/>
                  </a:lnTo>
                  <a:cubicBezTo>
                    <a:pt x="1784" y="597"/>
                    <a:pt x="1805" y="568"/>
                    <a:pt x="1805" y="540"/>
                  </a:cubicBezTo>
                  <a:cubicBezTo>
                    <a:pt x="1805" y="512"/>
                    <a:pt x="1791" y="491"/>
                    <a:pt x="1770" y="484"/>
                  </a:cubicBezTo>
                  <a:lnTo>
                    <a:pt x="980" y="19"/>
                  </a:lnTo>
                  <a:cubicBezTo>
                    <a:pt x="956" y="6"/>
                    <a:pt x="928" y="1"/>
                    <a:pt x="90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8"/>
            <p:cNvSpPr/>
            <p:nvPr/>
          </p:nvSpPr>
          <p:spPr>
            <a:xfrm>
              <a:off x="703900" y="1811200"/>
              <a:ext cx="45125" cy="25775"/>
            </a:xfrm>
            <a:custGeom>
              <a:avLst/>
              <a:gdLst/>
              <a:ahLst/>
              <a:cxnLst/>
              <a:rect l="l" t="t" r="r" b="b"/>
              <a:pathLst>
                <a:path w="1805" h="1031" extrusionOk="0">
                  <a:moveTo>
                    <a:pt x="893" y="0"/>
                  </a:moveTo>
                  <a:cubicBezTo>
                    <a:pt x="858" y="0"/>
                    <a:pt x="821" y="9"/>
                    <a:pt x="790" y="25"/>
                  </a:cubicBezTo>
                  <a:lnTo>
                    <a:pt x="57" y="441"/>
                  </a:lnTo>
                  <a:cubicBezTo>
                    <a:pt x="0" y="476"/>
                    <a:pt x="0" y="519"/>
                    <a:pt x="43" y="547"/>
                  </a:cubicBezTo>
                  <a:lnTo>
                    <a:pt x="825" y="1012"/>
                  </a:lnTo>
                  <a:cubicBezTo>
                    <a:pt x="850" y="1024"/>
                    <a:pt x="877" y="1030"/>
                    <a:pt x="905" y="1030"/>
                  </a:cubicBezTo>
                  <a:cubicBezTo>
                    <a:pt x="941" y="1030"/>
                    <a:pt x="977" y="1021"/>
                    <a:pt x="1008" y="1005"/>
                  </a:cubicBezTo>
                  <a:lnTo>
                    <a:pt x="1748" y="589"/>
                  </a:lnTo>
                  <a:cubicBezTo>
                    <a:pt x="1798" y="554"/>
                    <a:pt x="1805" y="512"/>
                    <a:pt x="1763" y="483"/>
                  </a:cubicBezTo>
                  <a:lnTo>
                    <a:pt x="973" y="18"/>
                  </a:lnTo>
                  <a:cubicBezTo>
                    <a:pt x="948" y="6"/>
                    <a:pt x="921" y="0"/>
                    <a:pt x="8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8"/>
            <p:cNvSpPr/>
            <p:nvPr/>
          </p:nvSpPr>
          <p:spPr>
            <a:xfrm>
              <a:off x="703900" y="1811025"/>
              <a:ext cx="45125" cy="26200"/>
            </a:xfrm>
            <a:custGeom>
              <a:avLst/>
              <a:gdLst/>
              <a:ahLst/>
              <a:cxnLst/>
              <a:rect l="l" t="t" r="r" b="b"/>
              <a:pathLst>
                <a:path w="1805" h="1048" extrusionOk="0">
                  <a:moveTo>
                    <a:pt x="879" y="18"/>
                  </a:moveTo>
                  <a:cubicBezTo>
                    <a:pt x="908" y="18"/>
                    <a:pt x="938" y="25"/>
                    <a:pt x="966" y="39"/>
                  </a:cubicBezTo>
                  <a:lnTo>
                    <a:pt x="1756" y="497"/>
                  </a:lnTo>
                  <a:cubicBezTo>
                    <a:pt x="1770" y="504"/>
                    <a:pt x="1777" y="519"/>
                    <a:pt x="1784" y="533"/>
                  </a:cubicBezTo>
                  <a:cubicBezTo>
                    <a:pt x="1777" y="554"/>
                    <a:pt x="1763" y="575"/>
                    <a:pt x="1741" y="582"/>
                  </a:cubicBezTo>
                  <a:lnTo>
                    <a:pt x="1001" y="1005"/>
                  </a:lnTo>
                  <a:cubicBezTo>
                    <a:pt x="977" y="1019"/>
                    <a:pt x="948" y="1026"/>
                    <a:pt x="919" y="1026"/>
                  </a:cubicBezTo>
                  <a:cubicBezTo>
                    <a:pt x="890" y="1026"/>
                    <a:pt x="860" y="1019"/>
                    <a:pt x="832" y="1005"/>
                  </a:cubicBezTo>
                  <a:lnTo>
                    <a:pt x="50" y="547"/>
                  </a:lnTo>
                  <a:lnTo>
                    <a:pt x="43" y="547"/>
                  </a:lnTo>
                  <a:cubicBezTo>
                    <a:pt x="28" y="540"/>
                    <a:pt x="21" y="526"/>
                    <a:pt x="21" y="512"/>
                  </a:cubicBezTo>
                  <a:cubicBezTo>
                    <a:pt x="21" y="490"/>
                    <a:pt x="36" y="469"/>
                    <a:pt x="57" y="462"/>
                  </a:cubicBezTo>
                  <a:lnTo>
                    <a:pt x="797" y="39"/>
                  </a:lnTo>
                  <a:cubicBezTo>
                    <a:pt x="822" y="25"/>
                    <a:pt x="850" y="18"/>
                    <a:pt x="879" y="18"/>
                  </a:cubicBezTo>
                  <a:close/>
                  <a:moveTo>
                    <a:pt x="900" y="0"/>
                  </a:moveTo>
                  <a:cubicBezTo>
                    <a:pt x="863" y="0"/>
                    <a:pt x="825" y="9"/>
                    <a:pt x="790" y="25"/>
                  </a:cubicBezTo>
                  <a:lnTo>
                    <a:pt x="50" y="441"/>
                  </a:lnTo>
                  <a:cubicBezTo>
                    <a:pt x="21" y="455"/>
                    <a:pt x="0" y="483"/>
                    <a:pt x="0" y="512"/>
                  </a:cubicBezTo>
                  <a:cubicBezTo>
                    <a:pt x="0" y="533"/>
                    <a:pt x="14" y="554"/>
                    <a:pt x="36" y="568"/>
                  </a:cubicBezTo>
                  <a:lnTo>
                    <a:pt x="818" y="1026"/>
                  </a:lnTo>
                  <a:cubicBezTo>
                    <a:pt x="846" y="1040"/>
                    <a:pt x="874" y="1047"/>
                    <a:pt x="910" y="1047"/>
                  </a:cubicBezTo>
                  <a:cubicBezTo>
                    <a:pt x="945" y="1047"/>
                    <a:pt x="980" y="1040"/>
                    <a:pt x="1015" y="1026"/>
                  </a:cubicBezTo>
                  <a:lnTo>
                    <a:pt x="1756" y="603"/>
                  </a:lnTo>
                  <a:cubicBezTo>
                    <a:pt x="1784" y="596"/>
                    <a:pt x="1798" y="568"/>
                    <a:pt x="1805" y="540"/>
                  </a:cubicBezTo>
                  <a:cubicBezTo>
                    <a:pt x="1805" y="512"/>
                    <a:pt x="1791" y="490"/>
                    <a:pt x="1770" y="483"/>
                  </a:cubicBezTo>
                  <a:lnTo>
                    <a:pt x="980" y="18"/>
                  </a:lnTo>
                  <a:cubicBezTo>
                    <a:pt x="955" y="6"/>
                    <a:pt x="928" y="0"/>
                    <a:pt x="90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8"/>
            <p:cNvSpPr/>
            <p:nvPr/>
          </p:nvSpPr>
          <p:spPr>
            <a:xfrm>
              <a:off x="731200" y="1827350"/>
              <a:ext cx="45500" cy="25700"/>
            </a:xfrm>
            <a:custGeom>
              <a:avLst/>
              <a:gdLst/>
              <a:ahLst/>
              <a:cxnLst/>
              <a:rect l="l" t="t" r="r" b="b"/>
              <a:pathLst>
                <a:path w="1820" h="1028" extrusionOk="0">
                  <a:moveTo>
                    <a:pt x="898" y="0"/>
                  </a:moveTo>
                  <a:cubicBezTo>
                    <a:pt x="866" y="0"/>
                    <a:pt x="834" y="9"/>
                    <a:pt x="805" y="28"/>
                  </a:cubicBezTo>
                  <a:lnTo>
                    <a:pt x="64" y="444"/>
                  </a:lnTo>
                  <a:cubicBezTo>
                    <a:pt x="8" y="472"/>
                    <a:pt x="1" y="521"/>
                    <a:pt x="50" y="549"/>
                  </a:cubicBezTo>
                  <a:lnTo>
                    <a:pt x="840" y="1008"/>
                  </a:lnTo>
                  <a:cubicBezTo>
                    <a:pt x="866" y="1021"/>
                    <a:pt x="896" y="1028"/>
                    <a:pt x="926" y="1028"/>
                  </a:cubicBezTo>
                  <a:cubicBezTo>
                    <a:pt x="960" y="1028"/>
                    <a:pt x="993" y="1019"/>
                    <a:pt x="1023" y="1001"/>
                  </a:cubicBezTo>
                  <a:lnTo>
                    <a:pt x="1756" y="585"/>
                  </a:lnTo>
                  <a:cubicBezTo>
                    <a:pt x="1813" y="556"/>
                    <a:pt x="1820" y="507"/>
                    <a:pt x="1770" y="479"/>
                  </a:cubicBezTo>
                  <a:lnTo>
                    <a:pt x="981" y="21"/>
                  </a:lnTo>
                  <a:cubicBezTo>
                    <a:pt x="954" y="7"/>
                    <a:pt x="926" y="0"/>
                    <a:pt x="89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8"/>
            <p:cNvSpPr/>
            <p:nvPr/>
          </p:nvSpPr>
          <p:spPr>
            <a:xfrm>
              <a:off x="731200" y="1827050"/>
              <a:ext cx="45150" cy="26275"/>
            </a:xfrm>
            <a:custGeom>
              <a:avLst/>
              <a:gdLst/>
              <a:ahLst/>
              <a:cxnLst/>
              <a:rect l="l" t="t" r="r" b="b"/>
              <a:pathLst>
                <a:path w="1806" h="1051" extrusionOk="0">
                  <a:moveTo>
                    <a:pt x="897" y="22"/>
                  </a:moveTo>
                  <a:cubicBezTo>
                    <a:pt x="923" y="22"/>
                    <a:pt x="949" y="27"/>
                    <a:pt x="974" y="40"/>
                  </a:cubicBezTo>
                  <a:lnTo>
                    <a:pt x="1756" y="505"/>
                  </a:lnTo>
                  <a:cubicBezTo>
                    <a:pt x="1770" y="505"/>
                    <a:pt x="1784" y="519"/>
                    <a:pt x="1784" y="540"/>
                  </a:cubicBezTo>
                  <a:cubicBezTo>
                    <a:pt x="1784" y="561"/>
                    <a:pt x="1763" y="575"/>
                    <a:pt x="1749" y="590"/>
                  </a:cubicBezTo>
                  <a:lnTo>
                    <a:pt x="1009" y="1005"/>
                  </a:lnTo>
                  <a:cubicBezTo>
                    <a:pt x="977" y="1021"/>
                    <a:pt x="943" y="1030"/>
                    <a:pt x="911" y="1030"/>
                  </a:cubicBezTo>
                  <a:cubicBezTo>
                    <a:pt x="886" y="1030"/>
                    <a:pt x="861" y="1025"/>
                    <a:pt x="840" y="1013"/>
                  </a:cubicBezTo>
                  <a:lnTo>
                    <a:pt x="50" y="554"/>
                  </a:lnTo>
                  <a:cubicBezTo>
                    <a:pt x="36" y="547"/>
                    <a:pt x="29" y="533"/>
                    <a:pt x="22" y="512"/>
                  </a:cubicBezTo>
                  <a:cubicBezTo>
                    <a:pt x="29" y="491"/>
                    <a:pt x="43" y="470"/>
                    <a:pt x="64" y="463"/>
                  </a:cubicBezTo>
                  <a:lnTo>
                    <a:pt x="805" y="47"/>
                  </a:lnTo>
                  <a:cubicBezTo>
                    <a:pt x="832" y="31"/>
                    <a:pt x="864" y="22"/>
                    <a:pt x="897" y="22"/>
                  </a:cubicBezTo>
                  <a:close/>
                  <a:moveTo>
                    <a:pt x="898" y="1"/>
                  </a:moveTo>
                  <a:cubicBezTo>
                    <a:pt x="860" y="1"/>
                    <a:pt x="822" y="10"/>
                    <a:pt x="790" y="26"/>
                  </a:cubicBezTo>
                  <a:lnTo>
                    <a:pt x="50" y="449"/>
                  </a:lnTo>
                  <a:cubicBezTo>
                    <a:pt x="29" y="456"/>
                    <a:pt x="8" y="484"/>
                    <a:pt x="1" y="512"/>
                  </a:cubicBezTo>
                  <a:cubicBezTo>
                    <a:pt x="1" y="540"/>
                    <a:pt x="15" y="561"/>
                    <a:pt x="36" y="568"/>
                  </a:cubicBezTo>
                  <a:lnTo>
                    <a:pt x="826" y="1034"/>
                  </a:lnTo>
                  <a:cubicBezTo>
                    <a:pt x="846" y="1044"/>
                    <a:pt x="867" y="1051"/>
                    <a:pt x="890" y="1051"/>
                  </a:cubicBezTo>
                  <a:cubicBezTo>
                    <a:pt x="899" y="1051"/>
                    <a:pt x="908" y="1050"/>
                    <a:pt x="917" y="1048"/>
                  </a:cubicBezTo>
                  <a:cubicBezTo>
                    <a:pt x="924" y="1049"/>
                    <a:pt x="930" y="1050"/>
                    <a:pt x="937" y="1050"/>
                  </a:cubicBezTo>
                  <a:cubicBezTo>
                    <a:pt x="966" y="1050"/>
                    <a:pt x="994" y="1038"/>
                    <a:pt x="1023" y="1027"/>
                  </a:cubicBezTo>
                  <a:lnTo>
                    <a:pt x="1756" y="604"/>
                  </a:lnTo>
                  <a:cubicBezTo>
                    <a:pt x="1784" y="597"/>
                    <a:pt x="1798" y="568"/>
                    <a:pt x="1806" y="540"/>
                  </a:cubicBezTo>
                  <a:cubicBezTo>
                    <a:pt x="1806" y="512"/>
                    <a:pt x="1791" y="491"/>
                    <a:pt x="1770" y="484"/>
                  </a:cubicBezTo>
                  <a:lnTo>
                    <a:pt x="981" y="19"/>
                  </a:lnTo>
                  <a:cubicBezTo>
                    <a:pt x="956" y="6"/>
                    <a:pt x="927" y="1"/>
                    <a:pt x="89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8"/>
            <p:cNvSpPr/>
            <p:nvPr/>
          </p:nvSpPr>
          <p:spPr>
            <a:xfrm>
              <a:off x="758700" y="1843450"/>
              <a:ext cx="45325" cy="25775"/>
            </a:xfrm>
            <a:custGeom>
              <a:avLst/>
              <a:gdLst/>
              <a:ahLst/>
              <a:cxnLst/>
              <a:rect l="l" t="t" r="r" b="b"/>
              <a:pathLst>
                <a:path w="1813" h="1031" extrusionOk="0">
                  <a:moveTo>
                    <a:pt x="898" y="0"/>
                  </a:moveTo>
                  <a:cubicBezTo>
                    <a:pt x="863" y="0"/>
                    <a:pt x="829" y="9"/>
                    <a:pt x="797" y="25"/>
                  </a:cubicBezTo>
                  <a:lnTo>
                    <a:pt x="57" y="441"/>
                  </a:lnTo>
                  <a:cubicBezTo>
                    <a:pt x="8" y="476"/>
                    <a:pt x="1" y="519"/>
                    <a:pt x="43" y="547"/>
                  </a:cubicBezTo>
                  <a:lnTo>
                    <a:pt x="832" y="1012"/>
                  </a:lnTo>
                  <a:cubicBezTo>
                    <a:pt x="857" y="1024"/>
                    <a:pt x="885" y="1030"/>
                    <a:pt x="912" y="1030"/>
                  </a:cubicBezTo>
                  <a:cubicBezTo>
                    <a:pt x="948" y="1030"/>
                    <a:pt x="984" y="1021"/>
                    <a:pt x="1016" y="1005"/>
                  </a:cubicBezTo>
                  <a:lnTo>
                    <a:pt x="1749" y="589"/>
                  </a:lnTo>
                  <a:cubicBezTo>
                    <a:pt x="1805" y="554"/>
                    <a:pt x="1812" y="512"/>
                    <a:pt x="1763" y="483"/>
                  </a:cubicBezTo>
                  <a:lnTo>
                    <a:pt x="980" y="18"/>
                  </a:lnTo>
                  <a:cubicBezTo>
                    <a:pt x="953" y="6"/>
                    <a:pt x="925" y="0"/>
                    <a:pt x="89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8"/>
            <p:cNvSpPr/>
            <p:nvPr/>
          </p:nvSpPr>
          <p:spPr>
            <a:xfrm>
              <a:off x="758700" y="1843200"/>
              <a:ext cx="45150" cy="26275"/>
            </a:xfrm>
            <a:custGeom>
              <a:avLst/>
              <a:gdLst/>
              <a:ahLst/>
              <a:cxnLst/>
              <a:rect l="l" t="t" r="r" b="b"/>
              <a:pathLst>
                <a:path w="1806" h="1051" extrusionOk="0">
                  <a:moveTo>
                    <a:pt x="896" y="21"/>
                  </a:moveTo>
                  <a:cubicBezTo>
                    <a:pt x="924" y="21"/>
                    <a:pt x="952" y="28"/>
                    <a:pt x="973" y="42"/>
                  </a:cubicBezTo>
                  <a:lnTo>
                    <a:pt x="1756" y="500"/>
                  </a:lnTo>
                  <a:cubicBezTo>
                    <a:pt x="1777" y="507"/>
                    <a:pt x="1784" y="522"/>
                    <a:pt x="1784" y="536"/>
                  </a:cubicBezTo>
                  <a:cubicBezTo>
                    <a:pt x="1784" y="557"/>
                    <a:pt x="1763" y="578"/>
                    <a:pt x="1749" y="585"/>
                  </a:cubicBezTo>
                  <a:lnTo>
                    <a:pt x="1009" y="1008"/>
                  </a:lnTo>
                  <a:cubicBezTo>
                    <a:pt x="978" y="1023"/>
                    <a:pt x="946" y="1030"/>
                    <a:pt x="915" y="1030"/>
                  </a:cubicBezTo>
                  <a:cubicBezTo>
                    <a:pt x="888" y="1030"/>
                    <a:pt x="862" y="1025"/>
                    <a:pt x="839" y="1015"/>
                  </a:cubicBezTo>
                  <a:lnTo>
                    <a:pt x="50" y="550"/>
                  </a:lnTo>
                  <a:cubicBezTo>
                    <a:pt x="36" y="543"/>
                    <a:pt x="29" y="529"/>
                    <a:pt x="29" y="515"/>
                  </a:cubicBezTo>
                  <a:cubicBezTo>
                    <a:pt x="29" y="493"/>
                    <a:pt x="43" y="472"/>
                    <a:pt x="64" y="465"/>
                  </a:cubicBezTo>
                  <a:lnTo>
                    <a:pt x="804" y="42"/>
                  </a:lnTo>
                  <a:cubicBezTo>
                    <a:pt x="832" y="28"/>
                    <a:pt x="861" y="21"/>
                    <a:pt x="896" y="21"/>
                  </a:cubicBezTo>
                  <a:close/>
                  <a:moveTo>
                    <a:pt x="888" y="1"/>
                  </a:moveTo>
                  <a:cubicBezTo>
                    <a:pt x="854" y="1"/>
                    <a:pt x="820" y="10"/>
                    <a:pt x="790" y="28"/>
                  </a:cubicBezTo>
                  <a:lnTo>
                    <a:pt x="50" y="444"/>
                  </a:lnTo>
                  <a:cubicBezTo>
                    <a:pt x="22" y="458"/>
                    <a:pt x="8" y="486"/>
                    <a:pt x="1" y="515"/>
                  </a:cubicBezTo>
                  <a:cubicBezTo>
                    <a:pt x="1" y="536"/>
                    <a:pt x="15" y="557"/>
                    <a:pt x="36" y="571"/>
                  </a:cubicBezTo>
                  <a:lnTo>
                    <a:pt x="825" y="1029"/>
                  </a:lnTo>
                  <a:cubicBezTo>
                    <a:pt x="854" y="1043"/>
                    <a:pt x="882" y="1050"/>
                    <a:pt x="910" y="1050"/>
                  </a:cubicBezTo>
                  <a:cubicBezTo>
                    <a:pt x="945" y="1050"/>
                    <a:pt x="980" y="1043"/>
                    <a:pt x="1016" y="1022"/>
                  </a:cubicBezTo>
                  <a:lnTo>
                    <a:pt x="1756" y="606"/>
                  </a:lnTo>
                  <a:cubicBezTo>
                    <a:pt x="1777" y="592"/>
                    <a:pt x="1798" y="564"/>
                    <a:pt x="1805" y="536"/>
                  </a:cubicBezTo>
                  <a:cubicBezTo>
                    <a:pt x="1805" y="515"/>
                    <a:pt x="1791" y="493"/>
                    <a:pt x="1770" y="479"/>
                  </a:cubicBezTo>
                  <a:lnTo>
                    <a:pt x="980" y="21"/>
                  </a:lnTo>
                  <a:cubicBezTo>
                    <a:pt x="950"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8"/>
            <p:cNvSpPr/>
            <p:nvPr/>
          </p:nvSpPr>
          <p:spPr>
            <a:xfrm>
              <a:off x="786200" y="1859650"/>
              <a:ext cx="45300" cy="25775"/>
            </a:xfrm>
            <a:custGeom>
              <a:avLst/>
              <a:gdLst/>
              <a:ahLst/>
              <a:cxnLst/>
              <a:rect l="l" t="t" r="r" b="b"/>
              <a:pathLst>
                <a:path w="1812" h="1031" extrusionOk="0">
                  <a:moveTo>
                    <a:pt x="897" y="1"/>
                  </a:moveTo>
                  <a:cubicBezTo>
                    <a:pt x="862" y="1"/>
                    <a:pt x="829" y="10"/>
                    <a:pt x="797" y="26"/>
                  </a:cubicBezTo>
                  <a:lnTo>
                    <a:pt x="57" y="442"/>
                  </a:lnTo>
                  <a:cubicBezTo>
                    <a:pt x="7" y="470"/>
                    <a:pt x="0" y="519"/>
                    <a:pt x="43" y="547"/>
                  </a:cubicBezTo>
                  <a:lnTo>
                    <a:pt x="832" y="1013"/>
                  </a:lnTo>
                  <a:cubicBezTo>
                    <a:pt x="857" y="1025"/>
                    <a:pt x="883" y="1031"/>
                    <a:pt x="909" y="1031"/>
                  </a:cubicBezTo>
                  <a:cubicBezTo>
                    <a:pt x="943" y="1031"/>
                    <a:pt x="977" y="1021"/>
                    <a:pt x="1008" y="1006"/>
                  </a:cubicBezTo>
                  <a:lnTo>
                    <a:pt x="1749" y="590"/>
                  </a:lnTo>
                  <a:cubicBezTo>
                    <a:pt x="1805" y="554"/>
                    <a:pt x="1812" y="512"/>
                    <a:pt x="1763" y="484"/>
                  </a:cubicBezTo>
                  <a:lnTo>
                    <a:pt x="980" y="19"/>
                  </a:lnTo>
                  <a:cubicBezTo>
                    <a:pt x="952" y="6"/>
                    <a:pt x="925"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8"/>
            <p:cNvSpPr/>
            <p:nvPr/>
          </p:nvSpPr>
          <p:spPr>
            <a:xfrm>
              <a:off x="786200" y="1859300"/>
              <a:ext cx="45125" cy="26375"/>
            </a:xfrm>
            <a:custGeom>
              <a:avLst/>
              <a:gdLst/>
              <a:ahLst/>
              <a:cxnLst/>
              <a:rect l="l" t="t" r="r" b="b"/>
              <a:pathLst>
                <a:path w="1805" h="1055" extrusionOk="0">
                  <a:moveTo>
                    <a:pt x="917" y="23"/>
                  </a:moveTo>
                  <a:cubicBezTo>
                    <a:pt x="936" y="23"/>
                    <a:pt x="952" y="29"/>
                    <a:pt x="973" y="40"/>
                  </a:cubicBezTo>
                  <a:lnTo>
                    <a:pt x="1756" y="505"/>
                  </a:lnTo>
                  <a:cubicBezTo>
                    <a:pt x="1770" y="505"/>
                    <a:pt x="1784" y="519"/>
                    <a:pt x="1784" y="540"/>
                  </a:cubicBezTo>
                  <a:cubicBezTo>
                    <a:pt x="1777" y="561"/>
                    <a:pt x="1763" y="583"/>
                    <a:pt x="1741" y="590"/>
                  </a:cubicBezTo>
                  <a:lnTo>
                    <a:pt x="1008" y="1005"/>
                  </a:lnTo>
                  <a:cubicBezTo>
                    <a:pt x="977" y="1021"/>
                    <a:pt x="943" y="1030"/>
                    <a:pt x="910" y="1030"/>
                  </a:cubicBezTo>
                  <a:cubicBezTo>
                    <a:pt x="885" y="1030"/>
                    <a:pt x="861" y="1025"/>
                    <a:pt x="839" y="1013"/>
                  </a:cubicBezTo>
                  <a:lnTo>
                    <a:pt x="50" y="554"/>
                  </a:lnTo>
                  <a:cubicBezTo>
                    <a:pt x="36" y="547"/>
                    <a:pt x="21" y="533"/>
                    <a:pt x="21" y="512"/>
                  </a:cubicBezTo>
                  <a:cubicBezTo>
                    <a:pt x="28" y="491"/>
                    <a:pt x="43" y="470"/>
                    <a:pt x="64" y="463"/>
                  </a:cubicBezTo>
                  <a:lnTo>
                    <a:pt x="804" y="47"/>
                  </a:lnTo>
                  <a:cubicBezTo>
                    <a:pt x="827" y="35"/>
                    <a:pt x="850" y="24"/>
                    <a:pt x="877" y="24"/>
                  </a:cubicBezTo>
                  <a:cubicBezTo>
                    <a:pt x="883" y="24"/>
                    <a:pt x="889" y="24"/>
                    <a:pt x="896" y="26"/>
                  </a:cubicBezTo>
                  <a:cubicBezTo>
                    <a:pt x="903" y="24"/>
                    <a:pt x="910" y="23"/>
                    <a:pt x="917" y="23"/>
                  </a:cubicBezTo>
                  <a:close/>
                  <a:moveTo>
                    <a:pt x="894" y="1"/>
                  </a:moveTo>
                  <a:cubicBezTo>
                    <a:pt x="858" y="1"/>
                    <a:pt x="821" y="10"/>
                    <a:pt x="790" y="26"/>
                  </a:cubicBezTo>
                  <a:lnTo>
                    <a:pt x="50" y="449"/>
                  </a:lnTo>
                  <a:cubicBezTo>
                    <a:pt x="21" y="456"/>
                    <a:pt x="7" y="484"/>
                    <a:pt x="0" y="512"/>
                  </a:cubicBezTo>
                  <a:cubicBezTo>
                    <a:pt x="0" y="540"/>
                    <a:pt x="14" y="561"/>
                    <a:pt x="36" y="568"/>
                  </a:cubicBezTo>
                  <a:lnTo>
                    <a:pt x="825" y="1034"/>
                  </a:lnTo>
                  <a:cubicBezTo>
                    <a:pt x="846" y="1048"/>
                    <a:pt x="881" y="1055"/>
                    <a:pt x="910" y="1055"/>
                  </a:cubicBezTo>
                  <a:cubicBezTo>
                    <a:pt x="945" y="1055"/>
                    <a:pt x="980" y="1041"/>
                    <a:pt x="1015" y="1027"/>
                  </a:cubicBezTo>
                  <a:lnTo>
                    <a:pt x="1756" y="604"/>
                  </a:lnTo>
                  <a:cubicBezTo>
                    <a:pt x="1777" y="597"/>
                    <a:pt x="1798" y="568"/>
                    <a:pt x="1805" y="540"/>
                  </a:cubicBezTo>
                  <a:cubicBezTo>
                    <a:pt x="1805" y="512"/>
                    <a:pt x="1791" y="491"/>
                    <a:pt x="1770" y="484"/>
                  </a:cubicBezTo>
                  <a:lnTo>
                    <a:pt x="980" y="19"/>
                  </a:lnTo>
                  <a:cubicBezTo>
                    <a:pt x="952" y="6"/>
                    <a:pt x="923"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8"/>
            <p:cNvSpPr/>
            <p:nvPr/>
          </p:nvSpPr>
          <p:spPr>
            <a:xfrm>
              <a:off x="813500" y="1875625"/>
              <a:ext cx="45325" cy="25775"/>
            </a:xfrm>
            <a:custGeom>
              <a:avLst/>
              <a:gdLst/>
              <a:ahLst/>
              <a:cxnLst/>
              <a:rect l="l" t="t" r="r" b="b"/>
              <a:pathLst>
                <a:path w="1813" h="1031" extrusionOk="0">
                  <a:moveTo>
                    <a:pt x="894" y="1"/>
                  </a:moveTo>
                  <a:cubicBezTo>
                    <a:pt x="861" y="1"/>
                    <a:pt x="827" y="10"/>
                    <a:pt x="798" y="28"/>
                  </a:cubicBezTo>
                  <a:lnTo>
                    <a:pt x="64" y="444"/>
                  </a:lnTo>
                  <a:cubicBezTo>
                    <a:pt x="8" y="479"/>
                    <a:pt x="1" y="529"/>
                    <a:pt x="50" y="550"/>
                  </a:cubicBezTo>
                  <a:lnTo>
                    <a:pt x="833" y="1015"/>
                  </a:lnTo>
                  <a:cubicBezTo>
                    <a:pt x="859" y="1025"/>
                    <a:pt x="888" y="1030"/>
                    <a:pt x="918" y="1030"/>
                  </a:cubicBezTo>
                  <a:cubicBezTo>
                    <a:pt x="952" y="1030"/>
                    <a:pt x="986" y="1023"/>
                    <a:pt x="1016" y="1008"/>
                  </a:cubicBezTo>
                  <a:lnTo>
                    <a:pt x="1749" y="585"/>
                  </a:lnTo>
                  <a:cubicBezTo>
                    <a:pt x="1806" y="557"/>
                    <a:pt x="1813" y="508"/>
                    <a:pt x="1763" y="479"/>
                  </a:cubicBezTo>
                  <a:lnTo>
                    <a:pt x="981" y="21"/>
                  </a:lnTo>
                  <a:cubicBezTo>
                    <a:pt x="954"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8"/>
            <p:cNvSpPr/>
            <p:nvPr/>
          </p:nvSpPr>
          <p:spPr>
            <a:xfrm>
              <a:off x="813500" y="1875425"/>
              <a:ext cx="45150" cy="26300"/>
            </a:xfrm>
            <a:custGeom>
              <a:avLst/>
              <a:gdLst/>
              <a:ahLst/>
              <a:cxnLst/>
              <a:rect l="l" t="t" r="r" b="b"/>
              <a:pathLst>
                <a:path w="1806" h="1052" extrusionOk="0">
                  <a:moveTo>
                    <a:pt x="903" y="22"/>
                  </a:moveTo>
                  <a:cubicBezTo>
                    <a:pt x="924" y="22"/>
                    <a:pt x="953" y="29"/>
                    <a:pt x="974" y="36"/>
                  </a:cubicBezTo>
                  <a:lnTo>
                    <a:pt x="1763" y="501"/>
                  </a:lnTo>
                  <a:cubicBezTo>
                    <a:pt x="1777" y="509"/>
                    <a:pt x="1784" y="523"/>
                    <a:pt x="1791" y="537"/>
                  </a:cubicBezTo>
                  <a:cubicBezTo>
                    <a:pt x="1791" y="551"/>
                    <a:pt x="1770" y="572"/>
                    <a:pt x="1749" y="586"/>
                  </a:cubicBezTo>
                  <a:lnTo>
                    <a:pt x="1009" y="1002"/>
                  </a:lnTo>
                  <a:cubicBezTo>
                    <a:pt x="981" y="1018"/>
                    <a:pt x="949" y="1027"/>
                    <a:pt x="916" y="1027"/>
                  </a:cubicBezTo>
                  <a:cubicBezTo>
                    <a:pt x="891" y="1027"/>
                    <a:pt x="865" y="1021"/>
                    <a:pt x="840" y="1009"/>
                  </a:cubicBezTo>
                  <a:lnTo>
                    <a:pt x="57" y="551"/>
                  </a:lnTo>
                  <a:cubicBezTo>
                    <a:pt x="36" y="544"/>
                    <a:pt x="29" y="530"/>
                    <a:pt x="29" y="516"/>
                  </a:cubicBezTo>
                  <a:cubicBezTo>
                    <a:pt x="29" y="494"/>
                    <a:pt x="43" y="480"/>
                    <a:pt x="64" y="466"/>
                  </a:cubicBezTo>
                  <a:lnTo>
                    <a:pt x="805" y="43"/>
                  </a:lnTo>
                  <a:cubicBezTo>
                    <a:pt x="833" y="29"/>
                    <a:pt x="868" y="22"/>
                    <a:pt x="903" y="22"/>
                  </a:cubicBezTo>
                  <a:close/>
                  <a:moveTo>
                    <a:pt x="883" y="1"/>
                  </a:moveTo>
                  <a:cubicBezTo>
                    <a:pt x="850" y="1"/>
                    <a:pt x="819" y="8"/>
                    <a:pt x="790" y="22"/>
                  </a:cubicBezTo>
                  <a:lnTo>
                    <a:pt x="50" y="445"/>
                  </a:lnTo>
                  <a:cubicBezTo>
                    <a:pt x="29" y="459"/>
                    <a:pt x="8" y="480"/>
                    <a:pt x="1" y="509"/>
                  </a:cubicBezTo>
                  <a:cubicBezTo>
                    <a:pt x="1" y="537"/>
                    <a:pt x="15" y="558"/>
                    <a:pt x="36" y="565"/>
                  </a:cubicBezTo>
                  <a:lnTo>
                    <a:pt x="826" y="1030"/>
                  </a:lnTo>
                  <a:cubicBezTo>
                    <a:pt x="854" y="1044"/>
                    <a:pt x="882" y="1051"/>
                    <a:pt x="910" y="1051"/>
                  </a:cubicBezTo>
                  <a:cubicBezTo>
                    <a:pt x="953" y="1051"/>
                    <a:pt x="988" y="1037"/>
                    <a:pt x="1016" y="1023"/>
                  </a:cubicBezTo>
                  <a:lnTo>
                    <a:pt x="1756" y="607"/>
                  </a:lnTo>
                  <a:cubicBezTo>
                    <a:pt x="1784" y="593"/>
                    <a:pt x="1799" y="565"/>
                    <a:pt x="1806" y="537"/>
                  </a:cubicBezTo>
                  <a:cubicBezTo>
                    <a:pt x="1806" y="516"/>
                    <a:pt x="1791" y="494"/>
                    <a:pt x="1770" y="480"/>
                  </a:cubicBezTo>
                  <a:lnTo>
                    <a:pt x="981" y="22"/>
                  </a:lnTo>
                  <a:cubicBezTo>
                    <a:pt x="949" y="8"/>
                    <a:pt x="916" y="1"/>
                    <a:pt x="88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8"/>
            <p:cNvSpPr/>
            <p:nvPr/>
          </p:nvSpPr>
          <p:spPr>
            <a:xfrm>
              <a:off x="841525" y="1892150"/>
              <a:ext cx="65775" cy="37750"/>
            </a:xfrm>
            <a:custGeom>
              <a:avLst/>
              <a:gdLst/>
              <a:ahLst/>
              <a:cxnLst/>
              <a:rect l="l" t="t" r="r" b="b"/>
              <a:pathLst>
                <a:path w="2631" h="1510" extrusionOk="0">
                  <a:moveTo>
                    <a:pt x="893" y="1"/>
                  </a:moveTo>
                  <a:cubicBezTo>
                    <a:pt x="860" y="1"/>
                    <a:pt x="828" y="8"/>
                    <a:pt x="797" y="23"/>
                  </a:cubicBezTo>
                  <a:lnTo>
                    <a:pt x="57" y="446"/>
                  </a:lnTo>
                  <a:cubicBezTo>
                    <a:pt x="8" y="474"/>
                    <a:pt x="1" y="523"/>
                    <a:pt x="43" y="544"/>
                  </a:cubicBezTo>
                  <a:lnTo>
                    <a:pt x="1650" y="1489"/>
                  </a:lnTo>
                  <a:cubicBezTo>
                    <a:pt x="1677" y="1502"/>
                    <a:pt x="1707" y="1509"/>
                    <a:pt x="1736" y="1509"/>
                  </a:cubicBezTo>
                  <a:cubicBezTo>
                    <a:pt x="1769" y="1509"/>
                    <a:pt x="1800" y="1501"/>
                    <a:pt x="1827" y="1482"/>
                  </a:cubicBezTo>
                  <a:lnTo>
                    <a:pt x="2567" y="1066"/>
                  </a:lnTo>
                  <a:cubicBezTo>
                    <a:pt x="2623" y="1038"/>
                    <a:pt x="2630" y="989"/>
                    <a:pt x="2581" y="960"/>
                  </a:cubicBezTo>
                  <a:lnTo>
                    <a:pt x="981" y="16"/>
                  </a:lnTo>
                  <a:cubicBezTo>
                    <a:pt x="951" y="6"/>
                    <a:pt x="922" y="1"/>
                    <a:pt x="89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8"/>
            <p:cNvSpPr/>
            <p:nvPr/>
          </p:nvSpPr>
          <p:spPr>
            <a:xfrm>
              <a:off x="841700" y="1891850"/>
              <a:ext cx="65600" cy="38250"/>
            </a:xfrm>
            <a:custGeom>
              <a:avLst/>
              <a:gdLst/>
              <a:ahLst/>
              <a:cxnLst/>
              <a:rect l="l" t="t" r="r" b="b"/>
              <a:pathLst>
                <a:path w="2624" h="1530" extrusionOk="0">
                  <a:moveTo>
                    <a:pt x="879" y="21"/>
                  </a:moveTo>
                  <a:cubicBezTo>
                    <a:pt x="908" y="21"/>
                    <a:pt x="938" y="28"/>
                    <a:pt x="967" y="42"/>
                  </a:cubicBezTo>
                  <a:lnTo>
                    <a:pt x="2574" y="979"/>
                  </a:lnTo>
                  <a:cubicBezTo>
                    <a:pt x="2588" y="986"/>
                    <a:pt x="2595" y="1001"/>
                    <a:pt x="2595" y="1015"/>
                  </a:cubicBezTo>
                  <a:cubicBezTo>
                    <a:pt x="2595" y="1043"/>
                    <a:pt x="2581" y="1057"/>
                    <a:pt x="2560" y="1071"/>
                  </a:cubicBezTo>
                  <a:lnTo>
                    <a:pt x="1820" y="1487"/>
                  </a:lnTo>
                  <a:cubicBezTo>
                    <a:pt x="1793" y="1502"/>
                    <a:pt x="1763" y="1509"/>
                    <a:pt x="1731" y="1509"/>
                  </a:cubicBezTo>
                  <a:cubicBezTo>
                    <a:pt x="1704" y="1509"/>
                    <a:pt x="1677" y="1504"/>
                    <a:pt x="1650" y="1494"/>
                  </a:cubicBezTo>
                  <a:lnTo>
                    <a:pt x="43" y="549"/>
                  </a:lnTo>
                  <a:cubicBezTo>
                    <a:pt x="29" y="542"/>
                    <a:pt x="22" y="528"/>
                    <a:pt x="22" y="514"/>
                  </a:cubicBezTo>
                  <a:cubicBezTo>
                    <a:pt x="22" y="493"/>
                    <a:pt x="36" y="479"/>
                    <a:pt x="57" y="465"/>
                  </a:cubicBezTo>
                  <a:lnTo>
                    <a:pt x="797" y="42"/>
                  </a:lnTo>
                  <a:cubicBezTo>
                    <a:pt x="822" y="28"/>
                    <a:pt x="850" y="21"/>
                    <a:pt x="879" y="21"/>
                  </a:cubicBezTo>
                  <a:close/>
                  <a:moveTo>
                    <a:pt x="888" y="0"/>
                  </a:moveTo>
                  <a:cubicBezTo>
                    <a:pt x="854" y="0"/>
                    <a:pt x="820" y="9"/>
                    <a:pt x="790" y="28"/>
                  </a:cubicBezTo>
                  <a:lnTo>
                    <a:pt x="50" y="444"/>
                  </a:lnTo>
                  <a:cubicBezTo>
                    <a:pt x="22" y="458"/>
                    <a:pt x="8" y="486"/>
                    <a:pt x="1" y="514"/>
                  </a:cubicBezTo>
                  <a:cubicBezTo>
                    <a:pt x="1" y="535"/>
                    <a:pt x="15" y="556"/>
                    <a:pt x="36" y="571"/>
                  </a:cubicBezTo>
                  <a:lnTo>
                    <a:pt x="1636" y="1508"/>
                  </a:lnTo>
                  <a:cubicBezTo>
                    <a:pt x="1664" y="1522"/>
                    <a:pt x="1693" y="1529"/>
                    <a:pt x="1721" y="1529"/>
                  </a:cubicBezTo>
                  <a:cubicBezTo>
                    <a:pt x="1763" y="1529"/>
                    <a:pt x="1798" y="1522"/>
                    <a:pt x="1834" y="1508"/>
                  </a:cubicBezTo>
                  <a:lnTo>
                    <a:pt x="2574" y="1085"/>
                  </a:lnTo>
                  <a:cubicBezTo>
                    <a:pt x="2595" y="1071"/>
                    <a:pt x="2616" y="1050"/>
                    <a:pt x="2623" y="1022"/>
                  </a:cubicBezTo>
                  <a:cubicBezTo>
                    <a:pt x="2623" y="993"/>
                    <a:pt x="2609" y="972"/>
                    <a:pt x="2581" y="965"/>
                  </a:cubicBezTo>
                  <a:lnTo>
                    <a:pt x="981" y="21"/>
                  </a:lnTo>
                  <a:cubicBezTo>
                    <a:pt x="951"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8"/>
            <p:cNvSpPr/>
            <p:nvPr/>
          </p:nvSpPr>
          <p:spPr>
            <a:xfrm>
              <a:off x="772275" y="1882675"/>
              <a:ext cx="45325" cy="25750"/>
            </a:xfrm>
            <a:custGeom>
              <a:avLst/>
              <a:gdLst/>
              <a:ahLst/>
              <a:cxnLst/>
              <a:rect l="l" t="t" r="r" b="b"/>
              <a:pathLst>
                <a:path w="1813" h="1030" extrusionOk="0">
                  <a:moveTo>
                    <a:pt x="894" y="1"/>
                  </a:moveTo>
                  <a:cubicBezTo>
                    <a:pt x="860" y="1"/>
                    <a:pt x="827" y="10"/>
                    <a:pt x="797" y="28"/>
                  </a:cubicBezTo>
                  <a:lnTo>
                    <a:pt x="64" y="444"/>
                  </a:lnTo>
                  <a:cubicBezTo>
                    <a:pt x="7" y="472"/>
                    <a:pt x="0" y="522"/>
                    <a:pt x="50" y="550"/>
                  </a:cubicBezTo>
                  <a:lnTo>
                    <a:pt x="832" y="1008"/>
                  </a:lnTo>
                  <a:cubicBezTo>
                    <a:pt x="864" y="1022"/>
                    <a:pt x="896" y="1029"/>
                    <a:pt x="926" y="1029"/>
                  </a:cubicBezTo>
                  <a:cubicBezTo>
                    <a:pt x="957" y="1029"/>
                    <a:pt x="987" y="1022"/>
                    <a:pt x="1015" y="1008"/>
                  </a:cubicBezTo>
                  <a:lnTo>
                    <a:pt x="1756" y="585"/>
                  </a:lnTo>
                  <a:cubicBezTo>
                    <a:pt x="1805" y="557"/>
                    <a:pt x="1812" y="508"/>
                    <a:pt x="1770" y="479"/>
                  </a:cubicBezTo>
                  <a:lnTo>
                    <a:pt x="980" y="21"/>
                  </a:lnTo>
                  <a:cubicBezTo>
                    <a:pt x="954"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8"/>
            <p:cNvSpPr/>
            <p:nvPr/>
          </p:nvSpPr>
          <p:spPr>
            <a:xfrm>
              <a:off x="772275" y="1882325"/>
              <a:ext cx="45150" cy="26275"/>
            </a:xfrm>
            <a:custGeom>
              <a:avLst/>
              <a:gdLst/>
              <a:ahLst/>
              <a:cxnLst/>
              <a:rect l="l" t="t" r="r" b="b"/>
              <a:pathLst>
                <a:path w="1806" h="1051" extrusionOk="0">
                  <a:moveTo>
                    <a:pt x="902" y="24"/>
                  </a:moveTo>
                  <a:cubicBezTo>
                    <a:pt x="927" y="24"/>
                    <a:pt x="952" y="30"/>
                    <a:pt x="973" y="42"/>
                  </a:cubicBezTo>
                  <a:lnTo>
                    <a:pt x="1763" y="500"/>
                  </a:lnTo>
                  <a:cubicBezTo>
                    <a:pt x="1777" y="507"/>
                    <a:pt x="1784" y="522"/>
                    <a:pt x="1791" y="543"/>
                  </a:cubicBezTo>
                  <a:cubicBezTo>
                    <a:pt x="1791" y="557"/>
                    <a:pt x="1770" y="571"/>
                    <a:pt x="1749" y="592"/>
                  </a:cubicBezTo>
                  <a:lnTo>
                    <a:pt x="1008" y="1008"/>
                  </a:lnTo>
                  <a:cubicBezTo>
                    <a:pt x="982" y="1023"/>
                    <a:pt x="952" y="1030"/>
                    <a:pt x="920" y="1030"/>
                  </a:cubicBezTo>
                  <a:cubicBezTo>
                    <a:pt x="893" y="1030"/>
                    <a:pt x="865" y="1025"/>
                    <a:pt x="839" y="1015"/>
                  </a:cubicBezTo>
                  <a:lnTo>
                    <a:pt x="50" y="550"/>
                  </a:lnTo>
                  <a:cubicBezTo>
                    <a:pt x="36" y="543"/>
                    <a:pt x="29" y="529"/>
                    <a:pt x="29" y="514"/>
                  </a:cubicBezTo>
                  <a:cubicBezTo>
                    <a:pt x="29" y="500"/>
                    <a:pt x="43" y="479"/>
                    <a:pt x="64" y="465"/>
                  </a:cubicBezTo>
                  <a:lnTo>
                    <a:pt x="804" y="49"/>
                  </a:lnTo>
                  <a:cubicBezTo>
                    <a:pt x="836" y="33"/>
                    <a:pt x="870" y="24"/>
                    <a:pt x="902" y="24"/>
                  </a:cubicBezTo>
                  <a:close/>
                  <a:moveTo>
                    <a:pt x="893" y="1"/>
                  </a:moveTo>
                  <a:cubicBezTo>
                    <a:pt x="859" y="1"/>
                    <a:pt x="823" y="9"/>
                    <a:pt x="790" y="28"/>
                  </a:cubicBezTo>
                  <a:lnTo>
                    <a:pt x="57" y="444"/>
                  </a:lnTo>
                  <a:cubicBezTo>
                    <a:pt x="29" y="458"/>
                    <a:pt x="7" y="486"/>
                    <a:pt x="0" y="514"/>
                  </a:cubicBezTo>
                  <a:cubicBezTo>
                    <a:pt x="7" y="536"/>
                    <a:pt x="22" y="557"/>
                    <a:pt x="43" y="571"/>
                  </a:cubicBezTo>
                  <a:lnTo>
                    <a:pt x="825" y="1029"/>
                  </a:lnTo>
                  <a:cubicBezTo>
                    <a:pt x="853" y="1043"/>
                    <a:pt x="882" y="1050"/>
                    <a:pt x="917" y="1050"/>
                  </a:cubicBezTo>
                  <a:cubicBezTo>
                    <a:pt x="952" y="1050"/>
                    <a:pt x="987" y="1043"/>
                    <a:pt x="1015" y="1022"/>
                  </a:cubicBezTo>
                  <a:lnTo>
                    <a:pt x="1756" y="606"/>
                  </a:lnTo>
                  <a:cubicBezTo>
                    <a:pt x="1784" y="592"/>
                    <a:pt x="1805" y="571"/>
                    <a:pt x="1805" y="543"/>
                  </a:cubicBezTo>
                  <a:cubicBezTo>
                    <a:pt x="1805" y="514"/>
                    <a:pt x="1791" y="493"/>
                    <a:pt x="1770" y="486"/>
                  </a:cubicBezTo>
                  <a:lnTo>
                    <a:pt x="980" y="21"/>
                  </a:lnTo>
                  <a:cubicBezTo>
                    <a:pt x="954" y="8"/>
                    <a:pt x="924" y="1"/>
                    <a:pt x="89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8"/>
            <p:cNvSpPr/>
            <p:nvPr/>
          </p:nvSpPr>
          <p:spPr>
            <a:xfrm>
              <a:off x="801525" y="1899775"/>
              <a:ext cx="45325" cy="25750"/>
            </a:xfrm>
            <a:custGeom>
              <a:avLst/>
              <a:gdLst/>
              <a:ahLst/>
              <a:cxnLst/>
              <a:rect l="l" t="t" r="r" b="b"/>
              <a:pathLst>
                <a:path w="1813" h="1030" extrusionOk="0">
                  <a:moveTo>
                    <a:pt x="894" y="1"/>
                  </a:moveTo>
                  <a:cubicBezTo>
                    <a:pt x="861" y="1"/>
                    <a:pt x="827" y="9"/>
                    <a:pt x="797" y="28"/>
                  </a:cubicBezTo>
                  <a:lnTo>
                    <a:pt x="57" y="444"/>
                  </a:lnTo>
                  <a:cubicBezTo>
                    <a:pt x="8" y="479"/>
                    <a:pt x="1" y="521"/>
                    <a:pt x="43" y="550"/>
                  </a:cubicBezTo>
                  <a:lnTo>
                    <a:pt x="832" y="1015"/>
                  </a:lnTo>
                  <a:cubicBezTo>
                    <a:pt x="859" y="1025"/>
                    <a:pt x="888" y="1030"/>
                    <a:pt x="917" y="1030"/>
                  </a:cubicBezTo>
                  <a:cubicBezTo>
                    <a:pt x="951" y="1030"/>
                    <a:pt x="985" y="1023"/>
                    <a:pt x="1016" y="1008"/>
                  </a:cubicBezTo>
                  <a:lnTo>
                    <a:pt x="1749" y="585"/>
                  </a:lnTo>
                  <a:cubicBezTo>
                    <a:pt x="1805" y="557"/>
                    <a:pt x="1812" y="507"/>
                    <a:pt x="1763" y="486"/>
                  </a:cubicBezTo>
                  <a:lnTo>
                    <a:pt x="980" y="21"/>
                  </a:lnTo>
                  <a:cubicBezTo>
                    <a:pt x="954"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8"/>
            <p:cNvSpPr/>
            <p:nvPr/>
          </p:nvSpPr>
          <p:spPr>
            <a:xfrm>
              <a:off x="801525" y="1899600"/>
              <a:ext cx="45150" cy="26275"/>
            </a:xfrm>
            <a:custGeom>
              <a:avLst/>
              <a:gdLst/>
              <a:ahLst/>
              <a:cxnLst/>
              <a:rect l="l" t="t" r="r" b="b"/>
              <a:pathLst>
                <a:path w="1806" h="1051" extrusionOk="0">
                  <a:moveTo>
                    <a:pt x="892" y="20"/>
                  </a:moveTo>
                  <a:cubicBezTo>
                    <a:pt x="920" y="20"/>
                    <a:pt x="947" y="25"/>
                    <a:pt x="973" y="35"/>
                  </a:cubicBezTo>
                  <a:lnTo>
                    <a:pt x="1756" y="500"/>
                  </a:lnTo>
                  <a:cubicBezTo>
                    <a:pt x="1777" y="507"/>
                    <a:pt x="1784" y="521"/>
                    <a:pt x="1784" y="535"/>
                  </a:cubicBezTo>
                  <a:cubicBezTo>
                    <a:pt x="1784" y="557"/>
                    <a:pt x="1770" y="571"/>
                    <a:pt x="1742" y="585"/>
                  </a:cubicBezTo>
                  <a:lnTo>
                    <a:pt x="1009" y="1001"/>
                  </a:lnTo>
                  <a:cubicBezTo>
                    <a:pt x="979" y="1019"/>
                    <a:pt x="947" y="1028"/>
                    <a:pt x="917" y="1028"/>
                  </a:cubicBezTo>
                  <a:cubicBezTo>
                    <a:pt x="889" y="1028"/>
                    <a:pt x="863" y="1021"/>
                    <a:pt x="839" y="1008"/>
                  </a:cubicBezTo>
                  <a:lnTo>
                    <a:pt x="50" y="550"/>
                  </a:lnTo>
                  <a:cubicBezTo>
                    <a:pt x="36" y="543"/>
                    <a:pt x="29" y="528"/>
                    <a:pt x="22" y="514"/>
                  </a:cubicBezTo>
                  <a:cubicBezTo>
                    <a:pt x="22" y="493"/>
                    <a:pt x="36" y="479"/>
                    <a:pt x="64" y="465"/>
                  </a:cubicBezTo>
                  <a:lnTo>
                    <a:pt x="804" y="42"/>
                  </a:lnTo>
                  <a:cubicBezTo>
                    <a:pt x="831" y="27"/>
                    <a:pt x="861" y="20"/>
                    <a:pt x="892" y="20"/>
                  </a:cubicBezTo>
                  <a:close/>
                  <a:moveTo>
                    <a:pt x="891" y="1"/>
                  </a:moveTo>
                  <a:cubicBezTo>
                    <a:pt x="856" y="1"/>
                    <a:pt x="820" y="9"/>
                    <a:pt x="790" y="28"/>
                  </a:cubicBezTo>
                  <a:lnTo>
                    <a:pt x="50" y="444"/>
                  </a:lnTo>
                  <a:cubicBezTo>
                    <a:pt x="29" y="458"/>
                    <a:pt x="8" y="479"/>
                    <a:pt x="1" y="514"/>
                  </a:cubicBezTo>
                  <a:cubicBezTo>
                    <a:pt x="1" y="535"/>
                    <a:pt x="15" y="557"/>
                    <a:pt x="36" y="564"/>
                  </a:cubicBezTo>
                  <a:lnTo>
                    <a:pt x="825" y="1029"/>
                  </a:lnTo>
                  <a:cubicBezTo>
                    <a:pt x="854" y="1043"/>
                    <a:pt x="882" y="1050"/>
                    <a:pt x="910" y="1050"/>
                  </a:cubicBezTo>
                  <a:cubicBezTo>
                    <a:pt x="952" y="1050"/>
                    <a:pt x="987" y="1036"/>
                    <a:pt x="1016" y="1022"/>
                  </a:cubicBezTo>
                  <a:lnTo>
                    <a:pt x="1756" y="606"/>
                  </a:lnTo>
                  <a:cubicBezTo>
                    <a:pt x="1784" y="592"/>
                    <a:pt x="1798" y="564"/>
                    <a:pt x="1805" y="535"/>
                  </a:cubicBezTo>
                  <a:cubicBezTo>
                    <a:pt x="1805" y="514"/>
                    <a:pt x="1791" y="493"/>
                    <a:pt x="1770" y="479"/>
                  </a:cubicBezTo>
                  <a:lnTo>
                    <a:pt x="980" y="21"/>
                  </a:lnTo>
                  <a:cubicBezTo>
                    <a:pt x="954" y="8"/>
                    <a:pt x="922" y="1"/>
                    <a:pt x="89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8"/>
            <p:cNvSpPr/>
            <p:nvPr/>
          </p:nvSpPr>
          <p:spPr>
            <a:xfrm>
              <a:off x="829550" y="1916225"/>
              <a:ext cx="50775" cy="28950"/>
            </a:xfrm>
            <a:custGeom>
              <a:avLst/>
              <a:gdLst/>
              <a:ahLst/>
              <a:cxnLst/>
              <a:rect l="l" t="t" r="r" b="b"/>
              <a:pathLst>
                <a:path w="2031" h="1158" extrusionOk="0">
                  <a:moveTo>
                    <a:pt x="900" y="1"/>
                  </a:moveTo>
                  <a:cubicBezTo>
                    <a:pt x="865" y="1"/>
                    <a:pt x="829" y="10"/>
                    <a:pt x="797" y="26"/>
                  </a:cubicBezTo>
                  <a:lnTo>
                    <a:pt x="57" y="448"/>
                  </a:lnTo>
                  <a:cubicBezTo>
                    <a:pt x="7" y="477"/>
                    <a:pt x="0" y="519"/>
                    <a:pt x="43" y="547"/>
                  </a:cubicBezTo>
                  <a:lnTo>
                    <a:pt x="1051" y="1139"/>
                  </a:lnTo>
                  <a:cubicBezTo>
                    <a:pt x="1075" y="1152"/>
                    <a:pt x="1102" y="1157"/>
                    <a:pt x="1128" y="1157"/>
                  </a:cubicBezTo>
                  <a:cubicBezTo>
                    <a:pt x="1161" y="1157"/>
                    <a:pt x="1195" y="1148"/>
                    <a:pt x="1227" y="1132"/>
                  </a:cubicBezTo>
                  <a:lnTo>
                    <a:pt x="1974" y="716"/>
                  </a:lnTo>
                  <a:cubicBezTo>
                    <a:pt x="2024" y="681"/>
                    <a:pt x="2031" y="639"/>
                    <a:pt x="1981" y="611"/>
                  </a:cubicBezTo>
                  <a:lnTo>
                    <a:pt x="980" y="18"/>
                  </a:lnTo>
                  <a:cubicBezTo>
                    <a:pt x="956" y="6"/>
                    <a:pt x="928" y="1"/>
                    <a:pt x="90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8"/>
            <p:cNvSpPr/>
            <p:nvPr/>
          </p:nvSpPr>
          <p:spPr>
            <a:xfrm>
              <a:off x="829550" y="1916000"/>
              <a:ext cx="50600" cy="29425"/>
            </a:xfrm>
            <a:custGeom>
              <a:avLst/>
              <a:gdLst/>
              <a:ahLst/>
              <a:cxnLst/>
              <a:rect l="l" t="t" r="r" b="b"/>
              <a:pathLst>
                <a:path w="2024" h="1177" extrusionOk="0">
                  <a:moveTo>
                    <a:pt x="896" y="20"/>
                  </a:moveTo>
                  <a:cubicBezTo>
                    <a:pt x="924" y="20"/>
                    <a:pt x="945" y="27"/>
                    <a:pt x="973" y="42"/>
                  </a:cubicBezTo>
                  <a:lnTo>
                    <a:pt x="1974" y="627"/>
                  </a:lnTo>
                  <a:cubicBezTo>
                    <a:pt x="1988" y="634"/>
                    <a:pt x="2002" y="648"/>
                    <a:pt x="2002" y="669"/>
                  </a:cubicBezTo>
                  <a:cubicBezTo>
                    <a:pt x="1995" y="690"/>
                    <a:pt x="1981" y="704"/>
                    <a:pt x="1960" y="718"/>
                  </a:cubicBezTo>
                  <a:lnTo>
                    <a:pt x="1227" y="1134"/>
                  </a:lnTo>
                  <a:cubicBezTo>
                    <a:pt x="1197" y="1149"/>
                    <a:pt x="1165" y="1156"/>
                    <a:pt x="1134" y="1156"/>
                  </a:cubicBezTo>
                  <a:cubicBezTo>
                    <a:pt x="1107" y="1156"/>
                    <a:pt x="1081" y="1151"/>
                    <a:pt x="1058" y="1141"/>
                  </a:cubicBezTo>
                  <a:lnTo>
                    <a:pt x="50" y="549"/>
                  </a:lnTo>
                  <a:cubicBezTo>
                    <a:pt x="36" y="542"/>
                    <a:pt x="22" y="528"/>
                    <a:pt x="22" y="514"/>
                  </a:cubicBezTo>
                  <a:cubicBezTo>
                    <a:pt x="22" y="493"/>
                    <a:pt x="36" y="479"/>
                    <a:pt x="64" y="465"/>
                  </a:cubicBezTo>
                  <a:lnTo>
                    <a:pt x="797" y="42"/>
                  </a:lnTo>
                  <a:cubicBezTo>
                    <a:pt x="832" y="27"/>
                    <a:pt x="860" y="20"/>
                    <a:pt x="896" y="20"/>
                  </a:cubicBezTo>
                  <a:close/>
                  <a:moveTo>
                    <a:pt x="887" y="0"/>
                  </a:moveTo>
                  <a:cubicBezTo>
                    <a:pt x="852" y="0"/>
                    <a:pt x="816" y="9"/>
                    <a:pt x="783" y="27"/>
                  </a:cubicBezTo>
                  <a:lnTo>
                    <a:pt x="50" y="443"/>
                  </a:lnTo>
                  <a:cubicBezTo>
                    <a:pt x="22" y="457"/>
                    <a:pt x="0" y="486"/>
                    <a:pt x="0" y="514"/>
                  </a:cubicBezTo>
                  <a:cubicBezTo>
                    <a:pt x="0" y="535"/>
                    <a:pt x="15" y="556"/>
                    <a:pt x="36" y="570"/>
                  </a:cubicBezTo>
                  <a:lnTo>
                    <a:pt x="1044" y="1155"/>
                  </a:lnTo>
                  <a:cubicBezTo>
                    <a:pt x="1065" y="1169"/>
                    <a:pt x="1100" y="1177"/>
                    <a:pt x="1128" y="1177"/>
                  </a:cubicBezTo>
                  <a:cubicBezTo>
                    <a:pt x="1164" y="1177"/>
                    <a:pt x="1199" y="1169"/>
                    <a:pt x="1234" y="1155"/>
                  </a:cubicBezTo>
                  <a:lnTo>
                    <a:pt x="1974" y="732"/>
                  </a:lnTo>
                  <a:cubicBezTo>
                    <a:pt x="1995" y="718"/>
                    <a:pt x="2017" y="697"/>
                    <a:pt x="2024" y="669"/>
                  </a:cubicBezTo>
                  <a:cubicBezTo>
                    <a:pt x="2017" y="641"/>
                    <a:pt x="2002" y="620"/>
                    <a:pt x="1988" y="613"/>
                  </a:cubicBezTo>
                  <a:lnTo>
                    <a:pt x="980" y="20"/>
                  </a:lnTo>
                  <a:cubicBezTo>
                    <a:pt x="950" y="7"/>
                    <a:pt x="919" y="0"/>
                    <a:pt x="88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8"/>
            <p:cNvSpPr/>
            <p:nvPr/>
          </p:nvSpPr>
          <p:spPr>
            <a:xfrm>
              <a:off x="744775" y="1866525"/>
              <a:ext cx="45325" cy="25775"/>
            </a:xfrm>
            <a:custGeom>
              <a:avLst/>
              <a:gdLst/>
              <a:ahLst/>
              <a:cxnLst/>
              <a:rect l="l" t="t" r="r" b="b"/>
              <a:pathLst>
                <a:path w="1813" h="1031" extrusionOk="0">
                  <a:moveTo>
                    <a:pt x="904" y="1"/>
                  </a:moveTo>
                  <a:cubicBezTo>
                    <a:pt x="870" y="1"/>
                    <a:pt x="836" y="10"/>
                    <a:pt x="804" y="26"/>
                  </a:cubicBezTo>
                  <a:lnTo>
                    <a:pt x="64" y="449"/>
                  </a:lnTo>
                  <a:cubicBezTo>
                    <a:pt x="8" y="477"/>
                    <a:pt x="1" y="519"/>
                    <a:pt x="50" y="547"/>
                  </a:cubicBezTo>
                  <a:lnTo>
                    <a:pt x="840" y="1013"/>
                  </a:lnTo>
                  <a:cubicBezTo>
                    <a:pt x="864" y="1025"/>
                    <a:pt x="890" y="1030"/>
                    <a:pt x="917" y="1030"/>
                  </a:cubicBezTo>
                  <a:cubicBezTo>
                    <a:pt x="950" y="1030"/>
                    <a:pt x="984" y="1021"/>
                    <a:pt x="1016" y="1005"/>
                  </a:cubicBezTo>
                  <a:lnTo>
                    <a:pt x="1756" y="590"/>
                  </a:lnTo>
                  <a:cubicBezTo>
                    <a:pt x="1812" y="554"/>
                    <a:pt x="1812" y="512"/>
                    <a:pt x="1770" y="484"/>
                  </a:cubicBezTo>
                  <a:lnTo>
                    <a:pt x="981" y="19"/>
                  </a:lnTo>
                  <a:cubicBezTo>
                    <a:pt x="956" y="6"/>
                    <a:pt x="930" y="1"/>
                    <a:pt x="90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8"/>
            <p:cNvSpPr/>
            <p:nvPr/>
          </p:nvSpPr>
          <p:spPr>
            <a:xfrm>
              <a:off x="744950" y="1866300"/>
              <a:ext cx="45150" cy="26250"/>
            </a:xfrm>
            <a:custGeom>
              <a:avLst/>
              <a:gdLst/>
              <a:ahLst/>
              <a:cxnLst/>
              <a:rect l="l" t="t" r="r" b="b"/>
              <a:pathLst>
                <a:path w="1806" h="1050" extrusionOk="0">
                  <a:moveTo>
                    <a:pt x="885" y="21"/>
                  </a:moveTo>
                  <a:cubicBezTo>
                    <a:pt x="915" y="21"/>
                    <a:pt x="945" y="28"/>
                    <a:pt x="974" y="42"/>
                  </a:cubicBezTo>
                  <a:lnTo>
                    <a:pt x="1756" y="500"/>
                  </a:lnTo>
                  <a:cubicBezTo>
                    <a:pt x="1770" y="507"/>
                    <a:pt x="1784" y="521"/>
                    <a:pt x="1784" y="535"/>
                  </a:cubicBezTo>
                  <a:cubicBezTo>
                    <a:pt x="1784" y="556"/>
                    <a:pt x="1770" y="570"/>
                    <a:pt x="1742" y="584"/>
                  </a:cubicBezTo>
                  <a:lnTo>
                    <a:pt x="1009" y="1007"/>
                  </a:lnTo>
                  <a:cubicBezTo>
                    <a:pt x="979" y="1023"/>
                    <a:pt x="946" y="1030"/>
                    <a:pt x="914" y="1030"/>
                  </a:cubicBezTo>
                  <a:cubicBezTo>
                    <a:pt x="886" y="1030"/>
                    <a:pt x="859" y="1024"/>
                    <a:pt x="833" y="1014"/>
                  </a:cubicBezTo>
                  <a:lnTo>
                    <a:pt x="50" y="549"/>
                  </a:lnTo>
                  <a:cubicBezTo>
                    <a:pt x="36" y="542"/>
                    <a:pt x="22" y="528"/>
                    <a:pt x="22" y="514"/>
                  </a:cubicBezTo>
                  <a:cubicBezTo>
                    <a:pt x="22" y="493"/>
                    <a:pt x="36" y="479"/>
                    <a:pt x="64" y="465"/>
                  </a:cubicBezTo>
                  <a:lnTo>
                    <a:pt x="797" y="42"/>
                  </a:lnTo>
                  <a:cubicBezTo>
                    <a:pt x="826" y="28"/>
                    <a:pt x="855" y="21"/>
                    <a:pt x="885" y="21"/>
                  </a:cubicBezTo>
                  <a:close/>
                  <a:moveTo>
                    <a:pt x="888" y="0"/>
                  </a:moveTo>
                  <a:cubicBezTo>
                    <a:pt x="854" y="0"/>
                    <a:pt x="820" y="9"/>
                    <a:pt x="790" y="28"/>
                  </a:cubicBezTo>
                  <a:lnTo>
                    <a:pt x="50" y="444"/>
                  </a:lnTo>
                  <a:cubicBezTo>
                    <a:pt x="22" y="458"/>
                    <a:pt x="8" y="486"/>
                    <a:pt x="1" y="514"/>
                  </a:cubicBezTo>
                  <a:cubicBezTo>
                    <a:pt x="1" y="535"/>
                    <a:pt x="15" y="556"/>
                    <a:pt x="36" y="570"/>
                  </a:cubicBezTo>
                  <a:lnTo>
                    <a:pt x="826" y="1029"/>
                  </a:lnTo>
                  <a:cubicBezTo>
                    <a:pt x="847" y="1043"/>
                    <a:pt x="882" y="1050"/>
                    <a:pt x="910" y="1050"/>
                  </a:cubicBezTo>
                  <a:cubicBezTo>
                    <a:pt x="945" y="1050"/>
                    <a:pt x="981" y="1043"/>
                    <a:pt x="1016" y="1022"/>
                  </a:cubicBezTo>
                  <a:lnTo>
                    <a:pt x="1756" y="606"/>
                  </a:lnTo>
                  <a:cubicBezTo>
                    <a:pt x="1777" y="592"/>
                    <a:pt x="1798" y="563"/>
                    <a:pt x="1805" y="535"/>
                  </a:cubicBezTo>
                  <a:cubicBezTo>
                    <a:pt x="1798" y="514"/>
                    <a:pt x="1784" y="493"/>
                    <a:pt x="1763" y="479"/>
                  </a:cubicBezTo>
                  <a:lnTo>
                    <a:pt x="981" y="21"/>
                  </a:lnTo>
                  <a:cubicBezTo>
                    <a:pt x="951"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8"/>
            <p:cNvSpPr/>
            <p:nvPr/>
          </p:nvSpPr>
          <p:spPr>
            <a:xfrm>
              <a:off x="717475" y="1850425"/>
              <a:ext cx="45300" cy="25750"/>
            </a:xfrm>
            <a:custGeom>
              <a:avLst/>
              <a:gdLst/>
              <a:ahLst/>
              <a:cxnLst/>
              <a:rect l="l" t="t" r="r" b="b"/>
              <a:pathLst>
                <a:path w="1812" h="1030" extrusionOk="0">
                  <a:moveTo>
                    <a:pt x="890" y="1"/>
                  </a:moveTo>
                  <a:cubicBezTo>
                    <a:pt x="858" y="1"/>
                    <a:pt x="826" y="10"/>
                    <a:pt x="797" y="28"/>
                  </a:cubicBezTo>
                  <a:lnTo>
                    <a:pt x="56" y="444"/>
                  </a:lnTo>
                  <a:cubicBezTo>
                    <a:pt x="7" y="472"/>
                    <a:pt x="0" y="522"/>
                    <a:pt x="42" y="550"/>
                  </a:cubicBezTo>
                  <a:lnTo>
                    <a:pt x="832" y="1008"/>
                  </a:lnTo>
                  <a:cubicBezTo>
                    <a:pt x="860" y="1022"/>
                    <a:pt x="892" y="1029"/>
                    <a:pt x="924" y="1029"/>
                  </a:cubicBezTo>
                  <a:cubicBezTo>
                    <a:pt x="955" y="1029"/>
                    <a:pt x="987" y="1022"/>
                    <a:pt x="1015" y="1008"/>
                  </a:cubicBezTo>
                  <a:lnTo>
                    <a:pt x="1748" y="585"/>
                  </a:lnTo>
                  <a:cubicBezTo>
                    <a:pt x="1805" y="557"/>
                    <a:pt x="1812" y="508"/>
                    <a:pt x="1762" y="479"/>
                  </a:cubicBezTo>
                  <a:lnTo>
                    <a:pt x="973" y="21"/>
                  </a:lnTo>
                  <a:cubicBezTo>
                    <a:pt x="946" y="8"/>
                    <a:pt x="918" y="1"/>
                    <a:pt x="89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8"/>
            <p:cNvSpPr/>
            <p:nvPr/>
          </p:nvSpPr>
          <p:spPr>
            <a:xfrm>
              <a:off x="717475" y="1850150"/>
              <a:ext cx="45125" cy="26375"/>
            </a:xfrm>
            <a:custGeom>
              <a:avLst/>
              <a:gdLst/>
              <a:ahLst/>
              <a:cxnLst/>
              <a:rect l="l" t="t" r="r" b="b"/>
              <a:pathLst>
                <a:path w="1805" h="1055" extrusionOk="0">
                  <a:moveTo>
                    <a:pt x="891" y="24"/>
                  </a:moveTo>
                  <a:cubicBezTo>
                    <a:pt x="919" y="24"/>
                    <a:pt x="947" y="29"/>
                    <a:pt x="973" y="39"/>
                  </a:cubicBezTo>
                  <a:lnTo>
                    <a:pt x="1755" y="504"/>
                  </a:lnTo>
                  <a:cubicBezTo>
                    <a:pt x="1769" y="504"/>
                    <a:pt x="1784" y="519"/>
                    <a:pt x="1784" y="540"/>
                  </a:cubicBezTo>
                  <a:cubicBezTo>
                    <a:pt x="1784" y="554"/>
                    <a:pt x="1769" y="575"/>
                    <a:pt x="1741" y="589"/>
                  </a:cubicBezTo>
                  <a:lnTo>
                    <a:pt x="1008" y="1005"/>
                  </a:lnTo>
                  <a:cubicBezTo>
                    <a:pt x="976" y="1021"/>
                    <a:pt x="943" y="1030"/>
                    <a:pt x="909" y="1030"/>
                  </a:cubicBezTo>
                  <a:cubicBezTo>
                    <a:pt x="883" y="1030"/>
                    <a:pt x="857" y="1024"/>
                    <a:pt x="832" y="1012"/>
                  </a:cubicBezTo>
                  <a:lnTo>
                    <a:pt x="49" y="547"/>
                  </a:lnTo>
                  <a:cubicBezTo>
                    <a:pt x="35" y="547"/>
                    <a:pt x="21" y="533"/>
                    <a:pt x="21" y="511"/>
                  </a:cubicBezTo>
                  <a:cubicBezTo>
                    <a:pt x="28" y="490"/>
                    <a:pt x="42" y="476"/>
                    <a:pt x="64" y="462"/>
                  </a:cubicBezTo>
                  <a:lnTo>
                    <a:pt x="797" y="46"/>
                  </a:lnTo>
                  <a:cubicBezTo>
                    <a:pt x="827" y="31"/>
                    <a:pt x="859" y="24"/>
                    <a:pt x="891" y="24"/>
                  </a:cubicBezTo>
                  <a:close/>
                  <a:moveTo>
                    <a:pt x="894" y="0"/>
                  </a:moveTo>
                  <a:cubicBezTo>
                    <a:pt x="857" y="0"/>
                    <a:pt x="821" y="9"/>
                    <a:pt x="790" y="25"/>
                  </a:cubicBezTo>
                  <a:lnTo>
                    <a:pt x="49" y="448"/>
                  </a:lnTo>
                  <a:cubicBezTo>
                    <a:pt x="21" y="462"/>
                    <a:pt x="0" y="483"/>
                    <a:pt x="0" y="511"/>
                  </a:cubicBezTo>
                  <a:cubicBezTo>
                    <a:pt x="0" y="540"/>
                    <a:pt x="14" y="561"/>
                    <a:pt x="35" y="568"/>
                  </a:cubicBezTo>
                  <a:lnTo>
                    <a:pt x="825" y="1033"/>
                  </a:lnTo>
                  <a:cubicBezTo>
                    <a:pt x="846" y="1047"/>
                    <a:pt x="881" y="1054"/>
                    <a:pt x="909" y="1054"/>
                  </a:cubicBezTo>
                  <a:cubicBezTo>
                    <a:pt x="945" y="1054"/>
                    <a:pt x="980" y="1040"/>
                    <a:pt x="1015" y="1026"/>
                  </a:cubicBezTo>
                  <a:lnTo>
                    <a:pt x="1755" y="603"/>
                  </a:lnTo>
                  <a:cubicBezTo>
                    <a:pt x="1776" y="596"/>
                    <a:pt x="1798" y="568"/>
                    <a:pt x="1805" y="540"/>
                  </a:cubicBezTo>
                  <a:cubicBezTo>
                    <a:pt x="1798" y="511"/>
                    <a:pt x="1784" y="490"/>
                    <a:pt x="1762" y="483"/>
                  </a:cubicBezTo>
                  <a:lnTo>
                    <a:pt x="980" y="18"/>
                  </a:lnTo>
                  <a:cubicBezTo>
                    <a:pt x="952" y="6"/>
                    <a:pt x="923"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8"/>
            <p:cNvSpPr/>
            <p:nvPr/>
          </p:nvSpPr>
          <p:spPr>
            <a:xfrm>
              <a:off x="689975" y="1834275"/>
              <a:ext cx="45325" cy="25775"/>
            </a:xfrm>
            <a:custGeom>
              <a:avLst/>
              <a:gdLst/>
              <a:ahLst/>
              <a:cxnLst/>
              <a:rect l="l" t="t" r="r" b="b"/>
              <a:pathLst>
                <a:path w="1813" h="1031" extrusionOk="0">
                  <a:moveTo>
                    <a:pt x="897" y="1"/>
                  </a:moveTo>
                  <a:cubicBezTo>
                    <a:pt x="863" y="1"/>
                    <a:pt x="829" y="10"/>
                    <a:pt x="797" y="26"/>
                  </a:cubicBezTo>
                  <a:lnTo>
                    <a:pt x="57" y="442"/>
                  </a:lnTo>
                  <a:cubicBezTo>
                    <a:pt x="7" y="477"/>
                    <a:pt x="0" y="519"/>
                    <a:pt x="43" y="547"/>
                  </a:cubicBezTo>
                  <a:lnTo>
                    <a:pt x="832" y="1013"/>
                  </a:lnTo>
                  <a:cubicBezTo>
                    <a:pt x="857" y="1025"/>
                    <a:pt x="883" y="1030"/>
                    <a:pt x="909" y="1030"/>
                  </a:cubicBezTo>
                  <a:cubicBezTo>
                    <a:pt x="943" y="1030"/>
                    <a:pt x="977" y="1021"/>
                    <a:pt x="1008" y="1005"/>
                  </a:cubicBezTo>
                  <a:lnTo>
                    <a:pt x="1749" y="590"/>
                  </a:lnTo>
                  <a:cubicBezTo>
                    <a:pt x="1805" y="554"/>
                    <a:pt x="1812" y="512"/>
                    <a:pt x="1763" y="484"/>
                  </a:cubicBezTo>
                  <a:lnTo>
                    <a:pt x="980" y="19"/>
                  </a:lnTo>
                  <a:cubicBezTo>
                    <a:pt x="952" y="6"/>
                    <a:pt x="925"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8"/>
            <p:cNvSpPr/>
            <p:nvPr/>
          </p:nvSpPr>
          <p:spPr>
            <a:xfrm>
              <a:off x="689800" y="1834050"/>
              <a:ext cx="45125" cy="26250"/>
            </a:xfrm>
            <a:custGeom>
              <a:avLst/>
              <a:gdLst/>
              <a:ahLst/>
              <a:cxnLst/>
              <a:rect l="l" t="t" r="r" b="b"/>
              <a:pathLst>
                <a:path w="1805" h="1050" extrusionOk="0">
                  <a:moveTo>
                    <a:pt x="903" y="21"/>
                  </a:moveTo>
                  <a:cubicBezTo>
                    <a:pt x="931" y="21"/>
                    <a:pt x="952" y="28"/>
                    <a:pt x="973" y="35"/>
                  </a:cubicBezTo>
                  <a:lnTo>
                    <a:pt x="1763" y="500"/>
                  </a:lnTo>
                  <a:cubicBezTo>
                    <a:pt x="1777" y="507"/>
                    <a:pt x="1784" y="521"/>
                    <a:pt x="1784" y="535"/>
                  </a:cubicBezTo>
                  <a:cubicBezTo>
                    <a:pt x="1784" y="556"/>
                    <a:pt x="1770" y="570"/>
                    <a:pt x="1749" y="584"/>
                  </a:cubicBezTo>
                  <a:lnTo>
                    <a:pt x="1008" y="1007"/>
                  </a:lnTo>
                  <a:cubicBezTo>
                    <a:pt x="984" y="1022"/>
                    <a:pt x="956" y="1029"/>
                    <a:pt x="926" y="1029"/>
                  </a:cubicBezTo>
                  <a:cubicBezTo>
                    <a:pt x="897" y="1029"/>
                    <a:pt x="867" y="1022"/>
                    <a:pt x="839" y="1007"/>
                  </a:cubicBezTo>
                  <a:lnTo>
                    <a:pt x="50" y="549"/>
                  </a:lnTo>
                  <a:cubicBezTo>
                    <a:pt x="36" y="542"/>
                    <a:pt x="29" y="528"/>
                    <a:pt x="29" y="514"/>
                  </a:cubicBezTo>
                  <a:cubicBezTo>
                    <a:pt x="29" y="493"/>
                    <a:pt x="43" y="479"/>
                    <a:pt x="64" y="465"/>
                  </a:cubicBezTo>
                  <a:lnTo>
                    <a:pt x="804" y="42"/>
                  </a:lnTo>
                  <a:cubicBezTo>
                    <a:pt x="832" y="28"/>
                    <a:pt x="867" y="21"/>
                    <a:pt x="903" y="21"/>
                  </a:cubicBezTo>
                  <a:close/>
                  <a:moveTo>
                    <a:pt x="893" y="0"/>
                  </a:moveTo>
                  <a:cubicBezTo>
                    <a:pt x="859" y="0"/>
                    <a:pt x="823" y="9"/>
                    <a:pt x="790" y="28"/>
                  </a:cubicBezTo>
                  <a:lnTo>
                    <a:pt x="50" y="443"/>
                  </a:lnTo>
                  <a:cubicBezTo>
                    <a:pt x="29" y="458"/>
                    <a:pt x="7" y="486"/>
                    <a:pt x="0" y="514"/>
                  </a:cubicBezTo>
                  <a:cubicBezTo>
                    <a:pt x="7" y="535"/>
                    <a:pt x="14" y="556"/>
                    <a:pt x="43" y="563"/>
                  </a:cubicBezTo>
                  <a:lnTo>
                    <a:pt x="825" y="1029"/>
                  </a:lnTo>
                  <a:cubicBezTo>
                    <a:pt x="853" y="1043"/>
                    <a:pt x="881" y="1050"/>
                    <a:pt x="917" y="1050"/>
                  </a:cubicBezTo>
                  <a:cubicBezTo>
                    <a:pt x="952" y="1050"/>
                    <a:pt x="987" y="1043"/>
                    <a:pt x="1015" y="1022"/>
                  </a:cubicBezTo>
                  <a:lnTo>
                    <a:pt x="1756" y="606"/>
                  </a:lnTo>
                  <a:cubicBezTo>
                    <a:pt x="1784" y="592"/>
                    <a:pt x="1798" y="563"/>
                    <a:pt x="1805" y="535"/>
                  </a:cubicBezTo>
                  <a:cubicBezTo>
                    <a:pt x="1805" y="514"/>
                    <a:pt x="1791" y="493"/>
                    <a:pt x="1770" y="479"/>
                  </a:cubicBezTo>
                  <a:lnTo>
                    <a:pt x="980" y="21"/>
                  </a:lnTo>
                  <a:cubicBezTo>
                    <a:pt x="954" y="7"/>
                    <a:pt x="924" y="0"/>
                    <a:pt x="8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8"/>
            <p:cNvSpPr/>
            <p:nvPr/>
          </p:nvSpPr>
          <p:spPr>
            <a:xfrm>
              <a:off x="662475" y="1818150"/>
              <a:ext cx="45325" cy="25750"/>
            </a:xfrm>
            <a:custGeom>
              <a:avLst/>
              <a:gdLst/>
              <a:ahLst/>
              <a:cxnLst/>
              <a:rect l="l" t="t" r="r" b="b"/>
              <a:pathLst>
                <a:path w="1813" h="1030" extrusionOk="0">
                  <a:moveTo>
                    <a:pt x="886" y="1"/>
                  </a:moveTo>
                  <a:cubicBezTo>
                    <a:pt x="855" y="1"/>
                    <a:pt x="825" y="8"/>
                    <a:pt x="797" y="22"/>
                  </a:cubicBezTo>
                  <a:lnTo>
                    <a:pt x="57" y="445"/>
                  </a:lnTo>
                  <a:cubicBezTo>
                    <a:pt x="8" y="473"/>
                    <a:pt x="1" y="523"/>
                    <a:pt x="43" y="551"/>
                  </a:cubicBezTo>
                  <a:lnTo>
                    <a:pt x="833" y="1009"/>
                  </a:lnTo>
                  <a:cubicBezTo>
                    <a:pt x="859" y="1022"/>
                    <a:pt x="889" y="1029"/>
                    <a:pt x="919" y="1029"/>
                  </a:cubicBezTo>
                  <a:cubicBezTo>
                    <a:pt x="952" y="1029"/>
                    <a:pt x="986" y="1021"/>
                    <a:pt x="1016" y="1002"/>
                  </a:cubicBezTo>
                  <a:lnTo>
                    <a:pt x="1749" y="586"/>
                  </a:lnTo>
                  <a:cubicBezTo>
                    <a:pt x="1805" y="558"/>
                    <a:pt x="1812" y="508"/>
                    <a:pt x="1763" y="480"/>
                  </a:cubicBezTo>
                  <a:lnTo>
                    <a:pt x="981" y="22"/>
                  </a:lnTo>
                  <a:cubicBezTo>
                    <a:pt x="949" y="8"/>
                    <a:pt x="917" y="1"/>
                    <a:pt x="88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8"/>
            <p:cNvSpPr/>
            <p:nvPr/>
          </p:nvSpPr>
          <p:spPr>
            <a:xfrm>
              <a:off x="662475" y="1817825"/>
              <a:ext cx="45150" cy="26325"/>
            </a:xfrm>
            <a:custGeom>
              <a:avLst/>
              <a:gdLst/>
              <a:ahLst/>
              <a:cxnLst/>
              <a:rect l="l" t="t" r="r" b="b"/>
              <a:pathLst>
                <a:path w="1806" h="1053" extrusionOk="0">
                  <a:moveTo>
                    <a:pt x="919" y="25"/>
                  </a:moveTo>
                  <a:cubicBezTo>
                    <a:pt x="939" y="25"/>
                    <a:pt x="960" y="32"/>
                    <a:pt x="981" y="42"/>
                  </a:cubicBezTo>
                  <a:lnTo>
                    <a:pt x="1763" y="507"/>
                  </a:lnTo>
                  <a:cubicBezTo>
                    <a:pt x="1777" y="507"/>
                    <a:pt x="1791" y="521"/>
                    <a:pt x="1791" y="543"/>
                  </a:cubicBezTo>
                  <a:cubicBezTo>
                    <a:pt x="1791" y="557"/>
                    <a:pt x="1777" y="578"/>
                    <a:pt x="1749" y="592"/>
                  </a:cubicBezTo>
                  <a:lnTo>
                    <a:pt x="1016" y="1008"/>
                  </a:lnTo>
                  <a:cubicBezTo>
                    <a:pt x="986" y="1023"/>
                    <a:pt x="953" y="1030"/>
                    <a:pt x="921" y="1030"/>
                  </a:cubicBezTo>
                  <a:cubicBezTo>
                    <a:pt x="893" y="1030"/>
                    <a:pt x="866" y="1025"/>
                    <a:pt x="840" y="1015"/>
                  </a:cubicBezTo>
                  <a:lnTo>
                    <a:pt x="57" y="550"/>
                  </a:lnTo>
                  <a:cubicBezTo>
                    <a:pt x="43" y="543"/>
                    <a:pt x="29" y="529"/>
                    <a:pt x="29" y="514"/>
                  </a:cubicBezTo>
                  <a:cubicBezTo>
                    <a:pt x="29" y="500"/>
                    <a:pt x="43" y="479"/>
                    <a:pt x="71" y="465"/>
                  </a:cubicBezTo>
                  <a:lnTo>
                    <a:pt x="804" y="49"/>
                  </a:lnTo>
                  <a:cubicBezTo>
                    <a:pt x="827" y="38"/>
                    <a:pt x="850" y="26"/>
                    <a:pt x="877" y="26"/>
                  </a:cubicBezTo>
                  <a:cubicBezTo>
                    <a:pt x="883" y="26"/>
                    <a:pt x="889" y="27"/>
                    <a:pt x="896" y="28"/>
                  </a:cubicBezTo>
                  <a:cubicBezTo>
                    <a:pt x="904" y="26"/>
                    <a:pt x="911" y="25"/>
                    <a:pt x="919" y="25"/>
                  </a:cubicBezTo>
                  <a:close/>
                  <a:moveTo>
                    <a:pt x="888" y="1"/>
                  </a:moveTo>
                  <a:cubicBezTo>
                    <a:pt x="854" y="1"/>
                    <a:pt x="820" y="9"/>
                    <a:pt x="790" y="28"/>
                  </a:cubicBezTo>
                  <a:lnTo>
                    <a:pt x="50" y="451"/>
                  </a:lnTo>
                  <a:cubicBezTo>
                    <a:pt x="22" y="458"/>
                    <a:pt x="8" y="486"/>
                    <a:pt x="1" y="514"/>
                  </a:cubicBezTo>
                  <a:cubicBezTo>
                    <a:pt x="1" y="543"/>
                    <a:pt x="15" y="564"/>
                    <a:pt x="36" y="571"/>
                  </a:cubicBezTo>
                  <a:lnTo>
                    <a:pt x="825" y="1036"/>
                  </a:lnTo>
                  <a:cubicBezTo>
                    <a:pt x="846" y="1046"/>
                    <a:pt x="867" y="1053"/>
                    <a:pt x="887" y="1053"/>
                  </a:cubicBezTo>
                  <a:cubicBezTo>
                    <a:pt x="895" y="1053"/>
                    <a:pt x="902" y="1052"/>
                    <a:pt x="910" y="1050"/>
                  </a:cubicBezTo>
                  <a:cubicBezTo>
                    <a:pt x="945" y="1050"/>
                    <a:pt x="981" y="1043"/>
                    <a:pt x="1016" y="1029"/>
                  </a:cubicBezTo>
                  <a:lnTo>
                    <a:pt x="1756" y="606"/>
                  </a:lnTo>
                  <a:cubicBezTo>
                    <a:pt x="1777" y="592"/>
                    <a:pt x="1798" y="571"/>
                    <a:pt x="1805" y="543"/>
                  </a:cubicBezTo>
                  <a:cubicBezTo>
                    <a:pt x="1805" y="514"/>
                    <a:pt x="1791" y="493"/>
                    <a:pt x="1770" y="486"/>
                  </a:cubicBezTo>
                  <a:lnTo>
                    <a:pt x="981" y="21"/>
                  </a:lnTo>
                  <a:cubicBezTo>
                    <a:pt x="951" y="8"/>
                    <a:pt x="919"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8"/>
            <p:cNvSpPr/>
            <p:nvPr/>
          </p:nvSpPr>
          <p:spPr>
            <a:xfrm>
              <a:off x="635000" y="1802025"/>
              <a:ext cx="45300" cy="25775"/>
            </a:xfrm>
            <a:custGeom>
              <a:avLst/>
              <a:gdLst/>
              <a:ahLst/>
              <a:cxnLst/>
              <a:rect l="l" t="t" r="r" b="b"/>
              <a:pathLst>
                <a:path w="1812" h="1031" extrusionOk="0">
                  <a:moveTo>
                    <a:pt x="900" y="1"/>
                  </a:moveTo>
                  <a:cubicBezTo>
                    <a:pt x="864" y="1"/>
                    <a:pt x="828" y="10"/>
                    <a:pt x="797" y="26"/>
                  </a:cubicBezTo>
                  <a:lnTo>
                    <a:pt x="56" y="442"/>
                  </a:lnTo>
                  <a:cubicBezTo>
                    <a:pt x="7" y="477"/>
                    <a:pt x="0" y="519"/>
                    <a:pt x="42" y="547"/>
                  </a:cubicBezTo>
                  <a:lnTo>
                    <a:pt x="832" y="1013"/>
                  </a:lnTo>
                  <a:cubicBezTo>
                    <a:pt x="857" y="1025"/>
                    <a:pt x="884" y="1030"/>
                    <a:pt x="912" y="1030"/>
                  </a:cubicBezTo>
                  <a:cubicBezTo>
                    <a:pt x="947" y="1030"/>
                    <a:pt x="983" y="1021"/>
                    <a:pt x="1015" y="1005"/>
                  </a:cubicBezTo>
                  <a:lnTo>
                    <a:pt x="1755" y="583"/>
                  </a:lnTo>
                  <a:cubicBezTo>
                    <a:pt x="1805" y="554"/>
                    <a:pt x="1812" y="512"/>
                    <a:pt x="1762" y="484"/>
                  </a:cubicBezTo>
                  <a:lnTo>
                    <a:pt x="980" y="19"/>
                  </a:lnTo>
                  <a:cubicBezTo>
                    <a:pt x="955" y="6"/>
                    <a:pt x="928" y="1"/>
                    <a:pt x="90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8"/>
            <p:cNvSpPr/>
            <p:nvPr/>
          </p:nvSpPr>
          <p:spPr>
            <a:xfrm>
              <a:off x="635000" y="1801800"/>
              <a:ext cx="45125" cy="26250"/>
            </a:xfrm>
            <a:custGeom>
              <a:avLst/>
              <a:gdLst/>
              <a:ahLst/>
              <a:cxnLst/>
              <a:rect l="l" t="t" r="r" b="b"/>
              <a:pathLst>
                <a:path w="1805" h="1050" extrusionOk="0">
                  <a:moveTo>
                    <a:pt x="886" y="21"/>
                  </a:moveTo>
                  <a:cubicBezTo>
                    <a:pt x="915" y="21"/>
                    <a:pt x="945" y="28"/>
                    <a:pt x="973" y="42"/>
                  </a:cubicBezTo>
                  <a:lnTo>
                    <a:pt x="1762" y="500"/>
                  </a:lnTo>
                  <a:cubicBezTo>
                    <a:pt x="1776" y="507"/>
                    <a:pt x="1783" y="521"/>
                    <a:pt x="1783" y="535"/>
                  </a:cubicBezTo>
                  <a:cubicBezTo>
                    <a:pt x="1783" y="556"/>
                    <a:pt x="1769" y="570"/>
                    <a:pt x="1748" y="584"/>
                  </a:cubicBezTo>
                  <a:lnTo>
                    <a:pt x="1008" y="1007"/>
                  </a:lnTo>
                  <a:cubicBezTo>
                    <a:pt x="982" y="1023"/>
                    <a:pt x="951" y="1030"/>
                    <a:pt x="920" y="1030"/>
                  </a:cubicBezTo>
                  <a:cubicBezTo>
                    <a:pt x="893" y="1030"/>
                    <a:pt x="865" y="1024"/>
                    <a:pt x="839" y="1014"/>
                  </a:cubicBezTo>
                  <a:lnTo>
                    <a:pt x="49" y="549"/>
                  </a:lnTo>
                  <a:cubicBezTo>
                    <a:pt x="35" y="542"/>
                    <a:pt x="28" y="528"/>
                    <a:pt x="28" y="514"/>
                  </a:cubicBezTo>
                  <a:cubicBezTo>
                    <a:pt x="28" y="493"/>
                    <a:pt x="42" y="479"/>
                    <a:pt x="63" y="465"/>
                  </a:cubicBezTo>
                  <a:lnTo>
                    <a:pt x="804" y="42"/>
                  </a:lnTo>
                  <a:cubicBezTo>
                    <a:pt x="828" y="28"/>
                    <a:pt x="856" y="21"/>
                    <a:pt x="886" y="21"/>
                  </a:cubicBezTo>
                  <a:close/>
                  <a:moveTo>
                    <a:pt x="890" y="0"/>
                  </a:moveTo>
                  <a:cubicBezTo>
                    <a:pt x="855" y="0"/>
                    <a:pt x="819" y="9"/>
                    <a:pt x="790" y="28"/>
                  </a:cubicBezTo>
                  <a:lnTo>
                    <a:pt x="49" y="443"/>
                  </a:lnTo>
                  <a:cubicBezTo>
                    <a:pt x="28" y="458"/>
                    <a:pt x="7" y="486"/>
                    <a:pt x="0" y="514"/>
                  </a:cubicBezTo>
                  <a:cubicBezTo>
                    <a:pt x="0" y="535"/>
                    <a:pt x="14" y="556"/>
                    <a:pt x="35" y="570"/>
                  </a:cubicBezTo>
                  <a:lnTo>
                    <a:pt x="825" y="1029"/>
                  </a:lnTo>
                  <a:cubicBezTo>
                    <a:pt x="853" y="1043"/>
                    <a:pt x="881" y="1050"/>
                    <a:pt x="916" y="1050"/>
                  </a:cubicBezTo>
                  <a:cubicBezTo>
                    <a:pt x="952" y="1050"/>
                    <a:pt x="987" y="1043"/>
                    <a:pt x="1015" y="1022"/>
                  </a:cubicBezTo>
                  <a:lnTo>
                    <a:pt x="1755" y="606"/>
                  </a:lnTo>
                  <a:cubicBezTo>
                    <a:pt x="1783" y="592"/>
                    <a:pt x="1798" y="563"/>
                    <a:pt x="1805" y="535"/>
                  </a:cubicBezTo>
                  <a:cubicBezTo>
                    <a:pt x="1805" y="514"/>
                    <a:pt x="1791" y="493"/>
                    <a:pt x="1769" y="479"/>
                  </a:cubicBezTo>
                  <a:lnTo>
                    <a:pt x="980" y="21"/>
                  </a:lnTo>
                  <a:cubicBezTo>
                    <a:pt x="953" y="7"/>
                    <a:pt x="922" y="0"/>
                    <a:pt x="89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8"/>
            <p:cNvSpPr/>
            <p:nvPr/>
          </p:nvSpPr>
          <p:spPr>
            <a:xfrm>
              <a:off x="607500" y="1785900"/>
              <a:ext cx="45125" cy="25750"/>
            </a:xfrm>
            <a:custGeom>
              <a:avLst/>
              <a:gdLst/>
              <a:ahLst/>
              <a:cxnLst/>
              <a:rect l="l" t="t" r="r" b="b"/>
              <a:pathLst>
                <a:path w="1805" h="1030" extrusionOk="0">
                  <a:moveTo>
                    <a:pt x="885" y="1"/>
                  </a:moveTo>
                  <a:cubicBezTo>
                    <a:pt x="855" y="1"/>
                    <a:pt x="825" y="8"/>
                    <a:pt x="797" y="22"/>
                  </a:cubicBezTo>
                  <a:lnTo>
                    <a:pt x="64" y="445"/>
                  </a:lnTo>
                  <a:cubicBezTo>
                    <a:pt x="7" y="473"/>
                    <a:pt x="0" y="523"/>
                    <a:pt x="50" y="551"/>
                  </a:cubicBezTo>
                  <a:lnTo>
                    <a:pt x="832" y="1009"/>
                  </a:lnTo>
                  <a:cubicBezTo>
                    <a:pt x="859" y="1022"/>
                    <a:pt x="889" y="1029"/>
                    <a:pt x="918" y="1029"/>
                  </a:cubicBezTo>
                  <a:cubicBezTo>
                    <a:pt x="950" y="1029"/>
                    <a:pt x="982" y="1021"/>
                    <a:pt x="1008" y="1002"/>
                  </a:cubicBezTo>
                  <a:lnTo>
                    <a:pt x="1749" y="586"/>
                  </a:lnTo>
                  <a:cubicBezTo>
                    <a:pt x="1805" y="558"/>
                    <a:pt x="1805" y="508"/>
                    <a:pt x="1763" y="480"/>
                  </a:cubicBezTo>
                  <a:lnTo>
                    <a:pt x="973" y="22"/>
                  </a:lnTo>
                  <a:cubicBezTo>
                    <a:pt x="945" y="8"/>
                    <a:pt x="915" y="1"/>
                    <a:pt x="88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8"/>
            <p:cNvSpPr/>
            <p:nvPr/>
          </p:nvSpPr>
          <p:spPr>
            <a:xfrm>
              <a:off x="607675" y="1785650"/>
              <a:ext cx="44950" cy="26375"/>
            </a:xfrm>
            <a:custGeom>
              <a:avLst/>
              <a:gdLst/>
              <a:ahLst/>
              <a:cxnLst/>
              <a:rect l="l" t="t" r="r" b="b"/>
              <a:pathLst>
                <a:path w="1798" h="1055" extrusionOk="0">
                  <a:moveTo>
                    <a:pt x="895" y="21"/>
                  </a:moveTo>
                  <a:cubicBezTo>
                    <a:pt x="920" y="21"/>
                    <a:pt x="944" y="27"/>
                    <a:pt x="966" y="39"/>
                  </a:cubicBezTo>
                  <a:lnTo>
                    <a:pt x="1756" y="504"/>
                  </a:lnTo>
                  <a:cubicBezTo>
                    <a:pt x="1770" y="504"/>
                    <a:pt x="1777" y="518"/>
                    <a:pt x="1777" y="540"/>
                  </a:cubicBezTo>
                  <a:cubicBezTo>
                    <a:pt x="1777" y="554"/>
                    <a:pt x="1770" y="575"/>
                    <a:pt x="1742" y="589"/>
                  </a:cubicBezTo>
                  <a:lnTo>
                    <a:pt x="1001" y="1005"/>
                  </a:lnTo>
                  <a:cubicBezTo>
                    <a:pt x="975" y="1020"/>
                    <a:pt x="944" y="1027"/>
                    <a:pt x="913" y="1027"/>
                  </a:cubicBezTo>
                  <a:cubicBezTo>
                    <a:pt x="886" y="1027"/>
                    <a:pt x="858" y="1022"/>
                    <a:pt x="832" y="1012"/>
                  </a:cubicBezTo>
                  <a:lnTo>
                    <a:pt x="43" y="554"/>
                  </a:lnTo>
                  <a:cubicBezTo>
                    <a:pt x="29" y="547"/>
                    <a:pt x="22" y="533"/>
                    <a:pt x="22" y="511"/>
                  </a:cubicBezTo>
                  <a:cubicBezTo>
                    <a:pt x="22" y="497"/>
                    <a:pt x="36" y="476"/>
                    <a:pt x="57" y="462"/>
                  </a:cubicBezTo>
                  <a:lnTo>
                    <a:pt x="797" y="46"/>
                  </a:lnTo>
                  <a:cubicBezTo>
                    <a:pt x="829" y="30"/>
                    <a:pt x="862" y="21"/>
                    <a:pt x="895" y="21"/>
                  </a:cubicBezTo>
                  <a:close/>
                  <a:moveTo>
                    <a:pt x="894" y="0"/>
                  </a:moveTo>
                  <a:cubicBezTo>
                    <a:pt x="856" y="0"/>
                    <a:pt x="818" y="9"/>
                    <a:pt x="783" y="25"/>
                  </a:cubicBezTo>
                  <a:lnTo>
                    <a:pt x="50" y="448"/>
                  </a:lnTo>
                  <a:cubicBezTo>
                    <a:pt x="22" y="455"/>
                    <a:pt x="0" y="483"/>
                    <a:pt x="0" y="511"/>
                  </a:cubicBezTo>
                  <a:cubicBezTo>
                    <a:pt x="0" y="540"/>
                    <a:pt x="14" y="561"/>
                    <a:pt x="36" y="568"/>
                  </a:cubicBezTo>
                  <a:lnTo>
                    <a:pt x="818" y="1033"/>
                  </a:lnTo>
                  <a:cubicBezTo>
                    <a:pt x="846" y="1047"/>
                    <a:pt x="874" y="1054"/>
                    <a:pt x="910" y="1054"/>
                  </a:cubicBezTo>
                  <a:cubicBezTo>
                    <a:pt x="945" y="1047"/>
                    <a:pt x="980" y="1040"/>
                    <a:pt x="1015" y="1026"/>
                  </a:cubicBezTo>
                  <a:lnTo>
                    <a:pt x="1749" y="603"/>
                  </a:lnTo>
                  <a:cubicBezTo>
                    <a:pt x="1777" y="589"/>
                    <a:pt x="1798" y="568"/>
                    <a:pt x="1798" y="540"/>
                  </a:cubicBezTo>
                  <a:cubicBezTo>
                    <a:pt x="1798" y="511"/>
                    <a:pt x="1784" y="490"/>
                    <a:pt x="1763" y="483"/>
                  </a:cubicBezTo>
                  <a:lnTo>
                    <a:pt x="980" y="18"/>
                  </a:lnTo>
                  <a:cubicBezTo>
                    <a:pt x="952" y="6"/>
                    <a:pt x="923"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8"/>
            <p:cNvSpPr/>
            <p:nvPr/>
          </p:nvSpPr>
          <p:spPr>
            <a:xfrm>
              <a:off x="580000" y="1769775"/>
              <a:ext cx="45325" cy="25775"/>
            </a:xfrm>
            <a:custGeom>
              <a:avLst/>
              <a:gdLst/>
              <a:ahLst/>
              <a:cxnLst/>
              <a:rect l="l" t="t" r="r" b="b"/>
              <a:pathLst>
                <a:path w="1813" h="1031" extrusionOk="0">
                  <a:moveTo>
                    <a:pt x="901" y="1"/>
                  </a:moveTo>
                  <a:cubicBezTo>
                    <a:pt x="866" y="1"/>
                    <a:pt x="832" y="10"/>
                    <a:pt x="804" y="26"/>
                  </a:cubicBezTo>
                  <a:lnTo>
                    <a:pt x="64" y="442"/>
                  </a:lnTo>
                  <a:cubicBezTo>
                    <a:pt x="8" y="477"/>
                    <a:pt x="1" y="519"/>
                    <a:pt x="50" y="547"/>
                  </a:cubicBezTo>
                  <a:lnTo>
                    <a:pt x="839" y="1012"/>
                  </a:lnTo>
                  <a:cubicBezTo>
                    <a:pt x="864" y="1025"/>
                    <a:pt x="890" y="1030"/>
                    <a:pt x="917" y="1030"/>
                  </a:cubicBezTo>
                  <a:cubicBezTo>
                    <a:pt x="950" y="1030"/>
                    <a:pt x="984" y="1021"/>
                    <a:pt x="1016" y="1005"/>
                  </a:cubicBezTo>
                  <a:lnTo>
                    <a:pt x="1756" y="590"/>
                  </a:lnTo>
                  <a:cubicBezTo>
                    <a:pt x="1812" y="554"/>
                    <a:pt x="1812" y="512"/>
                    <a:pt x="1770" y="484"/>
                  </a:cubicBezTo>
                  <a:lnTo>
                    <a:pt x="980" y="19"/>
                  </a:lnTo>
                  <a:cubicBezTo>
                    <a:pt x="956" y="6"/>
                    <a:pt x="928" y="1"/>
                    <a:pt x="90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8"/>
            <p:cNvSpPr/>
            <p:nvPr/>
          </p:nvSpPr>
          <p:spPr>
            <a:xfrm>
              <a:off x="580175" y="1769550"/>
              <a:ext cx="44975" cy="26250"/>
            </a:xfrm>
            <a:custGeom>
              <a:avLst/>
              <a:gdLst/>
              <a:ahLst/>
              <a:cxnLst/>
              <a:rect l="l" t="t" r="r" b="b"/>
              <a:pathLst>
                <a:path w="1799" h="1050" extrusionOk="0">
                  <a:moveTo>
                    <a:pt x="892" y="20"/>
                  </a:moveTo>
                  <a:cubicBezTo>
                    <a:pt x="920" y="20"/>
                    <a:pt x="947" y="25"/>
                    <a:pt x="973" y="35"/>
                  </a:cubicBezTo>
                  <a:lnTo>
                    <a:pt x="1756" y="500"/>
                  </a:lnTo>
                  <a:cubicBezTo>
                    <a:pt x="1770" y="507"/>
                    <a:pt x="1784" y="521"/>
                    <a:pt x="1784" y="535"/>
                  </a:cubicBezTo>
                  <a:cubicBezTo>
                    <a:pt x="1777" y="556"/>
                    <a:pt x="1763" y="577"/>
                    <a:pt x="1742" y="584"/>
                  </a:cubicBezTo>
                  <a:lnTo>
                    <a:pt x="1009" y="1007"/>
                  </a:lnTo>
                  <a:cubicBezTo>
                    <a:pt x="981" y="1021"/>
                    <a:pt x="951" y="1029"/>
                    <a:pt x="921" y="1029"/>
                  </a:cubicBezTo>
                  <a:cubicBezTo>
                    <a:pt x="891" y="1029"/>
                    <a:pt x="861" y="1021"/>
                    <a:pt x="832" y="1007"/>
                  </a:cubicBezTo>
                  <a:lnTo>
                    <a:pt x="50" y="549"/>
                  </a:lnTo>
                  <a:cubicBezTo>
                    <a:pt x="36" y="542"/>
                    <a:pt x="22" y="528"/>
                    <a:pt x="22" y="514"/>
                  </a:cubicBezTo>
                  <a:cubicBezTo>
                    <a:pt x="29" y="493"/>
                    <a:pt x="43" y="472"/>
                    <a:pt x="64" y="465"/>
                  </a:cubicBezTo>
                  <a:lnTo>
                    <a:pt x="797" y="42"/>
                  </a:lnTo>
                  <a:cubicBezTo>
                    <a:pt x="827" y="27"/>
                    <a:pt x="860" y="20"/>
                    <a:pt x="892" y="20"/>
                  </a:cubicBezTo>
                  <a:close/>
                  <a:moveTo>
                    <a:pt x="887" y="0"/>
                  </a:moveTo>
                  <a:cubicBezTo>
                    <a:pt x="852" y="0"/>
                    <a:pt x="817" y="9"/>
                    <a:pt x="783" y="28"/>
                  </a:cubicBezTo>
                  <a:lnTo>
                    <a:pt x="50" y="443"/>
                  </a:lnTo>
                  <a:cubicBezTo>
                    <a:pt x="22" y="458"/>
                    <a:pt x="1" y="486"/>
                    <a:pt x="1" y="514"/>
                  </a:cubicBezTo>
                  <a:cubicBezTo>
                    <a:pt x="1" y="535"/>
                    <a:pt x="15" y="556"/>
                    <a:pt x="36" y="563"/>
                  </a:cubicBezTo>
                  <a:lnTo>
                    <a:pt x="818" y="1029"/>
                  </a:lnTo>
                  <a:cubicBezTo>
                    <a:pt x="847" y="1043"/>
                    <a:pt x="882" y="1050"/>
                    <a:pt x="910" y="1050"/>
                  </a:cubicBezTo>
                  <a:cubicBezTo>
                    <a:pt x="945" y="1050"/>
                    <a:pt x="981" y="1043"/>
                    <a:pt x="1016" y="1021"/>
                  </a:cubicBezTo>
                  <a:lnTo>
                    <a:pt x="1749" y="606"/>
                  </a:lnTo>
                  <a:cubicBezTo>
                    <a:pt x="1777" y="591"/>
                    <a:pt x="1798" y="563"/>
                    <a:pt x="1798" y="535"/>
                  </a:cubicBezTo>
                  <a:cubicBezTo>
                    <a:pt x="1798" y="514"/>
                    <a:pt x="1784" y="493"/>
                    <a:pt x="1763" y="479"/>
                  </a:cubicBezTo>
                  <a:lnTo>
                    <a:pt x="981" y="21"/>
                  </a:lnTo>
                  <a:cubicBezTo>
                    <a:pt x="951" y="7"/>
                    <a:pt x="919" y="0"/>
                    <a:pt x="88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8"/>
            <p:cNvSpPr/>
            <p:nvPr/>
          </p:nvSpPr>
          <p:spPr>
            <a:xfrm>
              <a:off x="552675" y="1753675"/>
              <a:ext cx="45325" cy="25725"/>
            </a:xfrm>
            <a:custGeom>
              <a:avLst/>
              <a:gdLst/>
              <a:ahLst/>
              <a:cxnLst/>
              <a:rect l="l" t="t" r="r" b="b"/>
              <a:pathLst>
                <a:path w="1813" h="1029" extrusionOk="0">
                  <a:moveTo>
                    <a:pt x="892" y="1"/>
                  </a:moveTo>
                  <a:cubicBezTo>
                    <a:pt x="859" y="1"/>
                    <a:pt x="827" y="10"/>
                    <a:pt x="798" y="28"/>
                  </a:cubicBezTo>
                  <a:lnTo>
                    <a:pt x="57" y="444"/>
                  </a:lnTo>
                  <a:cubicBezTo>
                    <a:pt x="8" y="472"/>
                    <a:pt x="1" y="522"/>
                    <a:pt x="43" y="550"/>
                  </a:cubicBezTo>
                  <a:lnTo>
                    <a:pt x="833" y="1008"/>
                  </a:lnTo>
                  <a:cubicBezTo>
                    <a:pt x="859" y="1021"/>
                    <a:pt x="888" y="1028"/>
                    <a:pt x="916" y="1028"/>
                  </a:cubicBezTo>
                  <a:cubicBezTo>
                    <a:pt x="948" y="1028"/>
                    <a:pt x="979" y="1020"/>
                    <a:pt x="1009" y="1001"/>
                  </a:cubicBezTo>
                  <a:lnTo>
                    <a:pt x="1749" y="585"/>
                  </a:lnTo>
                  <a:cubicBezTo>
                    <a:pt x="1806" y="557"/>
                    <a:pt x="1813" y="507"/>
                    <a:pt x="1763" y="479"/>
                  </a:cubicBezTo>
                  <a:lnTo>
                    <a:pt x="981" y="21"/>
                  </a:lnTo>
                  <a:cubicBezTo>
                    <a:pt x="951" y="8"/>
                    <a:pt x="921" y="1"/>
                    <a:pt x="89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8"/>
            <p:cNvSpPr/>
            <p:nvPr/>
          </p:nvSpPr>
          <p:spPr>
            <a:xfrm>
              <a:off x="552675" y="1753500"/>
              <a:ext cx="45150" cy="26150"/>
            </a:xfrm>
            <a:custGeom>
              <a:avLst/>
              <a:gdLst/>
              <a:ahLst/>
              <a:cxnLst/>
              <a:rect l="l" t="t" r="r" b="b"/>
              <a:pathLst>
                <a:path w="1806" h="1046" extrusionOk="0">
                  <a:moveTo>
                    <a:pt x="893" y="20"/>
                  </a:moveTo>
                  <a:cubicBezTo>
                    <a:pt x="920" y="20"/>
                    <a:pt x="948" y="25"/>
                    <a:pt x="974" y="35"/>
                  </a:cubicBezTo>
                  <a:lnTo>
                    <a:pt x="1756" y="493"/>
                  </a:lnTo>
                  <a:cubicBezTo>
                    <a:pt x="1770" y="500"/>
                    <a:pt x="1784" y="514"/>
                    <a:pt x="1784" y="536"/>
                  </a:cubicBezTo>
                  <a:cubicBezTo>
                    <a:pt x="1784" y="550"/>
                    <a:pt x="1770" y="571"/>
                    <a:pt x="1742" y="585"/>
                  </a:cubicBezTo>
                  <a:lnTo>
                    <a:pt x="1009" y="1001"/>
                  </a:lnTo>
                  <a:cubicBezTo>
                    <a:pt x="979" y="1016"/>
                    <a:pt x="947" y="1023"/>
                    <a:pt x="916" y="1023"/>
                  </a:cubicBezTo>
                  <a:cubicBezTo>
                    <a:pt x="889" y="1023"/>
                    <a:pt x="863" y="1018"/>
                    <a:pt x="840" y="1008"/>
                  </a:cubicBezTo>
                  <a:lnTo>
                    <a:pt x="50" y="550"/>
                  </a:lnTo>
                  <a:cubicBezTo>
                    <a:pt x="36" y="543"/>
                    <a:pt x="22" y="529"/>
                    <a:pt x="22" y="514"/>
                  </a:cubicBezTo>
                  <a:cubicBezTo>
                    <a:pt x="22" y="493"/>
                    <a:pt x="36" y="479"/>
                    <a:pt x="64" y="458"/>
                  </a:cubicBezTo>
                  <a:lnTo>
                    <a:pt x="805" y="42"/>
                  </a:lnTo>
                  <a:cubicBezTo>
                    <a:pt x="831" y="27"/>
                    <a:pt x="862" y="20"/>
                    <a:pt x="893" y="20"/>
                  </a:cubicBezTo>
                  <a:close/>
                  <a:moveTo>
                    <a:pt x="891" y="1"/>
                  </a:moveTo>
                  <a:cubicBezTo>
                    <a:pt x="856" y="1"/>
                    <a:pt x="820" y="9"/>
                    <a:pt x="791" y="28"/>
                  </a:cubicBezTo>
                  <a:lnTo>
                    <a:pt x="50" y="444"/>
                  </a:lnTo>
                  <a:cubicBezTo>
                    <a:pt x="29" y="458"/>
                    <a:pt x="8" y="479"/>
                    <a:pt x="1" y="514"/>
                  </a:cubicBezTo>
                  <a:cubicBezTo>
                    <a:pt x="1" y="536"/>
                    <a:pt x="15" y="557"/>
                    <a:pt x="36" y="564"/>
                  </a:cubicBezTo>
                  <a:lnTo>
                    <a:pt x="826" y="1022"/>
                  </a:lnTo>
                  <a:cubicBezTo>
                    <a:pt x="842" y="1038"/>
                    <a:pt x="865" y="1046"/>
                    <a:pt x="888" y="1046"/>
                  </a:cubicBezTo>
                  <a:cubicBezTo>
                    <a:pt x="896" y="1046"/>
                    <a:pt x="903" y="1045"/>
                    <a:pt x="910" y="1043"/>
                  </a:cubicBezTo>
                  <a:cubicBezTo>
                    <a:pt x="917" y="1044"/>
                    <a:pt x="923" y="1045"/>
                    <a:pt x="930" y="1045"/>
                  </a:cubicBezTo>
                  <a:cubicBezTo>
                    <a:pt x="959" y="1045"/>
                    <a:pt x="987" y="1034"/>
                    <a:pt x="1016" y="1022"/>
                  </a:cubicBezTo>
                  <a:lnTo>
                    <a:pt x="1756" y="606"/>
                  </a:lnTo>
                  <a:cubicBezTo>
                    <a:pt x="1784" y="592"/>
                    <a:pt x="1799" y="564"/>
                    <a:pt x="1806" y="536"/>
                  </a:cubicBezTo>
                  <a:cubicBezTo>
                    <a:pt x="1806" y="514"/>
                    <a:pt x="1792" y="493"/>
                    <a:pt x="1770" y="479"/>
                  </a:cubicBezTo>
                  <a:lnTo>
                    <a:pt x="981" y="21"/>
                  </a:lnTo>
                  <a:cubicBezTo>
                    <a:pt x="954" y="8"/>
                    <a:pt x="923" y="1"/>
                    <a:pt x="89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8"/>
            <p:cNvSpPr/>
            <p:nvPr/>
          </p:nvSpPr>
          <p:spPr>
            <a:xfrm>
              <a:off x="525200" y="1737525"/>
              <a:ext cx="45300" cy="25775"/>
            </a:xfrm>
            <a:custGeom>
              <a:avLst/>
              <a:gdLst/>
              <a:ahLst/>
              <a:cxnLst/>
              <a:rect l="l" t="t" r="r" b="b"/>
              <a:pathLst>
                <a:path w="1812" h="1031" extrusionOk="0">
                  <a:moveTo>
                    <a:pt x="897" y="1"/>
                  </a:moveTo>
                  <a:cubicBezTo>
                    <a:pt x="862" y="1"/>
                    <a:pt x="829" y="10"/>
                    <a:pt x="797" y="26"/>
                  </a:cubicBezTo>
                  <a:lnTo>
                    <a:pt x="57" y="441"/>
                  </a:lnTo>
                  <a:cubicBezTo>
                    <a:pt x="7" y="477"/>
                    <a:pt x="0" y="519"/>
                    <a:pt x="43" y="547"/>
                  </a:cubicBezTo>
                  <a:lnTo>
                    <a:pt x="832" y="1012"/>
                  </a:lnTo>
                  <a:cubicBezTo>
                    <a:pt x="857" y="1025"/>
                    <a:pt x="884" y="1030"/>
                    <a:pt x="912" y="1030"/>
                  </a:cubicBezTo>
                  <a:cubicBezTo>
                    <a:pt x="948" y="1030"/>
                    <a:pt x="984" y="1021"/>
                    <a:pt x="1015" y="1005"/>
                  </a:cubicBezTo>
                  <a:lnTo>
                    <a:pt x="1749" y="590"/>
                  </a:lnTo>
                  <a:cubicBezTo>
                    <a:pt x="1805" y="554"/>
                    <a:pt x="1812" y="512"/>
                    <a:pt x="1763" y="484"/>
                  </a:cubicBezTo>
                  <a:lnTo>
                    <a:pt x="980" y="19"/>
                  </a:lnTo>
                  <a:cubicBezTo>
                    <a:pt x="952" y="6"/>
                    <a:pt x="925" y="1"/>
                    <a:pt x="897"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8"/>
            <p:cNvSpPr/>
            <p:nvPr/>
          </p:nvSpPr>
          <p:spPr>
            <a:xfrm>
              <a:off x="525200" y="1737300"/>
              <a:ext cx="45125" cy="26250"/>
            </a:xfrm>
            <a:custGeom>
              <a:avLst/>
              <a:gdLst/>
              <a:ahLst/>
              <a:cxnLst/>
              <a:rect l="l" t="t" r="r" b="b"/>
              <a:pathLst>
                <a:path w="1805" h="1050" extrusionOk="0">
                  <a:moveTo>
                    <a:pt x="892" y="20"/>
                  </a:moveTo>
                  <a:cubicBezTo>
                    <a:pt x="919" y="20"/>
                    <a:pt x="947" y="25"/>
                    <a:pt x="973" y="35"/>
                  </a:cubicBezTo>
                  <a:lnTo>
                    <a:pt x="1756" y="500"/>
                  </a:lnTo>
                  <a:cubicBezTo>
                    <a:pt x="1777" y="507"/>
                    <a:pt x="1784" y="521"/>
                    <a:pt x="1784" y="535"/>
                  </a:cubicBezTo>
                  <a:cubicBezTo>
                    <a:pt x="1784" y="556"/>
                    <a:pt x="1770" y="570"/>
                    <a:pt x="1749" y="584"/>
                  </a:cubicBezTo>
                  <a:lnTo>
                    <a:pt x="1008" y="1007"/>
                  </a:lnTo>
                  <a:cubicBezTo>
                    <a:pt x="980" y="1021"/>
                    <a:pt x="950" y="1029"/>
                    <a:pt x="921" y="1029"/>
                  </a:cubicBezTo>
                  <a:cubicBezTo>
                    <a:pt x="892" y="1029"/>
                    <a:pt x="864" y="1021"/>
                    <a:pt x="839" y="1007"/>
                  </a:cubicBezTo>
                  <a:lnTo>
                    <a:pt x="50" y="549"/>
                  </a:lnTo>
                  <a:cubicBezTo>
                    <a:pt x="36" y="542"/>
                    <a:pt x="28" y="528"/>
                    <a:pt x="28" y="514"/>
                  </a:cubicBezTo>
                  <a:cubicBezTo>
                    <a:pt x="28" y="493"/>
                    <a:pt x="43" y="479"/>
                    <a:pt x="64" y="465"/>
                  </a:cubicBezTo>
                  <a:lnTo>
                    <a:pt x="804" y="42"/>
                  </a:lnTo>
                  <a:cubicBezTo>
                    <a:pt x="830" y="27"/>
                    <a:pt x="861" y="20"/>
                    <a:pt x="892" y="20"/>
                  </a:cubicBezTo>
                  <a:close/>
                  <a:moveTo>
                    <a:pt x="888" y="0"/>
                  </a:moveTo>
                  <a:cubicBezTo>
                    <a:pt x="853" y="0"/>
                    <a:pt x="820" y="9"/>
                    <a:pt x="790" y="28"/>
                  </a:cubicBezTo>
                  <a:lnTo>
                    <a:pt x="50" y="443"/>
                  </a:lnTo>
                  <a:cubicBezTo>
                    <a:pt x="21" y="458"/>
                    <a:pt x="7" y="486"/>
                    <a:pt x="0" y="514"/>
                  </a:cubicBezTo>
                  <a:cubicBezTo>
                    <a:pt x="0" y="535"/>
                    <a:pt x="14" y="556"/>
                    <a:pt x="36" y="563"/>
                  </a:cubicBezTo>
                  <a:lnTo>
                    <a:pt x="825" y="1029"/>
                  </a:lnTo>
                  <a:cubicBezTo>
                    <a:pt x="853" y="1043"/>
                    <a:pt x="881" y="1050"/>
                    <a:pt x="910" y="1050"/>
                  </a:cubicBezTo>
                  <a:cubicBezTo>
                    <a:pt x="945" y="1050"/>
                    <a:pt x="980" y="1043"/>
                    <a:pt x="1015" y="1021"/>
                  </a:cubicBezTo>
                  <a:lnTo>
                    <a:pt x="1756" y="606"/>
                  </a:lnTo>
                  <a:cubicBezTo>
                    <a:pt x="1784" y="591"/>
                    <a:pt x="1798" y="563"/>
                    <a:pt x="1805" y="535"/>
                  </a:cubicBezTo>
                  <a:cubicBezTo>
                    <a:pt x="1805" y="514"/>
                    <a:pt x="1791" y="493"/>
                    <a:pt x="1770" y="479"/>
                  </a:cubicBezTo>
                  <a:lnTo>
                    <a:pt x="980" y="20"/>
                  </a:lnTo>
                  <a:cubicBezTo>
                    <a:pt x="950"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8"/>
            <p:cNvSpPr/>
            <p:nvPr/>
          </p:nvSpPr>
          <p:spPr>
            <a:xfrm>
              <a:off x="464050" y="1701700"/>
              <a:ext cx="78975" cy="45450"/>
            </a:xfrm>
            <a:custGeom>
              <a:avLst/>
              <a:gdLst/>
              <a:ahLst/>
              <a:cxnLst/>
              <a:rect l="l" t="t" r="r" b="b"/>
              <a:pathLst>
                <a:path w="3159" h="1818" extrusionOk="0">
                  <a:moveTo>
                    <a:pt x="894" y="0"/>
                  </a:moveTo>
                  <a:cubicBezTo>
                    <a:pt x="860" y="0"/>
                    <a:pt x="827" y="9"/>
                    <a:pt x="797" y="28"/>
                  </a:cubicBezTo>
                  <a:lnTo>
                    <a:pt x="64" y="443"/>
                  </a:lnTo>
                  <a:cubicBezTo>
                    <a:pt x="7" y="472"/>
                    <a:pt x="0" y="521"/>
                    <a:pt x="50" y="549"/>
                  </a:cubicBezTo>
                  <a:lnTo>
                    <a:pt x="2178" y="1797"/>
                  </a:lnTo>
                  <a:cubicBezTo>
                    <a:pt x="2205" y="1810"/>
                    <a:pt x="2235" y="1817"/>
                    <a:pt x="2265" y="1817"/>
                  </a:cubicBezTo>
                  <a:cubicBezTo>
                    <a:pt x="2298" y="1817"/>
                    <a:pt x="2332" y="1809"/>
                    <a:pt x="2362" y="1790"/>
                  </a:cubicBezTo>
                  <a:lnTo>
                    <a:pt x="3095" y="1374"/>
                  </a:lnTo>
                  <a:cubicBezTo>
                    <a:pt x="3151" y="1346"/>
                    <a:pt x="3158" y="1296"/>
                    <a:pt x="3109" y="1268"/>
                  </a:cubicBezTo>
                  <a:lnTo>
                    <a:pt x="980" y="21"/>
                  </a:lnTo>
                  <a:cubicBezTo>
                    <a:pt x="953" y="7"/>
                    <a:pt x="924"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8"/>
            <p:cNvSpPr/>
            <p:nvPr/>
          </p:nvSpPr>
          <p:spPr>
            <a:xfrm>
              <a:off x="464225" y="1701400"/>
              <a:ext cx="78625" cy="46000"/>
            </a:xfrm>
            <a:custGeom>
              <a:avLst/>
              <a:gdLst/>
              <a:ahLst/>
              <a:cxnLst/>
              <a:rect l="l" t="t" r="r" b="b"/>
              <a:pathLst>
                <a:path w="3145" h="1840" extrusionOk="0">
                  <a:moveTo>
                    <a:pt x="895" y="22"/>
                  </a:moveTo>
                  <a:cubicBezTo>
                    <a:pt x="920" y="22"/>
                    <a:pt x="944" y="27"/>
                    <a:pt x="966" y="40"/>
                  </a:cubicBezTo>
                  <a:lnTo>
                    <a:pt x="3102" y="1294"/>
                  </a:lnTo>
                  <a:cubicBezTo>
                    <a:pt x="3116" y="1294"/>
                    <a:pt x="3123" y="1308"/>
                    <a:pt x="3123" y="1330"/>
                  </a:cubicBezTo>
                  <a:cubicBezTo>
                    <a:pt x="3123" y="1351"/>
                    <a:pt x="3109" y="1365"/>
                    <a:pt x="3088" y="1379"/>
                  </a:cubicBezTo>
                  <a:lnTo>
                    <a:pt x="2348" y="1795"/>
                  </a:lnTo>
                  <a:cubicBezTo>
                    <a:pt x="2320" y="1811"/>
                    <a:pt x="2288" y="1820"/>
                    <a:pt x="2255" y="1820"/>
                  </a:cubicBezTo>
                  <a:cubicBezTo>
                    <a:pt x="2229" y="1820"/>
                    <a:pt x="2203" y="1814"/>
                    <a:pt x="2178" y="1802"/>
                  </a:cubicBezTo>
                  <a:lnTo>
                    <a:pt x="50" y="554"/>
                  </a:lnTo>
                  <a:cubicBezTo>
                    <a:pt x="35" y="547"/>
                    <a:pt x="21" y="533"/>
                    <a:pt x="21" y="512"/>
                  </a:cubicBezTo>
                  <a:cubicBezTo>
                    <a:pt x="28" y="491"/>
                    <a:pt x="43" y="470"/>
                    <a:pt x="64" y="463"/>
                  </a:cubicBezTo>
                  <a:lnTo>
                    <a:pt x="797" y="47"/>
                  </a:lnTo>
                  <a:cubicBezTo>
                    <a:pt x="828" y="31"/>
                    <a:pt x="862" y="22"/>
                    <a:pt x="895" y="22"/>
                  </a:cubicBezTo>
                  <a:close/>
                  <a:moveTo>
                    <a:pt x="894" y="0"/>
                  </a:moveTo>
                  <a:cubicBezTo>
                    <a:pt x="856" y="0"/>
                    <a:pt x="818" y="10"/>
                    <a:pt x="783" y="25"/>
                  </a:cubicBezTo>
                  <a:lnTo>
                    <a:pt x="50" y="448"/>
                  </a:lnTo>
                  <a:cubicBezTo>
                    <a:pt x="21" y="455"/>
                    <a:pt x="0" y="484"/>
                    <a:pt x="0" y="512"/>
                  </a:cubicBezTo>
                  <a:cubicBezTo>
                    <a:pt x="0" y="540"/>
                    <a:pt x="14" y="561"/>
                    <a:pt x="35" y="568"/>
                  </a:cubicBezTo>
                  <a:lnTo>
                    <a:pt x="2164" y="1823"/>
                  </a:lnTo>
                  <a:cubicBezTo>
                    <a:pt x="2185" y="1833"/>
                    <a:pt x="2206" y="1840"/>
                    <a:pt x="2226" y="1840"/>
                  </a:cubicBezTo>
                  <a:cubicBezTo>
                    <a:pt x="2234" y="1840"/>
                    <a:pt x="2241" y="1839"/>
                    <a:pt x="2249" y="1837"/>
                  </a:cubicBezTo>
                  <a:cubicBezTo>
                    <a:pt x="2257" y="1838"/>
                    <a:pt x="2264" y="1839"/>
                    <a:pt x="2272" y="1839"/>
                  </a:cubicBezTo>
                  <a:cubicBezTo>
                    <a:pt x="2304" y="1839"/>
                    <a:pt x="2333" y="1828"/>
                    <a:pt x="2362" y="1816"/>
                  </a:cubicBezTo>
                  <a:lnTo>
                    <a:pt x="3095" y="1393"/>
                  </a:lnTo>
                  <a:cubicBezTo>
                    <a:pt x="3123" y="1386"/>
                    <a:pt x="3137" y="1358"/>
                    <a:pt x="3144" y="1330"/>
                  </a:cubicBezTo>
                  <a:cubicBezTo>
                    <a:pt x="3144" y="1301"/>
                    <a:pt x="3130" y="1280"/>
                    <a:pt x="3109" y="1273"/>
                  </a:cubicBezTo>
                  <a:lnTo>
                    <a:pt x="980" y="18"/>
                  </a:lnTo>
                  <a:cubicBezTo>
                    <a:pt x="952" y="6"/>
                    <a:pt x="923"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8"/>
            <p:cNvSpPr/>
            <p:nvPr/>
          </p:nvSpPr>
          <p:spPr>
            <a:xfrm>
              <a:off x="780375" y="1918625"/>
              <a:ext cx="45325" cy="25750"/>
            </a:xfrm>
            <a:custGeom>
              <a:avLst/>
              <a:gdLst/>
              <a:ahLst/>
              <a:cxnLst/>
              <a:rect l="l" t="t" r="r" b="b"/>
              <a:pathLst>
                <a:path w="1813" h="1030" extrusionOk="0">
                  <a:moveTo>
                    <a:pt x="894" y="1"/>
                  </a:moveTo>
                  <a:cubicBezTo>
                    <a:pt x="861" y="1"/>
                    <a:pt x="827" y="10"/>
                    <a:pt x="797" y="28"/>
                  </a:cubicBezTo>
                  <a:lnTo>
                    <a:pt x="64" y="444"/>
                  </a:lnTo>
                  <a:cubicBezTo>
                    <a:pt x="8" y="472"/>
                    <a:pt x="1" y="522"/>
                    <a:pt x="43" y="550"/>
                  </a:cubicBezTo>
                  <a:lnTo>
                    <a:pt x="832" y="1008"/>
                  </a:lnTo>
                  <a:cubicBezTo>
                    <a:pt x="861" y="1022"/>
                    <a:pt x="892" y="1029"/>
                    <a:pt x="924" y="1029"/>
                  </a:cubicBezTo>
                  <a:cubicBezTo>
                    <a:pt x="956" y="1029"/>
                    <a:pt x="988" y="1022"/>
                    <a:pt x="1016" y="1008"/>
                  </a:cubicBezTo>
                  <a:lnTo>
                    <a:pt x="1749" y="585"/>
                  </a:lnTo>
                  <a:cubicBezTo>
                    <a:pt x="1805" y="557"/>
                    <a:pt x="1812" y="508"/>
                    <a:pt x="1763" y="479"/>
                  </a:cubicBezTo>
                  <a:lnTo>
                    <a:pt x="981" y="21"/>
                  </a:lnTo>
                  <a:cubicBezTo>
                    <a:pt x="954" y="8"/>
                    <a:pt x="924" y="1"/>
                    <a:pt x="894"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8"/>
            <p:cNvSpPr/>
            <p:nvPr/>
          </p:nvSpPr>
          <p:spPr>
            <a:xfrm>
              <a:off x="780375" y="1918450"/>
              <a:ext cx="45150" cy="26275"/>
            </a:xfrm>
            <a:custGeom>
              <a:avLst/>
              <a:gdLst/>
              <a:ahLst/>
              <a:cxnLst/>
              <a:rect l="l" t="t" r="r" b="b"/>
              <a:pathLst>
                <a:path w="1806" h="1051" extrusionOk="0">
                  <a:moveTo>
                    <a:pt x="893" y="20"/>
                  </a:moveTo>
                  <a:cubicBezTo>
                    <a:pt x="920" y="20"/>
                    <a:pt x="947" y="25"/>
                    <a:pt x="973" y="35"/>
                  </a:cubicBezTo>
                  <a:lnTo>
                    <a:pt x="1763" y="500"/>
                  </a:lnTo>
                  <a:cubicBezTo>
                    <a:pt x="1777" y="508"/>
                    <a:pt x="1784" y="522"/>
                    <a:pt x="1784" y="536"/>
                  </a:cubicBezTo>
                  <a:cubicBezTo>
                    <a:pt x="1784" y="557"/>
                    <a:pt x="1770" y="578"/>
                    <a:pt x="1749" y="585"/>
                  </a:cubicBezTo>
                  <a:lnTo>
                    <a:pt x="1009" y="1001"/>
                  </a:lnTo>
                  <a:cubicBezTo>
                    <a:pt x="981" y="1017"/>
                    <a:pt x="949" y="1026"/>
                    <a:pt x="916" y="1026"/>
                  </a:cubicBezTo>
                  <a:cubicBezTo>
                    <a:pt x="890" y="1026"/>
                    <a:pt x="864" y="1020"/>
                    <a:pt x="840" y="1008"/>
                  </a:cubicBezTo>
                  <a:lnTo>
                    <a:pt x="50" y="550"/>
                  </a:lnTo>
                  <a:cubicBezTo>
                    <a:pt x="36" y="543"/>
                    <a:pt x="29" y="529"/>
                    <a:pt x="29" y="515"/>
                  </a:cubicBezTo>
                  <a:cubicBezTo>
                    <a:pt x="29" y="493"/>
                    <a:pt x="43" y="479"/>
                    <a:pt x="64" y="465"/>
                  </a:cubicBezTo>
                  <a:lnTo>
                    <a:pt x="804" y="42"/>
                  </a:lnTo>
                  <a:cubicBezTo>
                    <a:pt x="831" y="27"/>
                    <a:pt x="861" y="20"/>
                    <a:pt x="893" y="20"/>
                  </a:cubicBezTo>
                  <a:close/>
                  <a:moveTo>
                    <a:pt x="893" y="1"/>
                  </a:moveTo>
                  <a:cubicBezTo>
                    <a:pt x="859" y="1"/>
                    <a:pt x="824" y="10"/>
                    <a:pt x="790" y="28"/>
                  </a:cubicBezTo>
                  <a:lnTo>
                    <a:pt x="50" y="444"/>
                  </a:lnTo>
                  <a:cubicBezTo>
                    <a:pt x="29" y="458"/>
                    <a:pt x="8" y="479"/>
                    <a:pt x="1" y="515"/>
                  </a:cubicBezTo>
                  <a:cubicBezTo>
                    <a:pt x="1" y="536"/>
                    <a:pt x="15" y="557"/>
                    <a:pt x="43" y="564"/>
                  </a:cubicBezTo>
                  <a:lnTo>
                    <a:pt x="825" y="1029"/>
                  </a:lnTo>
                  <a:cubicBezTo>
                    <a:pt x="854" y="1043"/>
                    <a:pt x="882" y="1050"/>
                    <a:pt x="917" y="1050"/>
                  </a:cubicBezTo>
                  <a:cubicBezTo>
                    <a:pt x="952" y="1050"/>
                    <a:pt x="988" y="1036"/>
                    <a:pt x="1016" y="1022"/>
                  </a:cubicBezTo>
                  <a:lnTo>
                    <a:pt x="1756" y="606"/>
                  </a:lnTo>
                  <a:cubicBezTo>
                    <a:pt x="1784" y="592"/>
                    <a:pt x="1798" y="564"/>
                    <a:pt x="1805" y="536"/>
                  </a:cubicBezTo>
                  <a:cubicBezTo>
                    <a:pt x="1805" y="515"/>
                    <a:pt x="1791" y="493"/>
                    <a:pt x="1770" y="479"/>
                  </a:cubicBezTo>
                  <a:lnTo>
                    <a:pt x="981" y="21"/>
                  </a:lnTo>
                  <a:cubicBezTo>
                    <a:pt x="954" y="8"/>
                    <a:pt x="924" y="1"/>
                    <a:pt x="89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8"/>
            <p:cNvSpPr/>
            <p:nvPr/>
          </p:nvSpPr>
          <p:spPr>
            <a:xfrm>
              <a:off x="807875" y="1934850"/>
              <a:ext cx="45325" cy="25700"/>
            </a:xfrm>
            <a:custGeom>
              <a:avLst/>
              <a:gdLst/>
              <a:ahLst/>
              <a:cxnLst/>
              <a:rect l="l" t="t" r="r" b="b"/>
              <a:pathLst>
                <a:path w="1813" h="1028" extrusionOk="0">
                  <a:moveTo>
                    <a:pt x="894" y="0"/>
                  </a:moveTo>
                  <a:cubicBezTo>
                    <a:pt x="860" y="0"/>
                    <a:pt x="827" y="9"/>
                    <a:pt x="797" y="28"/>
                  </a:cubicBezTo>
                  <a:lnTo>
                    <a:pt x="64" y="444"/>
                  </a:lnTo>
                  <a:cubicBezTo>
                    <a:pt x="7" y="472"/>
                    <a:pt x="0" y="521"/>
                    <a:pt x="50" y="549"/>
                  </a:cubicBezTo>
                  <a:lnTo>
                    <a:pt x="832" y="1008"/>
                  </a:lnTo>
                  <a:cubicBezTo>
                    <a:pt x="859" y="1021"/>
                    <a:pt x="889" y="1028"/>
                    <a:pt x="919" y="1028"/>
                  </a:cubicBezTo>
                  <a:cubicBezTo>
                    <a:pt x="952" y="1028"/>
                    <a:pt x="986" y="1019"/>
                    <a:pt x="1015" y="1001"/>
                  </a:cubicBezTo>
                  <a:lnTo>
                    <a:pt x="1756" y="585"/>
                  </a:lnTo>
                  <a:cubicBezTo>
                    <a:pt x="1805" y="556"/>
                    <a:pt x="1812" y="507"/>
                    <a:pt x="1770" y="479"/>
                  </a:cubicBezTo>
                  <a:lnTo>
                    <a:pt x="980" y="21"/>
                  </a:lnTo>
                  <a:cubicBezTo>
                    <a:pt x="954" y="7"/>
                    <a:pt x="924"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8"/>
            <p:cNvSpPr/>
            <p:nvPr/>
          </p:nvSpPr>
          <p:spPr>
            <a:xfrm>
              <a:off x="807875" y="1934500"/>
              <a:ext cx="45125" cy="26325"/>
            </a:xfrm>
            <a:custGeom>
              <a:avLst/>
              <a:gdLst/>
              <a:ahLst/>
              <a:cxnLst/>
              <a:rect l="l" t="t" r="r" b="b"/>
              <a:pathLst>
                <a:path w="1805" h="1053" extrusionOk="0">
                  <a:moveTo>
                    <a:pt x="903" y="21"/>
                  </a:moveTo>
                  <a:cubicBezTo>
                    <a:pt x="924" y="21"/>
                    <a:pt x="952" y="28"/>
                    <a:pt x="980" y="42"/>
                  </a:cubicBezTo>
                  <a:lnTo>
                    <a:pt x="1763" y="500"/>
                  </a:lnTo>
                  <a:cubicBezTo>
                    <a:pt x="1777" y="507"/>
                    <a:pt x="1784" y="521"/>
                    <a:pt x="1791" y="535"/>
                  </a:cubicBezTo>
                  <a:cubicBezTo>
                    <a:pt x="1791" y="556"/>
                    <a:pt x="1777" y="570"/>
                    <a:pt x="1749" y="585"/>
                  </a:cubicBezTo>
                  <a:lnTo>
                    <a:pt x="1008" y="1008"/>
                  </a:lnTo>
                  <a:cubicBezTo>
                    <a:pt x="984" y="1022"/>
                    <a:pt x="956" y="1029"/>
                    <a:pt x="926" y="1029"/>
                  </a:cubicBezTo>
                  <a:cubicBezTo>
                    <a:pt x="897" y="1029"/>
                    <a:pt x="867" y="1022"/>
                    <a:pt x="839" y="1008"/>
                  </a:cubicBezTo>
                  <a:lnTo>
                    <a:pt x="57" y="549"/>
                  </a:lnTo>
                  <a:cubicBezTo>
                    <a:pt x="43" y="542"/>
                    <a:pt x="29" y="528"/>
                    <a:pt x="29" y="514"/>
                  </a:cubicBezTo>
                  <a:cubicBezTo>
                    <a:pt x="29" y="493"/>
                    <a:pt x="43" y="479"/>
                    <a:pt x="71" y="465"/>
                  </a:cubicBezTo>
                  <a:lnTo>
                    <a:pt x="804" y="49"/>
                  </a:lnTo>
                  <a:cubicBezTo>
                    <a:pt x="832" y="28"/>
                    <a:pt x="867" y="21"/>
                    <a:pt x="903" y="21"/>
                  </a:cubicBezTo>
                  <a:close/>
                  <a:moveTo>
                    <a:pt x="893" y="0"/>
                  </a:moveTo>
                  <a:cubicBezTo>
                    <a:pt x="859" y="0"/>
                    <a:pt x="823" y="9"/>
                    <a:pt x="790" y="28"/>
                  </a:cubicBezTo>
                  <a:lnTo>
                    <a:pt x="57" y="451"/>
                  </a:lnTo>
                  <a:cubicBezTo>
                    <a:pt x="29" y="458"/>
                    <a:pt x="7" y="486"/>
                    <a:pt x="0" y="514"/>
                  </a:cubicBezTo>
                  <a:cubicBezTo>
                    <a:pt x="7" y="542"/>
                    <a:pt x="22" y="563"/>
                    <a:pt x="43" y="570"/>
                  </a:cubicBezTo>
                  <a:lnTo>
                    <a:pt x="825" y="1036"/>
                  </a:lnTo>
                  <a:cubicBezTo>
                    <a:pt x="846" y="1046"/>
                    <a:pt x="866" y="1053"/>
                    <a:pt x="890" y="1053"/>
                  </a:cubicBezTo>
                  <a:cubicBezTo>
                    <a:pt x="898" y="1053"/>
                    <a:pt x="907" y="1052"/>
                    <a:pt x="917" y="1050"/>
                  </a:cubicBezTo>
                  <a:cubicBezTo>
                    <a:pt x="952" y="1050"/>
                    <a:pt x="987" y="1043"/>
                    <a:pt x="1015" y="1029"/>
                  </a:cubicBezTo>
                  <a:lnTo>
                    <a:pt x="1756" y="606"/>
                  </a:lnTo>
                  <a:cubicBezTo>
                    <a:pt x="1784" y="592"/>
                    <a:pt x="1805" y="570"/>
                    <a:pt x="1805" y="542"/>
                  </a:cubicBezTo>
                  <a:cubicBezTo>
                    <a:pt x="1805" y="514"/>
                    <a:pt x="1791" y="493"/>
                    <a:pt x="1770" y="486"/>
                  </a:cubicBezTo>
                  <a:lnTo>
                    <a:pt x="980" y="21"/>
                  </a:lnTo>
                  <a:cubicBezTo>
                    <a:pt x="954" y="7"/>
                    <a:pt x="924" y="0"/>
                    <a:pt x="89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8"/>
            <p:cNvSpPr/>
            <p:nvPr/>
          </p:nvSpPr>
          <p:spPr>
            <a:xfrm>
              <a:off x="717825" y="1881950"/>
              <a:ext cx="53075" cy="30275"/>
            </a:xfrm>
            <a:custGeom>
              <a:avLst/>
              <a:gdLst/>
              <a:ahLst/>
              <a:cxnLst/>
              <a:rect l="l" t="t" r="r" b="b"/>
              <a:pathLst>
                <a:path w="2123" h="1211" extrusionOk="0">
                  <a:moveTo>
                    <a:pt x="888" y="1"/>
                  </a:moveTo>
                  <a:cubicBezTo>
                    <a:pt x="857" y="1"/>
                    <a:pt x="825" y="8"/>
                    <a:pt x="797" y="22"/>
                  </a:cubicBezTo>
                  <a:lnTo>
                    <a:pt x="64" y="445"/>
                  </a:lnTo>
                  <a:cubicBezTo>
                    <a:pt x="7" y="473"/>
                    <a:pt x="0" y="522"/>
                    <a:pt x="50" y="551"/>
                  </a:cubicBezTo>
                  <a:lnTo>
                    <a:pt x="1142" y="1192"/>
                  </a:lnTo>
                  <a:cubicBezTo>
                    <a:pt x="1167" y="1204"/>
                    <a:pt x="1194" y="1210"/>
                    <a:pt x="1222" y="1210"/>
                  </a:cubicBezTo>
                  <a:cubicBezTo>
                    <a:pt x="1258" y="1210"/>
                    <a:pt x="1294" y="1201"/>
                    <a:pt x="1325" y="1185"/>
                  </a:cubicBezTo>
                  <a:lnTo>
                    <a:pt x="2066" y="769"/>
                  </a:lnTo>
                  <a:cubicBezTo>
                    <a:pt x="2115" y="734"/>
                    <a:pt x="2122" y="692"/>
                    <a:pt x="2073" y="663"/>
                  </a:cubicBezTo>
                  <a:lnTo>
                    <a:pt x="980" y="22"/>
                  </a:lnTo>
                  <a:cubicBezTo>
                    <a:pt x="952" y="8"/>
                    <a:pt x="920" y="1"/>
                    <a:pt x="88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8"/>
            <p:cNvSpPr/>
            <p:nvPr/>
          </p:nvSpPr>
          <p:spPr>
            <a:xfrm>
              <a:off x="717825" y="1881625"/>
              <a:ext cx="53075" cy="30850"/>
            </a:xfrm>
            <a:custGeom>
              <a:avLst/>
              <a:gdLst/>
              <a:ahLst/>
              <a:cxnLst/>
              <a:rect l="l" t="t" r="r" b="b"/>
              <a:pathLst>
                <a:path w="2123" h="1234" extrusionOk="0">
                  <a:moveTo>
                    <a:pt x="897" y="24"/>
                  </a:moveTo>
                  <a:cubicBezTo>
                    <a:pt x="922" y="24"/>
                    <a:pt x="948" y="30"/>
                    <a:pt x="973" y="42"/>
                  </a:cubicBezTo>
                  <a:lnTo>
                    <a:pt x="2073" y="683"/>
                  </a:lnTo>
                  <a:cubicBezTo>
                    <a:pt x="2087" y="691"/>
                    <a:pt x="2094" y="705"/>
                    <a:pt x="2094" y="719"/>
                  </a:cubicBezTo>
                  <a:cubicBezTo>
                    <a:pt x="2094" y="740"/>
                    <a:pt x="2080" y="761"/>
                    <a:pt x="2059" y="768"/>
                  </a:cubicBezTo>
                  <a:lnTo>
                    <a:pt x="1318" y="1191"/>
                  </a:lnTo>
                  <a:cubicBezTo>
                    <a:pt x="1292" y="1206"/>
                    <a:pt x="1261" y="1213"/>
                    <a:pt x="1230" y="1213"/>
                  </a:cubicBezTo>
                  <a:cubicBezTo>
                    <a:pt x="1203" y="1213"/>
                    <a:pt x="1175" y="1208"/>
                    <a:pt x="1149" y="1198"/>
                  </a:cubicBezTo>
                  <a:lnTo>
                    <a:pt x="1149" y="1191"/>
                  </a:lnTo>
                  <a:lnTo>
                    <a:pt x="50" y="550"/>
                  </a:lnTo>
                  <a:cubicBezTo>
                    <a:pt x="35" y="542"/>
                    <a:pt x="28" y="528"/>
                    <a:pt x="28" y="514"/>
                  </a:cubicBezTo>
                  <a:cubicBezTo>
                    <a:pt x="28" y="493"/>
                    <a:pt x="42" y="472"/>
                    <a:pt x="64" y="465"/>
                  </a:cubicBezTo>
                  <a:lnTo>
                    <a:pt x="804" y="49"/>
                  </a:lnTo>
                  <a:cubicBezTo>
                    <a:pt x="831" y="33"/>
                    <a:pt x="864" y="24"/>
                    <a:pt x="897" y="24"/>
                  </a:cubicBezTo>
                  <a:close/>
                  <a:moveTo>
                    <a:pt x="890" y="0"/>
                  </a:moveTo>
                  <a:cubicBezTo>
                    <a:pt x="855" y="0"/>
                    <a:pt x="819" y="9"/>
                    <a:pt x="790" y="28"/>
                  </a:cubicBezTo>
                  <a:lnTo>
                    <a:pt x="50" y="444"/>
                  </a:lnTo>
                  <a:cubicBezTo>
                    <a:pt x="21" y="458"/>
                    <a:pt x="7" y="486"/>
                    <a:pt x="0" y="514"/>
                  </a:cubicBezTo>
                  <a:cubicBezTo>
                    <a:pt x="0" y="535"/>
                    <a:pt x="14" y="557"/>
                    <a:pt x="35" y="571"/>
                  </a:cubicBezTo>
                  <a:lnTo>
                    <a:pt x="1135" y="1212"/>
                  </a:lnTo>
                  <a:cubicBezTo>
                    <a:pt x="1163" y="1226"/>
                    <a:pt x="1191" y="1233"/>
                    <a:pt x="1227" y="1233"/>
                  </a:cubicBezTo>
                  <a:cubicBezTo>
                    <a:pt x="1262" y="1233"/>
                    <a:pt x="1297" y="1226"/>
                    <a:pt x="1332" y="1205"/>
                  </a:cubicBezTo>
                  <a:lnTo>
                    <a:pt x="2073" y="789"/>
                  </a:lnTo>
                  <a:cubicBezTo>
                    <a:pt x="2101" y="775"/>
                    <a:pt x="2115" y="754"/>
                    <a:pt x="2122" y="719"/>
                  </a:cubicBezTo>
                  <a:cubicBezTo>
                    <a:pt x="2122" y="698"/>
                    <a:pt x="2108" y="676"/>
                    <a:pt x="2087" y="669"/>
                  </a:cubicBezTo>
                  <a:lnTo>
                    <a:pt x="980" y="21"/>
                  </a:lnTo>
                  <a:cubicBezTo>
                    <a:pt x="953" y="8"/>
                    <a:pt x="922" y="0"/>
                    <a:pt x="89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8"/>
            <p:cNvSpPr/>
            <p:nvPr/>
          </p:nvSpPr>
          <p:spPr>
            <a:xfrm>
              <a:off x="580525" y="1801275"/>
              <a:ext cx="155300" cy="90375"/>
            </a:xfrm>
            <a:custGeom>
              <a:avLst/>
              <a:gdLst/>
              <a:ahLst/>
              <a:cxnLst/>
              <a:rect l="l" t="t" r="r" b="b"/>
              <a:pathLst>
                <a:path w="6212" h="3615" extrusionOk="0">
                  <a:moveTo>
                    <a:pt x="892" y="0"/>
                  </a:moveTo>
                  <a:cubicBezTo>
                    <a:pt x="859" y="0"/>
                    <a:pt x="827" y="9"/>
                    <a:pt x="797" y="27"/>
                  </a:cubicBezTo>
                  <a:lnTo>
                    <a:pt x="57" y="443"/>
                  </a:lnTo>
                  <a:cubicBezTo>
                    <a:pt x="1" y="472"/>
                    <a:pt x="1" y="521"/>
                    <a:pt x="43" y="549"/>
                  </a:cubicBezTo>
                  <a:lnTo>
                    <a:pt x="5231" y="3594"/>
                  </a:lnTo>
                  <a:cubicBezTo>
                    <a:pt x="5258" y="3608"/>
                    <a:pt x="5288" y="3615"/>
                    <a:pt x="5318" y="3615"/>
                  </a:cubicBezTo>
                  <a:cubicBezTo>
                    <a:pt x="5351" y="3615"/>
                    <a:pt x="5385" y="3606"/>
                    <a:pt x="5415" y="3587"/>
                  </a:cubicBezTo>
                  <a:lnTo>
                    <a:pt x="6155" y="3164"/>
                  </a:lnTo>
                  <a:cubicBezTo>
                    <a:pt x="6204" y="3136"/>
                    <a:pt x="6211" y="3087"/>
                    <a:pt x="6169" y="3059"/>
                  </a:cubicBezTo>
                  <a:lnTo>
                    <a:pt x="981" y="20"/>
                  </a:lnTo>
                  <a:cubicBezTo>
                    <a:pt x="951" y="7"/>
                    <a:pt x="921" y="0"/>
                    <a:pt x="89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8"/>
            <p:cNvSpPr/>
            <p:nvPr/>
          </p:nvSpPr>
          <p:spPr>
            <a:xfrm>
              <a:off x="580525" y="1801000"/>
              <a:ext cx="155125" cy="90850"/>
            </a:xfrm>
            <a:custGeom>
              <a:avLst/>
              <a:gdLst/>
              <a:ahLst/>
              <a:cxnLst/>
              <a:rect l="l" t="t" r="r" b="b"/>
              <a:pathLst>
                <a:path w="6205" h="3634" extrusionOk="0">
                  <a:moveTo>
                    <a:pt x="896" y="24"/>
                  </a:moveTo>
                  <a:cubicBezTo>
                    <a:pt x="924" y="24"/>
                    <a:pt x="952" y="31"/>
                    <a:pt x="974" y="45"/>
                  </a:cubicBezTo>
                  <a:lnTo>
                    <a:pt x="6155" y="3091"/>
                  </a:lnTo>
                  <a:cubicBezTo>
                    <a:pt x="6169" y="3098"/>
                    <a:pt x="6183" y="3112"/>
                    <a:pt x="6183" y="3126"/>
                  </a:cubicBezTo>
                  <a:cubicBezTo>
                    <a:pt x="6183" y="3147"/>
                    <a:pt x="6162" y="3168"/>
                    <a:pt x="6148" y="3175"/>
                  </a:cubicBezTo>
                  <a:lnTo>
                    <a:pt x="5408" y="3591"/>
                  </a:lnTo>
                  <a:cubicBezTo>
                    <a:pt x="5376" y="3607"/>
                    <a:pt x="5342" y="3616"/>
                    <a:pt x="5310" y="3616"/>
                  </a:cubicBezTo>
                  <a:cubicBezTo>
                    <a:pt x="5284" y="3616"/>
                    <a:pt x="5260" y="3611"/>
                    <a:pt x="5238" y="3598"/>
                  </a:cubicBezTo>
                  <a:lnTo>
                    <a:pt x="50" y="553"/>
                  </a:lnTo>
                  <a:cubicBezTo>
                    <a:pt x="36" y="546"/>
                    <a:pt x="22" y="532"/>
                    <a:pt x="22" y="511"/>
                  </a:cubicBezTo>
                  <a:cubicBezTo>
                    <a:pt x="29" y="490"/>
                    <a:pt x="43" y="475"/>
                    <a:pt x="64" y="461"/>
                  </a:cubicBezTo>
                  <a:lnTo>
                    <a:pt x="804" y="45"/>
                  </a:lnTo>
                  <a:cubicBezTo>
                    <a:pt x="833" y="31"/>
                    <a:pt x="861" y="24"/>
                    <a:pt x="896" y="24"/>
                  </a:cubicBezTo>
                  <a:close/>
                  <a:moveTo>
                    <a:pt x="891" y="0"/>
                  </a:moveTo>
                  <a:cubicBezTo>
                    <a:pt x="856" y="0"/>
                    <a:pt x="820" y="9"/>
                    <a:pt x="790" y="24"/>
                  </a:cubicBezTo>
                  <a:lnTo>
                    <a:pt x="50" y="447"/>
                  </a:lnTo>
                  <a:cubicBezTo>
                    <a:pt x="29" y="461"/>
                    <a:pt x="8" y="483"/>
                    <a:pt x="1" y="511"/>
                  </a:cubicBezTo>
                  <a:cubicBezTo>
                    <a:pt x="1" y="539"/>
                    <a:pt x="15" y="560"/>
                    <a:pt x="36" y="567"/>
                  </a:cubicBezTo>
                  <a:lnTo>
                    <a:pt x="5224" y="3612"/>
                  </a:lnTo>
                  <a:cubicBezTo>
                    <a:pt x="5252" y="3626"/>
                    <a:pt x="5281" y="3634"/>
                    <a:pt x="5309" y="3634"/>
                  </a:cubicBezTo>
                  <a:cubicBezTo>
                    <a:pt x="5344" y="3634"/>
                    <a:pt x="5379" y="3626"/>
                    <a:pt x="5415" y="3605"/>
                  </a:cubicBezTo>
                  <a:lnTo>
                    <a:pt x="6155" y="3189"/>
                  </a:lnTo>
                  <a:cubicBezTo>
                    <a:pt x="6183" y="3175"/>
                    <a:pt x="6197" y="3154"/>
                    <a:pt x="6204" y="3119"/>
                  </a:cubicBezTo>
                  <a:cubicBezTo>
                    <a:pt x="6204" y="3098"/>
                    <a:pt x="6190" y="3077"/>
                    <a:pt x="6169" y="3070"/>
                  </a:cubicBezTo>
                  <a:lnTo>
                    <a:pt x="981" y="24"/>
                  </a:lnTo>
                  <a:cubicBezTo>
                    <a:pt x="954" y="8"/>
                    <a:pt x="923" y="0"/>
                    <a:pt x="89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8"/>
            <p:cNvSpPr/>
            <p:nvPr/>
          </p:nvSpPr>
          <p:spPr>
            <a:xfrm>
              <a:off x="546875" y="1781575"/>
              <a:ext cx="51475" cy="29375"/>
            </a:xfrm>
            <a:custGeom>
              <a:avLst/>
              <a:gdLst/>
              <a:ahLst/>
              <a:cxnLst/>
              <a:rect l="l" t="t" r="r" b="b"/>
              <a:pathLst>
                <a:path w="2059" h="1175" extrusionOk="0">
                  <a:moveTo>
                    <a:pt x="903" y="1"/>
                  </a:moveTo>
                  <a:cubicBezTo>
                    <a:pt x="870" y="1"/>
                    <a:pt x="836" y="10"/>
                    <a:pt x="804" y="26"/>
                  </a:cubicBezTo>
                  <a:lnTo>
                    <a:pt x="64" y="442"/>
                  </a:lnTo>
                  <a:cubicBezTo>
                    <a:pt x="7" y="477"/>
                    <a:pt x="0" y="519"/>
                    <a:pt x="50" y="548"/>
                  </a:cubicBezTo>
                  <a:lnTo>
                    <a:pt x="1079" y="1154"/>
                  </a:lnTo>
                  <a:cubicBezTo>
                    <a:pt x="1106" y="1167"/>
                    <a:pt x="1135" y="1174"/>
                    <a:pt x="1165" y="1174"/>
                  </a:cubicBezTo>
                  <a:cubicBezTo>
                    <a:pt x="1199" y="1174"/>
                    <a:pt x="1232" y="1165"/>
                    <a:pt x="1262" y="1147"/>
                  </a:cubicBezTo>
                  <a:lnTo>
                    <a:pt x="2002" y="731"/>
                  </a:lnTo>
                  <a:cubicBezTo>
                    <a:pt x="2052" y="696"/>
                    <a:pt x="2059" y="653"/>
                    <a:pt x="2016" y="625"/>
                  </a:cubicBezTo>
                  <a:lnTo>
                    <a:pt x="980" y="19"/>
                  </a:lnTo>
                  <a:cubicBezTo>
                    <a:pt x="955" y="6"/>
                    <a:pt x="929" y="1"/>
                    <a:pt x="90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8"/>
            <p:cNvSpPr/>
            <p:nvPr/>
          </p:nvSpPr>
          <p:spPr>
            <a:xfrm>
              <a:off x="547050" y="1781350"/>
              <a:ext cx="51125" cy="29775"/>
            </a:xfrm>
            <a:custGeom>
              <a:avLst/>
              <a:gdLst/>
              <a:ahLst/>
              <a:cxnLst/>
              <a:rect l="l" t="t" r="r" b="b"/>
              <a:pathLst>
                <a:path w="2045" h="1191" extrusionOk="0">
                  <a:moveTo>
                    <a:pt x="892" y="20"/>
                  </a:moveTo>
                  <a:cubicBezTo>
                    <a:pt x="919" y="20"/>
                    <a:pt x="947" y="25"/>
                    <a:pt x="973" y="35"/>
                  </a:cubicBezTo>
                  <a:lnTo>
                    <a:pt x="2002" y="641"/>
                  </a:lnTo>
                  <a:cubicBezTo>
                    <a:pt x="2017" y="648"/>
                    <a:pt x="2024" y="662"/>
                    <a:pt x="2024" y="676"/>
                  </a:cubicBezTo>
                  <a:cubicBezTo>
                    <a:pt x="2024" y="705"/>
                    <a:pt x="2009" y="719"/>
                    <a:pt x="1988" y="733"/>
                  </a:cubicBezTo>
                  <a:lnTo>
                    <a:pt x="1248" y="1149"/>
                  </a:lnTo>
                  <a:cubicBezTo>
                    <a:pt x="1222" y="1164"/>
                    <a:pt x="1191" y="1171"/>
                    <a:pt x="1160" y="1171"/>
                  </a:cubicBezTo>
                  <a:cubicBezTo>
                    <a:pt x="1133" y="1171"/>
                    <a:pt x="1105" y="1166"/>
                    <a:pt x="1079" y="1156"/>
                  </a:cubicBezTo>
                  <a:lnTo>
                    <a:pt x="50" y="549"/>
                  </a:lnTo>
                  <a:cubicBezTo>
                    <a:pt x="36" y="542"/>
                    <a:pt x="22" y="528"/>
                    <a:pt x="22" y="514"/>
                  </a:cubicBezTo>
                  <a:cubicBezTo>
                    <a:pt x="22" y="493"/>
                    <a:pt x="36" y="479"/>
                    <a:pt x="64" y="465"/>
                  </a:cubicBezTo>
                  <a:lnTo>
                    <a:pt x="804" y="42"/>
                  </a:lnTo>
                  <a:cubicBezTo>
                    <a:pt x="830" y="27"/>
                    <a:pt x="861" y="20"/>
                    <a:pt x="892" y="20"/>
                  </a:cubicBezTo>
                  <a:close/>
                  <a:moveTo>
                    <a:pt x="888" y="0"/>
                  </a:moveTo>
                  <a:cubicBezTo>
                    <a:pt x="853" y="0"/>
                    <a:pt x="820" y="9"/>
                    <a:pt x="790" y="28"/>
                  </a:cubicBezTo>
                  <a:lnTo>
                    <a:pt x="50" y="444"/>
                  </a:lnTo>
                  <a:cubicBezTo>
                    <a:pt x="22" y="458"/>
                    <a:pt x="7" y="486"/>
                    <a:pt x="0" y="514"/>
                  </a:cubicBezTo>
                  <a:cubicBezTo>
                    <a:pt x="0" y="535"/>
                    <a:pt x="15" y="557"/>
                    <a:pt x="36" y="564"/>
                  </a:cubicBezTo>
                  <a:lnTo>
                    <a:pt x="1065" y="1170"/>
                  </a:lnTo>
                  <a:cubicBezTo>
                    <a:pt x="1093" y="1184"/>
                    <a:pt x="1121" y="1191"/>
                    <a:pt x="1156" y="1191"/>
                  </a:cubicBezTo>
                  <a:cubicBezTo>
                    <a:pt x="1192" y="1191"/>
                    <a:pt x="1227" y="1184"/>
                    <a:pt x="1255" y="1163"/>
                  </a:cubicBezTo>
                  <a:lnTo>
                    <a:pt x="1995" y="747"/>
                  </a:lnTo>
                  <a:cubicBezTo>
                    <a:pt x="2024" y="733"/>
                    <a:pt x="2045" y="712"/>
                    <a:pt x="2045" y="676"/>
                  </a:cubicBezTo>
                  <a:cubicBezTo>
                    <a:pt x="2045" y="655"/>
                    <a:pt x="2031" y="634"/>
                    <a:pt x="2009" y="627"/>
                  </a:cubicBezTo>
                  <a:lnTo>
                    <a:pt x="980" y="21"/>
                  </a:lnTo>
                  <a:cubicBezTo>
                    <a:pt x="950"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8"/>
            <p:cNvSpPr/>
            <p:nvPr/>
          </p:nvSpPr>
          <p:spPr>
            <a:xfrm>
              <a:off x="519550" y="1765500"/>
              <a:ext cx="45325" cy="25700"/>
            </a:xfrm>
            <a:custGeom>
              <a:avLst/>
              <a:gdLst/>
              <a:ahLst/>
              <a:cxnLst/>
              <a:rect l="l" t="t" r="r" b="b"/>
              <a:pathLst>
                <a:path w="1813" h="1028" extrusionOk="0">
                  <a:moveTo>
                    <a:pt x="891" y="0"/>
                  </a:moveTo>
                  <a:cubicBezTo>
                    <a:pt x="859" y="0"/>
                    <a:pt x="827" y="9"/>
                    <a:pt x="797" y="27"/>
                  </a:cubicBezTo>
                  <a:lnTo>
                    <a:pt x="57" y="443"/>
                  </a:lnTo>
                  <a:cubicBezTo>
                    <a:pt x="8" y="472"/>
                    <a:pt x="1" y="521"/>
                    <a:pt x="43" y="549"/>
                  </a:cubicBezTo>
                  <a:lnTo>
                    <a:pt x="833" y="1007"/>
                  </a:lnTo>
                  <a:cubicBezTo>
                    <a:pt x="859" y="1021"/>
                    <a:pt x="889" y="1028"/>
                    <a:pt x="919" y="1028"/>
                  </a:cubicBezTo>
                  <a:cubicBezTo>
                    <a:pt x="952" y="1028"/>
                    <a:pt x="986" y="1019"/>
                    <a:pt x="1016" y="1000"/>
                  </a:cubicBezTo>
                  <a:lnTo>
                    <a:pt x="1749" y="584"/>
                  </a:lnTo>
                  <a:cubicBezTo>
                    <a:pt x="1805" y="556"/>
                    <a:pt x="1812" y="507"/>
                    <a:pt x="1763" y="479"/>
                  </a:cubicBezTo>
                  <a:lnTo>
                    <a:pt x="981" y="20"/>
                  </a:lnTo>
                  <a:cubicBezTo>
                    <a:pt x="951" y="7"/>
                    <a:pt x="921" y="0"/>
                    <a:pt x="891"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8"/>
            <p:cNvSpPr/>
            <p:nvPr/>
          </p:nvSpPr>
          <p:spPr>
            <a:xfrm>
              <a:off x="519550" y="1765300"/>
              <a:ext cx="45325" cy="26175"/>
            </a:xfrm>
            <a:custGeom>
              <a:avLst/>
              <a:gdLst/>
              <a:ahLst/>
              <a:cxnLst/>
              <a:rect l="l" t="t" r="r" b="b"/>
              <a:pathLst>
                <a:path w="1813" h="1047" extrusionOk="0">
                  <a:moveTo>
                    <a:pt x="897" y="17"/>
                  </a:moveTo>
                  <a:cubicBezTo>
                    <a:pt x="923" y="17"/>
                    <a:pt x="949" y="23"/>
                    <a:pt x="974" y="35"/>
                  </a:cubicBezTo>
                  <a:lnTo>
                    <a:pt x="1756" y="494"/>
                  </a:lnTo>
                  <a:cubicBezTo>
                    <a:pt x="1770" y="501"/>
                    <a:pt x="1784" y="515"/>
                    <a:pt x="1784" y="536"/>
                  </a:cubicBezTo>
                  <a:cubicBezTo>
                    <a:pt x="1784" y="557"/>
                    <a:pt x="1763" y="571"/>
                    <a:pt x="1749" y="585"/>
                  </a:cubicBezTo>
                  <a:lnTo>
                    <a:pt x="1009" y="1001"/>
                  </a:lnTo>
                  <a:cubicBezTo>
                    <a:pt x="979" y="1016"/>
                    <a:pt x="946" y="1023"/>
                    <a:pt x="915" y="1023"/>
                  </a:cubicBezTo>
                  <a:cubicBezTo>
                    <a:pt x="888" y="1023"/>
                    <a:pt x="862" y="1018"/>
                    <a:pt x="840" y="1008"/>
                  </a:cubicBezTo>
                  <a:lnTo>
                    <a:pt x="50" y="543"/>
                  </a:lnTo>
                  <a:cubicBezTo>
                    <a:pt x="36" y="543"/>
                    <a:pt x="29" y="529"/>
                    <a:pt x="22" y="508"/>
                  </a:cubicBezTo>
                  <a:cubicBezTo>
                    <a:pt x="22" y="494"/>
                    <a:pt x="43" y="472"/>
                    <a:pt x="64" y="458"/>
                  </a:cubicBezTo>
                  <a:lnTo>
                    <a:pt x="804" y="42"/>
                  </a:lnTo>
                  <a:cubicBezTo>
                    <a:pt x="832" y="27"/>
                    <a:pt x="864" y="17"/>
                    <a:pt x="897" y="17"/>
                  </a:cubicBezTo>
                  <a:close/>
                  <a:moveTo>
                    <a:pt x="895" y="1"/>
                  </a:moveTo>
                  <a:cubicBezTo>
                    <a:pt x="861" y="1"/>
                    <a:pt x="827" y="10"/>
                    <a:pt x="797" y="28"/>
                  </a:cubicBezTo>
                  <a:lnTo>
                    <a:pt x="57" y="444"/>
                  </a:lnTo>
                  <a:cubicBezTo>
                    <a:pt x="29" y="458"/>
                    <a:pt x="8" y="480"/>
                    <a:pt x="1" y="508"/>
                  </a:cubicBezTo>
                  <a:cubicBezTo>
                    <a:pt x="1" y="536"/>
                    <a:pt x="15" y="557"/>
                    <a:pt x="36" y="564"/>
                  </a:cubicBezTo>
                  <a:lnTo>
                    <a:pt x="825" y="1029"/>
                  </a:lnTo>
                  <a:cubicBezTo>
                    <a:pt x="846" y="1040"/>
                    <a:pt x="867" y="1046"/>
                    <a:pt x="887" y="1046"/>
                  </a:cubicBezTo>
                  <a:cubicBezTo>
                    <a:pt x="895" y="1046"/>
                    <a:pt x="903" y="1045"/>
                    <a:pt x="910" y="1043"/>
                  </a:cubicBezTo>
                  <a:cubicBezTo>
                    <a:pt x="921" y="1045"/>
                    <a:pt x="931" y="1046"/>
                    <a:pt x="941" y="1046"/>
                  </a:cubicBezTo>
                  <a:cubicBezTo>
                    <a:pt x="970" y="1046"/>
                    <a:pt x="996" y="1038"/>
                    <a:pt x="1023" y="1022"/>
                  </a:cubicBezTo>
                  <a:lnTo>
                    <a:pt x="1763" y="606"/>
                  </a:lnTo>
                  <a:cubicBezTo>
                    <a:pt x="1791" y="592"/>
                    <a:pt x="1805" y="571"/>
                    <a:pt x="1812" y="536"/>
                  </a:cubicBezTo>
                  <a:cubicBezTo>
                    <a:pt x="1812" y="515"/>
                    <a:pt x="1798" y="494"/>
                    <a:pt x="1777" y="487"/>
                  </a:cubicBezTo>
                  <a:lnTo>
                    <a:pt x="988" y="21"/>
                  </a:lnTo>
                  <a:cubicBezTo>
                    <a:pt x="958" y="8"/>
                    <a:pt x="926" y="1"/>
                    <a:pt x="89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8"/>
            <p:cNvSpPr/>
            <p:nvPr/>
          </p:nvSpPr>
          <p:spPr>
            <a:xfrm>
              <a:off x="492075" y="1757550"/>
              <a:ext cx="30850" cy="17550"/>
            </a:xfrm>
            <a:custGeom>
              <a:avLst/>
              <a:gdLst/>
              <a:ahLst/>
              <a:cxnLst/>
              <a:rect l="l" t="t" r="r" b="b"/>
              <a:pathLst>
                <a:path w="1234" h="702" extrusionOk="0">
                  <a:moveTo>
                    <a:pt x="315" y="1"/>
                  </a:moveTo>
                  <a:cubicBezTo>
                    <a:pt x="282" y="1"/>
                    <a:pt x="248" y="10"/>
                    <a:pt x="219" y="28"/>
                  </a:cubicBezTo>
                  <a:lnTo>
                    <a:pt x="63" y="113"/>
                  </a:lnTo>
                  <a:cubicBezTo>
                    <a:pt x="7" y="148"/>
                    <a:pt x="0" y="190"/>
                    <a:pt x="49" y="219"/>
                  </a:cubicBezTo>
                  <a:lnTo>
                    <a:pt x="832" y="684"/>
                  </a:lnTo>
                  <a:cubicBezTo>
                    <a:pt x="857" y="696"/>
                    <a:pt x="884" y="702"/>
                    <a:pt x="912" y="702"/>
                  </a:cubicBezTo>
                  <a:cubicBezTo>
                    <a:pt x="947" y="702"/>
                    <a:pt x="983" y="693"/>
                    <a:pt x="1015" y="677"/>
                  </a:cubicBezTo>
                  <a:lnTo>
                    <a:pt x="1177" y="585"/>
                  </a:lnTo>
                  <a:cubicBezTo>
                    <a:pt x="1227" y="557"/>
                    <a:pt x="1234" y="508"/>
                    <a:pt x="1191" y="486"/>
                  </a:cubicBezTo>
                  <a:lnTo>
                    <a:pt x="402" y="21"/>
                  </a:lnTo>
                  <a:cubicBezTo>
                    <a:pt x="375" y="8"/>
                    <a:pt x="345" y="1"/>
                    <a:pt x="31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8"/>
            <p:cNvSpPr/>
            <p:nvPr/>
          </p:nvSpPr>
          <p:spPr>
            <a:xfrm>
              <a:off x="492250" y="1757300"/>
              <a:ext cx="30675" cy="18050"/>
            </a:xfrm>
            <a:custGeom>
              <a:avLst/>
              <a:gdLst/>
              <a:ahLst/>
              <a:cxnLst/>
              <a:rect l="l" t="t" r="r" b="b"/>
              <a:pathLst>
                <a:path w="1227" h="722" extrusionOk="0">
                  <a:moveTo>
                    <a:pt x="309" y="23"/>
                  </a:moveTo>
                  <a:cubicBezTo>
                    <a:pt x="335" y="23"/>
                    <a:pt x="362" y="28"/>
                    <a:pt x="388" y="38"/>
                  </a:cubicBezTo>
                  <a:lnTo>
                    <a:pt x="1177" y="503"/>
                  </a:lnTo>
                  <a:cubicBezTo>
                    <a:pt x="1191" y="511"/>
                    <a:pt x="1198" y="525"/>
                    <a:pt x="1206" y="539"/>
                  </a:cubicBezTo>
                  <a:cubicBezTo>
                    <a:pt x="1198" y="560"/>
                    <a:pt x="1184" y="581"/>
                    <a:pt x="1163" y="588"/>
                  </a:cubicBezTo>
                  <a:lnTo>
                    <a:pt x="1001" y="680"/>
                  </a:lnTo>
                  <a:cubicBezTo>
                    <a:pt x="975" y="695"/>
                    <a:pt x="944" y="702"/>
                    <a:pt x="913" y="702"/>
                  </a:cubicBezTo>
                  <a:cubicBezTo>
                    <a:pt x="886" y="702"/>
                    <a:pt x="858" y="697"/>
                    <a:pt x="832" y="687"/>
                  </a:cubicBezTo>
                  <a:lnTo>
                    <a:pt x="42" y="221"/>
                  </a:lnTo>
                  <a:cubicBezTo>
                    <a:pt x="28" y="214"/>
                    <a:pt x="21" y="200"/>
                    <a:pt x="21" y="186"/>
                  </a:cubicBezTo>
                  <a:cubicBezTo>
                    <a:pt x="21" y="165"/>
                    <a:pt x="35" y="151"/>
                    <a:pt x="56" y="137"/>
                  </a:cubicBezTo>
                  <a:lnTo>
                    <a:pt x="219" y="45"/>
                  </a:lnTo>
                  <a:cubicBezTo>
                    <a:pt x="249" y="30"/>
                    <a:pt x="279" y="23"/>
                    <a:pt x="309" y="23"/>
                  </a:cubicBezTo>
                  <a:close/>
                  <a:moveTo>
                    <a:pt x="309" y="0"/>
                  </a:moveTo>
                  <a:cubicBezTo>
                    <a:pt x="275" y="0"/>
                    <a:pt x="241" y="9"/>
                    <a:pt x="212" y="24"/>
                  </a:cubicBezTo>
                  <a:lnTo>
                    <a:pt x="49" y="116"/>
                  </a:lnTo>
                  <a:cubicBezTo>
                    <a:pt x="21" y="130"/>
                    <a:pt x="0" y="151"/>
                    <a:pt x="0" y="186"/>
                  </a:cubicBezTo>
                  <a:cubicBezTo>
                    <a:pt x="0" y="207"/>
                    <a:pt x="14" y="229"/>
                    <a:pt x="35" y="236"/>
                  </a:cubicBezTo>
                  <a:lnTo>
                    <a:pt x="818" y="701"/>
                  </a:lnTo>
                  <a:cubicBezTo>
                    <a:pt x="846" y="715"/>
                    <a:pt x="874" y="722"/>
                    <a:pt x="902" y="722"/>
                  </a:cubicBezTo>
                  <a:cubicBezTo>
                    <a:pt x="945" y="722"/>
                    <a:pt x="980" y="715"/>
                    <a:pt x="1015" y="694"/>
                  </a:cubicBezTo>
                  <a:lnTo>
                    <a:pt x="1170" y="609"/>
                  </a:lnTo>
                  <a:cubicBezTo>
                    <a:pt x="1198" y="595"/>
                    <a:pt x="1220" y="567"/>
                    <a:pt x="1227" y="539"/>
                  </a:cubicBezTo>
                  <a:cubicBezTo>
                    <a:pt x="1220" y="518"/>
                    <a:pt x="1206" y="496"/>
                    <a:pt x="1184" y="482"/>
                  </a:cubicBezTo>
                  <a:lnTo>
                    <a:pt x="402" y="24"/>
                  </a:lnTo>
                  <a:cubicBezTo>
                    <a:pt x="372" y="7"/>
                    <a:pt x="340" y="0"/>
                    <a:pt x="309"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8"/>
            <p:cNvSpPr/>
            <p:nvPr/>
          </p:nvSpPr>
          <p:spPr>
            <a:xfrm>
              <a:off x="464575" y="1733250"/>
              <a:ext cx="45325" cy="25700"/>
            </a:xfrm>
            <a:custGeom>
              <a:avLst/>
              <a:gdLst/>
              <a:ahLst/>
              <a:cxnLst/>
              <a:rect l="l" t="t" r="r" b="b"/>
              <a:pathLst>
                <a:path w="1813" h="1028" extrusionOk="0">
                  <a:moveTo>
                    <a:pt x="890" y="0"/>
                  </a:moveTo>
                  <a:cubicBezTo>
                    <a:pt x="858" y="0"/>
                    <a:pt x="827" y="9"/>
                    <a:pt x="797" y="27"/>
                  </a:cubicBezTo>
                  <a:lnTo>
                    <a:pt x="64" y="443"/>
                  </a:lnTo>
                  <a:cubicBezTo>
                    <a:pt x="7" y="472"/>
                    <a:pt x="0" y="521"/>
                    <a:pt x="50" y="549"/>
                  </a:cubicBezTo>
                  <a:lnTo>
                    <a:pt x="832" y="1007"/>
                  </a:lnTo>
                  <a:cubicBezTo>
                    <a:pt x="859" y="1021"/>
                    <a:pt x="889" y="1028"/>
                    <a:pt x="918" y="1028"/>
                  </a:cubicBezTo>
                  <a:cubicBezTo>
                    <a:pt x="950" y="1028"/>
                    <a:pt x="982" y="1019"/>
                    <a:pt x="1008" y="1000"/>
                  </a:cubicBezTo>
                  <a:lnTo>
                    <a:pt x="1749" y="584"/>
                  </a:lnTo>
                  <a:cubicBezTo>
                    <a:pt x="1805" y="556"/>
                    <a:pt x="1812" y="507"/>
                    <a:pt x="1763" y="479"/>
                  </a:cubicBezTo>
                  <a:lnTo>
                    <a:pt x="973" y="20"/>
                  </a:lnTo>
                  <a:cubicBezTo>
                    <a:pt x="947" y="7"/>
                    <a:pt x="918" y="0"/>
                    <a:pt x="890"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8"/>
            <p:cNvSpPr/>
            <p:nvPr/>
          </p:nvSpPr>
          <p:spPr>
            <a:xfrm>
              <a:off x="464750" y="1732950"/>
              <a:ext cx="44950" cy="26375"/>
            </a:xfrm>
            <a:custGeom>
              <a:avLst/>
              <a:gdLst/>
              <a:ahLst/>
              <a:cxnLst/>
              <a:rect l="l" t="t" r="r" b="b"/>
              <a:pathLst>
                <a:path w="1798" h="1055" extrusionOk="0">
                  <a:moveTo>
                    <a:pt x="914" y="23"/>
                  </a:moveTo>
                  <a:cubicBezTo>
                    <a:pt x="931" y="23"/>
                    <a:pt x="951" y="29"/>
                    <a:pt x="966" y="39"/>
                  </a:cubicBezTo>
                  <a:lnTo>
                    <a:pt x="1756" y="505"/>
                  </a:lnTo>
                  <a:cubicBezTo>
                    <a:pt x="1770" y="505"/>
                    <a:pt x="1777" y="519"/>
                    <a:pt x="1777" y="540"/>
                  </a:cubicBezTo>
                  <a:cubicBezTo>
                    <a:pt x="1777" y="561"/>
                    <a:pt x="1763" y="582"/>
                    <a:pt x="1742" y="589"/>
                  </a:cubicBezTo>
                  <a:lnTo>
                    <a:pt x="1001" y="1005"/>
                  </a:lnTo>
                  <a:cubicBezTo>
                    <a:pt x="974" y="1021"/>
                    <a:pt x="942" y="1030"/>
                    <a:pt x="909" y="1030"/>
                  </a:cubicBezTo>
                  <a:cubicBezTo>
                    <a:pt x="883" y="1030"/>
                    <a:pt x="857" y="1025"/>
                    <a:pt x="832" y="1012"/>
                  </a:cubicBezTo>
                  <a:lnTo>
                    <a:pt x="50" y="554"/>
                  </a:lnTo>
                  <a:cubicBezTo>
                    <a:pt x="29" y="547"/>
                    <a:pt x="22" y="533"/>
                    <a:pt x="22" y="512"/>
                  </a:cubicBezTo>
                  <a:cubicBezTo>
                    <a:pt x="22" y="498"/>
                    <a:pt x="36" y="476"/>
                    <a:pt x="64" y="462"/>
                  </a:cubicBezTo>
                  <a:lnTo>
                    <a:pt x="797" y="46"/>
                  </a:lnTo>
                  <a:cubicBezTo>
                    <a:pt x="820" y="35"/>
                    <a:pt x="848" y="23"/>
                    <a:pt x="876" y="23"/>
                  </a:cubicBezTo>
                  <a:cubicBezTo>
                    <a:pt x="883" y="23"/>
                    <a:pt x="889" y="24"/>
                    <a:pt x="896" y="25"/>
                  </a:cubicBezTo>
                  <a:cubicBezTo>
                    <a:pt x="901" y="23"/>
                    <a:pt x="907" y="23"/>
                    <a:pt x="914" y="23"/>
                  </a:cubicBezTo>
                  <a:close/>
                  <a:moveTo>
                    <a:pt x="894" y="0"/>
                  </a:moveTo>
                  <a:cubicBezTo>
                    <a:pt x="856" y="0"/>
                    <a:pt x="818" y="9"/>
                    <a:pt x="783" y="25"/>
                  </a:cubicBezTo>
                  <a:lnTo>
                    <a:pt x="50" y="448"/>
                  </a:lnTo>
                  <a:cubicBezTo>
                    <a:pt x="22" y="455"/>
                    <a:pt x="0" y="484"/>
                    <a:pt x="0" y="512"/>
                  </a:cubicBezTo>
                  <a:cubicBezTo>
                    <a:pt x="0" y="540"/>
                    <a:pt x="14" y="561"/>
                    <a:pt x="36" y="568"/>
                  </a:cubicBezTo>
                  <a:lnTo>
                    <a:pt x="818" y="1033"/>
                  </a:lnTo>
                  <a:cubicBezTo>
                    <a:pt x="846" y="1047"/>
                    <a:pt x="874" y="1054"/>
                    <a:pt x="910" y="1054"/>
                  </a:cubicBezTo>
                  <a:cubicBezTo>
                    <a:pt x="945" y="1054"/>
                    <a:pt x="980" y="1040"/>
                    <a:pt x="1015" y="1026"/>
                  </a:cubicBezTo>
                  <a:lnTo>
                    <a:pt x="1749" y="603"/>
                  </a:lnTo>
                  <a:cubicBezTo>
                    <a:pt x="1777" y="596"/>
                    <a:pt x="1798" y="568"/>
                    <a:pt x="1798" y="540"/>
                  </a:cubicBezTo>
                  <a:cubicBezTo>
                    <a:pt x="1798" y="512"/>
                    <a:pt x="1784" y="491"/>
                    <a:pt x="1763" y="484"/>
                  </a:cubicBezTo>
                  <a:lnTo>
                    <a:pt x="980" y="18"/>
                  </a:lnTo>
                  <a:cubicBezTo>
                    <a:pt x="952" y="6"/>
                    <a:pt x="923" y="0"/>
                    <a:pt x="89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8"/>
            <p:cNvSpPr/>
            <p:nvPr/>
          </p:nvSpPr>
          <p:spPr>
            <a:xfrm>
              <a:off x="437075" y="1725300"/>
              <a:ext cx="30875" cy="17475"/>
            </a:xfrm>
            <a:custGeom>
              <a:avLst/>
              <a:gdLst/>
              <a:ahLst/>
              <a:cxnLst/>
              <a:rect l="l" t="t" r="r" b="b"/>
              <a:pathLst>
                <a:path w="1235" h="699" extrusionOk="0">
                  <a:moveTo>
                    <a:pt x="316" y="1"/>
                  </a:moveTo>
                  <a:cubicBezTo>
                    <a:pt x="283" y="1"/>
                    <a:pt x="249" y="10"/>
                    <a:pt x="219" y="28"/>
                  </a:cubicBezTo>
                  <a:lnTo>
                    <a:pt x="57" y="113"/>
                  </a:lnTo>
                  <a:cubicBezTo>
                    <a:pt x="8" y="141"/>
                    <a:pt x="1" y="190"/>
                    <a:pt x="43" y="219"/>
                  </a:cubicBezTo>
                  <a:lnTo>
                    <a:pt x="832" y="684"/>
                  </a:lnTo>
                  <a:cubicBezTo>
                    <a:pt x="859" y="694"/>
                    <a:pt x="888" y="699"/>
                    <a:pt x="917" y="699"/>
                  </a:cubicBezTo>
                  <a:cubicBezTo>
                    <a:pt x="951" y="699"/>
                    <a:pt x="986" y="692"/>
                    <a:pt x="1016" y="677"/>
                  </a:cubicBezTo>
                  <a:lnTo>
                    <a:pt x="1171" y="585"/>
                  </a:lnTo>
                  <a:cubicBezTo>
                    <a:pt x="1227" y="557"/>
                    <a:pt x="1234" y="508"/>
                    <a:pt x="1185" y="479"/>
                  </a:cubicBezTo>
                  <a:lnTo>
                    <a:pt x="402" y="21"/>
                  </a:lnTo>
                  <a:cubicBezTo>
                    <a:pt x="376" y="8"/>
                    <a:pt x="346" y="1"/>
                    <a:pt x="31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8"/>
            <p:cNvSpPr/>
            <p:nvPr/>
          </p:nvSpPr>
          <p:spPr>
            <a:xfrm>
              <a:off x="437075" y="1725025"/>
              <a:ext cx="30700" cy="18075"/>
            </a:xfrm>
            <a:custGeom>
              <a:avLst/>
              <a:gdLst/>
              <a:ahLst/>
              <a:cxnLst/>
              <a:rect l="l" t="t" r="r" b="b"/>
              <a:pathLst>
                <a:path w="1228" h="723" extrusionOk="0">
                  <a:moveTo>
                    <a:pt x="325" y="18"/>
                  </a:moveTo>
                  <a:cubicBezTo>
                    <a:pt x="346" y="18"/>
                    <a:pt x="374" y="25"/>
                    <a:pt x="395" y="32"/>
                  </a:cubicBezTo>
                  <a:lnTo>
                    <a:pt x="1185" y="497"/>
                  </a:lnTo>
                  <a:cubicBezTo>
                    <a:pt x="1199" y="497"/>
                    <a:pt x="1206" y="511"/>
                    <a:pt x="1206" y="533"/>
                  </a:cubicBezTo>
                  <a:cubicBezTo>
                    <a:pt x="1206" y="547"/>
                    <a:pt x="1192" y="568"/>
                    <a:pt x="1171" y="582"/>
                  </a:cubicBezTo>
                  <a:lnTo>
                    <a:pt x="1009" y="667"/>
                  </a:lnTo>
                  <a:cubicBezTo>
                    <a:pt x="979" y="685"/>
                    <a:pt x="947" y="694"/>
                    <a:pt x="917" y="694"/>
                  </a:cubicBezTo>
                  <a:cubicBezTo>
                    <a:pt x="889" y="694"/>
                    <a:pt x="863" y="687"/>
                    <a:pt x="840" y="674"/>
                  </a:cubicBezTo>
                  <a:lnTo>
                    <a:pt x="50" y="215"/>
                  </a:lnTo>
                  <a:cubicBezTo>
                    <a:pt x="36" y="208"/>
                    <a:pt x="29" y="194"/>
                    <a:pt x="29" y="180"/>
                  </a:cubicBezTo>
                  <a:cubicBezTo>
                    <a:pt x="29" y="152"/>
                    <a:pt x="43" y="138"/>
                    <a:pt x="64" y="124"/>
                  </a:cubicBezTo>
                  <a:lnTo>
                    <a:pt x="226" y="39"/>
                  </a:lnTo>
                  <a:cubicBezTo>
                    <a:pt x="254" y="25"/>
                    <a:pt x="290" y="18"/>
                    <a:pt x="318" y="18"/>
                  </a:cubicBezTo>
                  <a:close/>
                  <a:moveTo>
                    <a:pt x="322" y="0"/>
                  </a:moveTo>
                  <a:cubicBezTo>
                    <a:pt x="286" y="0"/>
                    <a:pt x="248" y="9"/>
                    <a:pt x="212" y="25"/>
                  </a:cubicBezTo>
                  <a:lnTo>
                    <a:pt x="50" y="117"/>
                  </a:lnTo>
                  <a:cubicBezTo>
                    <a:pt x="22" y="131"/>
                    <a:pt x="8" y="152"/>
                    <a:pt x="1" y="180"/>
                  </a:cubicBezTo>
                  <a:cubicBezTo>
                    <a:pt x="1" y="208"/>
                    <a:pt x="15" y="230"/>
                    <a:pt x="36" y="237"/>
                  </a:cubicBezTo>
                  <a:lnTo>
                    <a:pt x="825" y="702"/>
                  </a:lnTo>
                  <a:cubicBezTo>
                    <a:pt x="854" y="716"/>
                    <a:pt x="882" y="723"/>
                    <a:pt x="910" y="723"/>
                  </a:cubicBezTo>
                  <a:cubicBezTo>
                    <a:pt x="952" y="723"/>
                    <a:pt x="988" y="709"/>
                    <a:pt x="1016" y="695"/>
                  </a:cubicBezTo>
                  <a:lnTo>
                    <a:pt x="1178" y="603"/>
                  </a:lnTo>
                  <a:cubicBezTo>
                    <a:pt x="1206" y="596"/>
                    <a:pt x="1227" y="568"/>
                    <a:pt x="1227" y="540"/>
                  </a:cubicBezTo>
                  <a:cubicBezTo>
                    <a:pt x="1227" y="511"/>
                    <a:pt x="1213" y="490"/>
                    <a:pt x="1192" y="483"/>
                  </a:cubicBezTo>
                  <a:lnTo>
                    <a:pt x="402" y="18"/>
                  </a:lnTo>
                  <a:cubicBezTo>
                    <a:pt x="378" y="6"/>
                    <a:pt x="350" y="0"/>
                    <a:pt x="322"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8"/>
            <p:cNvSpPr/>
            <p:nvPr/>
          </p:nvSpPr>
          <p:spPr>
            <a:xfrm>
              <a:off x="752875" y="1902475"/>
              <a:ext cx="45325" cy="25775"/>
            </a:xfrm>
            <a:custGeom>
              <a:avLst/>
              <a:gdLst/>
              <a:ahLst/>
              <a:cxnLst/>
              <a:rect l="l" t="t" r="r" b="b"/>
              <a:pathLst>
                <a:path w="1813" h="1031" extrusionOk="0">
                  <a:moveTo>
                    <a:pt x="898" y="1"/>
                  </a:moveTo>
                  <a:cubicBezTo>
                    <a:pt x="863" y="1"/>
                    <a:pt x="829" y="10"/>
                    <a:pt x="798" y="26"/>
                  </a:cubicBezTo>
                  <a:lnTo>
                    <a:pt x="57" y="442"/>
                  </a:lnTo>
                  <a:cubicBezTo>
                    <a:pt x="8" y="477"/>
                    <a:pt x="1" y="526"/>
                    <a:pt x="43" y="547"/>
                  </a:cubicBezTo>
                  <a:lnTo>
                    <a:pt x="833" y="1013"/>
                  </a:lnTo>
                  <a:cubicBezTo>
                    <a:pt x="858" y="1025"/>
                    <a:pt x="885" y="1031"/>
                    <a:pt x="913" y="1031"/>
                  </a:cubicBezTo>
                  <a:cubicBezTo>
                    <a:pt x="948" y="1031"/>
                    <a:pt x="984" y="1021"/>
                    <a:pt x="1016" y="1006"/>
                  </a:cubicBezTo>
                  <a:lnTo>
                    <a:pt x="1749" y="590"/>
                  </a:lnTo>
                  <a:cubicBezTo>
                    <a:pt x="1806" y="554"/>
                    <a:pt x="1813" y="512"/>
                    <a:pt x="1763" y="484"/>
                  </a:cubicBezTo>
                  <a:lnTo>
                    <a:pt x="981" y="19"/>
                  </a:lnTo>
                  <a:cubicBezTo>
                    <a:pt x="953" y="6"/>
                    <a:pt x="925" y="1"/>
                    <a:pt x="898"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8"/>
            <p:cNvSpPr/>
            <p:nvPr/>
          </p:nvSpPr>
          <p:spPr>
            <a:xfrm>
              <a:off x="752875" y="1902250"/>
              <a:ext cx="45150" cy="26250"/>
            </a:xfrm>
            <a:custGeom>
              <a:avLst/>
              <a:gdLst/>
              <a:ahLst/>
              <a:cxnLst/>
              <a:rect l="l" t="t" r="r" b="b"/>
              <a:pathLst>
                <a:path w="1806" h="1050" extrusionOk="0">
                  <a:moveTo>
                    <a:pt x="893" y="20"/>
                  </a:moveTo>
                  <a:cubicBezTo>
                    <a:pt x="920" y="20"/>
                    <a:pt x="948" y="25"/>
                    <a:pt x="974" y="35"/>
                  </a:cubicBezTo>
                  <a:lnTo>
                    <a:pt x="1756" y="500"/>
                  </a:lnTo>
                  <a:cubicBezTo>
                    <a:pt x="1777" y="507"/>
                    <a:pt x="1784" y="521"/>
                    <a:pt x="1784" y="535"/>
                  </a:cubicBezTo>
                  <a:cubicBezTo>
                    <a:pt x="1784" y="549"/>
                    <a:pt x="1770" y="570"/>
                    <a:pt x="1749" y="585"/>
                  </a:cubicBezTo>
                  <a:lnTo>
                    <a:pt x="1009" y="1000"/>
                  </a:lnTo>
                  <a:cubicBezTo>
                    <a:pt x="979" y="1019"/>
                    <a:pt x="948" y="1028"/>
                    <a:pt x="917" y="1028"/>
                  </a:cubicBezTo>
                  <a:cubicBezTo>
                    <a:pt x="890" y="1028"/>
                    <a:pt x="863" y="1021"/>
                    <a:pt x="840" y="1007"/>
                  </a:cubicBezTo>
                  <a:lnTo>
                    <a:pt x="50" y="549"/>
                  </a:lnTo>
                  <a:cubicBezTo>
                    <a:pt x="36" y="542"/>
                    <a:pt x="29" y="528"/>
                    <a:pt x="29" y="514"/>
                  </a:cubicBezTo>
                  <a:cubicBezTo>
                    <a:pt x="29" y="493"/>
                    <a:pt x="43" y="472"/>
                    <a:pt x="64" y="465"/>
                  </a:cubicBezTo>
                  <a:lnTo>
                    <a:pt x="805" y="42"/>
                  </a:lnTo>
                  <a:cubicBezTo>
                    <a:pt x="831" y="27"/>
                    <a:pt x="862" y="20"/>
                    <a:pt x="893" y="20"/>
                  </a:cubicBezTo>
                  <a:close/>
                  <a:moveTo>
                    <a:pt x="888" y="0"/>
                  </a:moveTo>
                  <a:cubicBezTo>
                    <a:pt x="854" y="0"/>
                    <a:pt x="820" y="9"/>
                    <a:pt x="790" y="28"/>
                  </a:cubicBezTo>
                  <a:lnTo>
                    <a:pt x="50" y="444"/>
                  </a:lnTo>
                  <a:cubicBezTo>
                    <a:pt x="22" y="458"/>
                    <a:pt x="8" y="479"/>
                    <a:pt x="1" y="514"/>
                  </a:cubicBezTo>
                  <a:cubicBezTo>
                    <a:pt x="1" y="535"/>
                    <a:pt x="15" y="556"/>
                    <a:pt x="36" y="563"/>
                  </a:cubicBezTo>
                  <a:lnTo>
                    <a:pt x="826" y="1029"/>
                  </a:lnTo>
                  <a:cubicBezTo>
                    <a:pt x="854" y="1043"/>
                    <a:pt x="882" y="1050"/>
                    <a:pt x="910" y="1050"/>
                  </a:cubicBezTo>
                  <a:cubicBezTo>
                    <a:pt x="946" y="1050"/>
                    <a:pt x="981" y="1036"/>
                    <a:pt x="1016" y="1022"/>
                  </a:cubicBezTo>
                  <a:lnTo>
                    <a:pt x="1756" y="606"/>
                  </a:lnTo>
                  <a:cubicBezTo>
                    <a:pt x="1777" y="592"/>
                    <a:pt x="1799" y="563"/>
                    <a:pt x="1806" y="535"/>
                  </a:cubicBezTo>
                  <a:cubicBezTo>
                    <a:pt x="1806" y="514"/>
                    <a:pt x="1791" y="493"/>
                    <a:pt x="1770" y="479"/>
                  </a:cubicBezTo>
                  <a:lnTo>
                    <a:pt x="981" y="21"/>
                  </a:lnTo>
                  <a:cubicBezTo>
                    <a:pt x="951" y="7"/>
                    <a:pt x="919" y="0"/>
                    <a:pt x="88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8"/>
            <p:cNvSpPr/>
            <p:nvPr/>
          </p:nvSpPr>
          <p:spPr>
            <a:xfrm>
              <a:off x="529950" y="1438025"/>
              <a:ext cx="156175" cy="40925"/>
            </a:xfrm>
            <a:custGeom>
              <a:avLst/>
              <a:gdLst/>
              <a:ahLst/>
              <a:cxnLst/>
              <a:rect l="l" t="t" r="r" b="b"/>
              <a:pathLst>
                <a:path w="6247" h="1637" extrusionOk="0">
                  <a:moveTo>
                    <a:pt x="1157" y="1"/>
                  </a:moveTo>
                  <a:lnTo>
                    <a:pt x="1" y="677"/>
                  </a:lnTo>
                  <a:lnTo>
                    <a:pt x="15" y="677"/>
                  </a:lnTo>
                  <a:lnTo>
                    <a:pt x="78" y="706"/>
                  </a:lnTo>
                  <a:lnTo>
                    <a:pt x="85" y="706"/>
                  </a:lnTo>
                  <a:lnTo>
                    <a:pt x="128" y="727"/>
                  </a:lnTo>
                  <a:lnTo>
                    <a:pt x="170" y="741"/>
                  </a:lnTo>
                  <a:lnTo>
                    <a:pt x="184" y="748"/>
                  </a:lnTo>
                  <a:lnTo>
                    <a:pt x="233" y="769"/>
                  </a:lnTo>
                  <a:lnTo>
                    <a:pt x="297" y="797"/>
                  </a:lnTo>
                  <a:lnTo>
                    <a:pt x="318" y="804"/>
                  </a:lnTo>
                  <a:lnTo>
                    <a:pt x="381" y="825"/>
                  </a:lnTo>
                  <a:lnTo>
                    <a:pt x="445" y="854"/>
                  </a:lnTo>
                  <a:lnTo>
                    <a:pt x="508" y="882"/>
                  </a:lnTo>
                  <a:lnTo>
                    <a:pt x="522" y="889"/>
                  </a:lnTo>
                  <a:lnTo>
                    <a:pt x="572" y="903"/>
                  </a:lnTo>
                  <a:lnTo>
                    <a:pt x="600" y="917"/>
                  </a:lnTo>
                  <a:lnTo>
                    <a:pt x="642" y="931"/>
                  </a:lnTo>
                  <a:lnTo>
                    <a:pt x="670" y="938"/>
                  </a:lnTo>
                  <a:lnTo>
                    <a:pt x="713" y="959"/>
                  </a:lnTo>
                  <a:lnTo>
                    <a:pt x="741" y="966"/>
                  </a:lnTo>
                  <a:lnTo>
                    <a:pt x="790" y="988"/>
                  </a:lnTo>
                  <a:lnTo>
                    <a:pt x="825" y="1002"/>
                  </a:lnTo>
                  <a:lnTo>
                    <a:pt x="868" y="1016"/>
                  </a:lnTo>
                  <a:lnTo>
                    <a:pt x="903" y="1030"/>
                  </a:lnTo>
                  <a:lnTo>
                    <a:pt x="952" y="1044"/>
                  </a:lnTo>
                  <a:lnTo>
                    <a:pt x="973" y="1051"/>
                  </a:lnTo>
                  <a:lnTo>
                    <a:pt x="1107" y="1100"/>
                  </a:lnTo>
                  <a:lnTo>
                    <a:pt x="1129" y="1107"/>
                  </a:lnTo>
                  <a:lnTo>
                    <a:pt x="1262" y="1150"/>
                  </a:lnTo>
                  <a:lnTo>
                    <a:pt x="1277" y="1157"/>
                  </a:lnTo>
                  <a:lnTo>
                    <a:pt x="1425" y="1199"/>
                  </a:lnTo>
                  <a:lnTo>
                    <a:pt x="1432" y="1199"/>
                  </a:lnTo>
                  <a:lnTo>
                    <a:pt x="1573" y="1248"/>
                  </a:lnTo>
                  <a:lnTo>
                    <a:pt x="1587" y="1248"/>
                  </a:lnTo>
                  <a:lnTo>
                    <a:pt x="1714" y="1284"/>
                  </a:lnTo>
                  <a:lnTo>
                    <a:pt x="1742" y="1291"/>
                  </a:lnTo>
                  <a:lnTo>
                    <a:pt x="1848" y="1326"/>
                  </a:lnTo>
                  <a:lnTo>
                    <a:pt x="1869" y="1326"/>
                  </a:lnTo>
                  <a:lnTo>
                    <a:pt x="2003" y="1361"/>
                  </a:lnTo>
                  <a:lnTo>
                    <a:pt x="2031" y="1368"/>
                  </a:lnTo>
                  <a:lnTo>
                    <a:pt x="2144" y="1403"/>
                  </a:lnTo>
                  <a:lnTo>
                    <a:pt x="2158" y="1403"/>
                  </a:lnTo>
                  <a:cubicBezTo>
                    <a:pt x="2249" y="1425"/>
                    <a:pt x="2327" y="1446"/>
                    <a:pt x="2404" y="1467"/>
                  </a:cubicBezTo>
                  <a:lnTo>
                    <a:pt x="2426" y="1467"/>
                  </a:lnTo>
                  <a:cubicBezTo>
                    <a:pt x="2510" y="1481"/>
                    <a:pt x="2595" y="1502"/>
                    <a:pt x="2679" y="1516"/>
                  </a:cubicBezTo>
                  <a:cubicBezTo>
                    <a:pt x="2757" y="1530"/>
                    <a:pt x="2827" y="1544"/>
                    <a:pt x="2905" y="1559"/>
                  </a:cubicBezTo>
                  <a:lnTo>
                    <a:pt x="2919" y="1559"/>
                  </a:lnTo>
                  <a:cubicBezTo>
                    <a:pt x="2990" y="1566"/>
                    <a:pt x="3060" y="1580"/>
                    <a:pt x="3131" y="1587"/>
                  </a:cubicBezTo>
                  <a:lnTo>
                    <a:pt x="3159" y="1587"/>
                  </a:lnTo>
                  <a:cubicBezTo>
                    <a:pt x="3215" y="1601"/>
                    <a:pt x="3279" y="1608"/>
                    <a:pt x="3342" y="1615"/>
                  </a:cubicBezTo>
                  <a:lnTo>
                    <a:pt x="3363" y="1615"/>
                  </a:lnTo>
                  <a:cubicBezTo>
                    <a:pt x="3427" y="1622"/>
                    <a:pt x="3490" y="1622"/>
                    <a:pt x="3546" y="1629"/>
                  </a:cubicBezTo>
                  <a:lnTo>
                    <a:pt x="3575" y="1629"/>
                  </a:lnTo>
                  <a:cubicBezTo>
                    <a:pt x="3631" y="1629"/>
                    <a:pt x="3687" y="1636"/>
                    <a:pt x="3737" y="1636"/>
                  </a:cubicBezTo>
                  <a:lnTo>
                    <a:pt x="4124" y="1636"/>
                  </a:lnTo>
                  <a:cubicBezTo>
                    <a:pt x="4174" y="1636"/>
                    <a:pt x="4230" y="1629"/>
                    <a:pt x="4280" y="1629"/>
                  </a:cubicBezTo>
                  <a:lnTo>
                    <a:pt x="4287" y="1629"/>
                  </a:lnTo>
                  <a:cubicBezTo>
                    <a:pt x="4343" y="1622"/>
                    <a:pt x="4392" y="1615"/>
                    <a:pt x="4442" y="1608"/>
                  </a:cubicBezTo>
                  <a:lnTo>
                    <a:pt x="4463" y="1608"/>
                  </a:lnTo>
                  <a:cubicBezTo>
                    <a:pt x="4512" y="1601"/>
                    <a:pt x="4562" y="1594"/>
                    <a:pt x="4611" y="1587"/>
                  </a:cubicBezTo>
                  <a:lnTo>
                    <a:pt x="4632" y="1587"/>
                  </a:lnTo>
                  <a:cubicBezTo>
                    <a:pt x="4681" y="1573"/>
                    <a:pt x="4731" y="1566"/>
                    <a:pt x="4780" y="1552"/>
                  </a:cubicBezTo>
                  <a:lnTo>
                    <a:pt x="4801" y="1544"/>
                  </a:lnTo>
                  <a:cubicBezTo>
                    <a:pt x="4851" y="1530"/>
                    <a:pt x="4900" y="1516"/>
                    <a:pt x="4949" y="1502"/>
                  </a:cubicBezTo>
                  <a:lnTo>
                    <a:pt x="4956" y="1502"/>
                  </a:lnTo>
                  <a:lnTo>
                    <a:pt x="4970" y="1495"/>
                  </a:lnTo>
                  <a:cubicBezTo>
                    <a:pt x="5013" y="1481"/>
                    <a:pt x="5048" y="1467"/>
                    <a:pt x="5090" y="1446"/>
                  </a:cubicBezTo>
                  <a:lnTo>
                    <a:pt x="6246" y="769"/>
                  </a:lnTo>
                  <a:lnTo>
                    <a:pt x="6246" y="769"/>
                  </a:lnTo>
                  <a:cubicBezTo>
                    <a:pt x="6211" y="783"/>
                    <a:pt x="6169" y="797"/>
                    <a:pt x="6126" y="811"/>
                  </a:cubicBezTo>
                  <a:lnTo>
                    <a:pt x="6105" y="818"/>
                  </a:lnTo>
                  <a:cubicBezTo>
                    <a:pt x="6056" y="840"/>
                    <a:pt x="6014" y="854"/>
                    <a:pt x="5964" y="868"/>
                  </a:cubicBezTo>
                  <a:lnTo>
                    <a:pt x="5936" y="875"/>
                  </a:lnTo>
                  <a:cubicBezTo>
                    <a:pt x="5887" y="882"/>
                    <a:pt x="5837" y="896"/>
                    <a:pt x="5788" y="910"/>
                  </a:cubicBezTo>
                  <a:lnTo>
                    <a:pt x="5767" y="910"/>
                  </a:lnTo>
                  <a:cubicBezTo>
                    <a:pt x="5718" y="924"/>
                    <a:pt x="5668" y="931"/>
                    <a:pt x="5626" y="938"/>
                  </a:cubicBezTo>
                  <a:lnTo>
                    <a:pt x="5598" y="938"/>
                  </a:lnTo>
                  <a:cubicBezTo>
                    <a:pt x="5548" y="945"/>
                    <a:pt x="5499" y="945"/>
                    <a:pt x="5450" y="952"/>
                  </a:cubicBezTo>
                  <a:lnTo>
                    <a:pt x="5436" y="952"/>
                  </a:lnTo>
                  <a:lnTo>
                    <a:pt x="5281" y="959"/>
                  </a:lnTo>
                  <a:lnTo>
                    <a:pt x="4900" y="959"/>
                  </a:lnTo>
                  <a:cubicBezTo>
                    <a:pt x="4843" y="959"/>
                    <a:pt x="4787" y="959"/>
                    <a:pt x="4731" y="952"/>
                  </a:cubicBezTo>
                  <a:lnTo>
                    <a:pt x="4703" y="952"/>
                  </a:lnTo>
                  <a:cubicBezTo>
                    <a:pt x="4646" y="952"/>
                    <a:pt x="4583" y="945"/>
                    <a:pt x="4519" y="938"/>
                  </a:cubicBezTo>
                  <a:lnTo>
                    <a:pt x="4498" y="938"/>
                  </a:lnTo>
                  <a:cubicBezTo>
                    <a:pt x="4435" y="931"/>
                    <a:pt x="4371" y="924"/>
                    <a:pt x="4315" y="917"/>
                  </a:cubicBezTo>
                  <a:lnTo>
                    <a:pt x="4287" y="917"/>
                  </a:lnTo>
                  <a:cubicBezTo>
                    <a:pt x="4216" y="903"/>
                    <a:pt x="4146" y="896"/>
                    <a:pt x="4075" y="882"/>
                  </a:cubicBezTo>
                  <a:lnTo>
                    <a:pt x="4061" y="882"/>
                  </a:lnTo>
                  <a:cubicBezTo>
                    <a:pt x="3983" y="868"/>
                    <a:pt x="3913" y="854"/>
                    <a:pt x="3835" y="840"/>
                  </a:cubicBezTo>
                  <a:cubicBezTo>
                    <a:pt x="3765" y="825"/>
                    <a:pt x="3666" y="804"/>
                    <a:pt x="3582" y="790"/>
                  </a:cubicBezTo>
                  <a:lnTo>
                    <a:pt x="3568" y="790"/>
                  </a:lnTo>
                  <a:cubicBezTo>
                    <a:pt x="3483" y="769"/>
                    <a:pt x="3398" y="748"/>
                    <a:pt x="3321" y="734"/>
                  </a:cubicBezTo>
                  <a:lnTo>
                    <a:pt x="3300" y="727"/>
                  </a:lnTo>
                  <a:lnTo>
                    <a:pt x="3187" y="699"/>
                  </a:lnTo>
                  <a:lnTo>
                    <a:pt x="3159" y="692"/>
                  </a:lnTo>
                  <a:lnTo>
                    <a:pt x="3032" y="656"/>
                  </a:lnTo>
                  <a:lnTo>
                    <a:pt x="3011" y="649"/>
                  </a:lnTo>
                  <a:lnTo>
                    <a:pt x="2898" y="614"/>
                  </a:lnTo>
                  <a:lnTo>
                    <a:pt x="2870" y="607"/>
                  </a:lnTo>
                  <a:lnTo>
                    <a:pt x="2750" y="572"/>
                  </a:lnTo>
                  <a:lnTo>
                    <a:pt x="2729" y="572"/>
                  </a:lnTo>
                  <a:lnTo>
                    <a:pt x="2588" y="529"/>
                  </a:lnTo>
                  <a:lnTo>
                    <a:pt x="2581" y="529"/>
                  </a:lnTo>
                  <a:lnTo>
                    <a:pt x="2440" y="480"/>
                  </a:lnTo>
                  <a:lnTo>
                    <a:pt x="2419" y="473"/>
                  </a:lnTo>
                  <a:lnTo>
                    <a:pt x="2285" y="431"/>
                  </a:lnTo>
                  <a:lnTo>
                    <a:pt x="2263" y="424"/>
                  </a:lnTo>
                  <a:lnTo>
                    <a:pt x="2137" y="381"/>
                  </a:lnTo>
                  <a:lnTo>
                    <a:pt x="2108" y="367"/>
                  </a:lnTo>
                  <a:lnTo>
                    <a:pt x="2059" y="353"/>
                  </a:lnTo>
                  <a:lnTo>
                    <a:pt x="2024" y="339"/>
                  </a:lnTo>
                  <a:lnTo>
                    <a:pt x="1981" y="325"/>
                  </a:lnTo>
                  <a:lnTo>
                    <a:pt x="1946" y="311"/>
                  </a:lnTo>
                  <a:lnTo>
                    <a:pt x="1904" y="297"/>
                  </a:lnTo>
                  <a:lnTo>
                    <a:pt x="1869" y="283"/>
                  </a:lnTo>
                  <a:lnTo>
                    <a:pt x="1826" y="269"/>
                  </a:lnTo>
                  <a:lnTo>
                    <a:pt x="1798" y="254"/>
                  </a:lnTo>
                  <a:lnTo>
                    <a:pt x="1756" y="240"/>
                  </a:lnTo>
                  <a:lnTo>
                    <a:pt x="1728" y="233"/>
                  </a:lnTo>
                  <a:lnTo>
                    <a:pt x="1685" y="212"/>
                  </a:lnTo>
                  <a:lnTo>
                    <a:pt x="1664" y="205"/>
                  </a:lnTo>
                  <a:lnTo>
                    <a:pt x="1601" y="177"/>
                  </a:lnTo>
                  <a:lnTo>
                    <a:pt x="1544" y="156"/>
                  </a:lnTo>
                  <a:lnTo>
                    <a:pt x="1537" y="156"/>
                  </a:lnTo>
                  <a:lnTo>
                    <a:pt x="1474" y="128"/>
                  </a:lnTo>
                  <a:lnTo>
                    <a:pt x="1460" y="128"/>
                  </a:lnTo>
                  <a:lnTo>
                    <a:pt x="1396" y="99"/>
                  </a:lnTo>
                  <a:lnTo>
                    <a:pt x="1340" y="78"/>
                  </a:lnTo>
                  <a:lnTo>
                    <a:pt x="1326" y="71"/>
                  </a:lnTo>
                  <a:lnTo>
                    <a:pt x="1284" y="50"/>
                  </a:lnTo>
                  <a:lnTo>
                    <a:pt x="1241" y="36"/>
                  </a:lnTo>
                  <a:lnTo>
                    <a:pt x="1234" y="36"/>
                  </a:lnTo>
                  <a:lnTo>
                    <a:pt x="1178" y="8"/>
                  </a:lnTo>
                  <a:lnTo>
                    <a:pt x="1157" y="1"/>
                  </a:ln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8"/>
            <p:cNvSpPr/>
            <p:nvPr/>
          </p:nvSpPr>
          <p:spPr>
            <a:xfrm>
              <a:off x="529775" y="1437150"/>
              <a:ext cx="156700" cy="42325"/>
            </a:xfrm>
            <a:custGeom>
              <a:avLst/>
              <a:gdLst/>
              <a:ahLst/>
              <a:cxnLst/>
              <a:rect l="l" t="t" r="r" b="b"/>
              <a:pathLst>
                <a:path w="6268" h="1693" extrusionOk="0">
                  <a:moveTo>
                    <a:pt x="4970" y="1523"/>
                  </a:moveTo>
                  <a:cubicBezTo>
                    <a:pt x="4955" y="1529"/>
                    <a:pt x="4941" y="1534"/>
                    <a:pt x="4927" y="1538"/>
                  </a:cubicBezTo>
                  <a:lnTo>
                    <a:pt x="4927" y="1538"/>
                  </a:lnTo>
                  <a:cubicBezTo>
                    <a:pt x="4937" y="1536"/>
                    <a:pt x="4947" y="1533"/>
                    <a:pt x="4956" y="1530"/>
                  </a:cubicBezTo>
                  <a:cubicBezTo>
                    <a:pt x="4962" y="1528"/>
                    <a:pt x="4967" y="1525"/>
                    <a:pt x="4972" y="1523"/>
                  </a:cubicBezTo>
                  <a:close/>
                  <a:moveTo>
                    <a:pt x="4927" y="1538"/>
                  </a:moveTo>
                  <a:cubicBezTo>
                    <a:pt x="4887" y="1550"/>
                    <a:pt x="4848" y="1561"/>
                    <a:pt x="4808" y="1572"/>
                  </a:cubicBezTo>
                  <a:lnTo>
                    <a:pt x="4787" y="1579"/>
                  </a:lnTo>
                  <a:cubicBezTo>
                    <a:pt x="4738" y="1594"/>
                    <a:pt x="4688" y="1601"/>
                    <a:pt x="4611" y="1615"/>
                  </a:cubicBezTo>
                  <a:cubicBezTo>
                    <a:pt x="4569" y="1629"/>
                    <a:pt x="4519" y="1636"/>
                    <a:pt x="4470" y="1643"/>
                  </a:cubicBezTo>
                  <a:lnTo>
                    <a:pt x="4477" y="1643"/>
                  </a:lnTo>
                  <a:cubicBezTo>
                    <a:pt x="4526" y="1636"/>
                    <a:pt x="4576" y="1629"/>
                    <a:pt x="4646" y="1615"/>
                  </a:cubicBezTo>
                  <a:cubicBezTo>
                    <a:pt x="4695" y="1608"/>
                    <a:pt x="4745" y="1594"/>
                    <a:pt x="4794" y="1579"/>
                  </a:cubicBezTo>
                  <a:lnTo>
                    <a:pt x="4815" y="1572"/>
                  </a:lnTo>
                  <a:cubicBezTo>
                    <a:pt x="4852" y="1562"/>
                    <a:pt x="4888" y="1552"/>
                    <a:pt x="4927" y="1538"/>
                  </a:cubicBezTo>
                  <a:close/>
                  <a:moveTo>
                    <a:pt x="4449" y="1643"/>
                  </a:moveTo>
                  <a:cubicBezTo>
                    <a:pt x="4392" y="1650"/>
                    <a:pt x="4343" y="1657"/>
                    <a:pt x="4301" y="1657"/>
                  </a:cubicBezTo>
                  <a:cubicBezTo>
                    <a:pt x="4350" y="1657"/>
                    <a:pt x="4399" y="1650"/>
                    <a:pt x="4456" y="1643"/>
                  </a:cubicBezTo>
                  <a:close/>
                  <a:moveTo>
                    <a:pt x="4287" y="1657"/>
                  </a:moveTo>
                  <a:lnTo>
                    <a:pt x="4286" y="1657"/>
                  </a:lnTo>
                  <a:lnTo>
                    <a:pt x="4286" y="1657"/>
                  </a:lnTo>
                  <a:cubicBezTo>
                    <a:pt x="4289" y="1657"/>
                    <a:pt x="4291" y="1657"/>
                    <a:pt x="4294" y="1657"/>
                  </a:cubicBezTo>
                  <a:close/>
                  <a:moveTo>
                    <a:pt x="4286" y="1657"/>
                  </a:moveTo>
                  <a:cubicBezTo>
                    <a:pt x="4237" y="1658"/>
                    <a:pt x="4194" y="1663"/>
                    <a:pt x="4151" y="1669"/>
                  </a:cubicBezTo>
                  <a:lnTo>
                    <a:pt x="4151" y="1669"/>
                  </a:lnTo>
                  <a:lnTo>
                    <a:pt x="4286" y="1657"/>
                  </a:lnTo>
                  <a:close/>
                  <a:moveTo>
                    <a:pt x="4151" y="1669"/>
                  </a:moveTo>
                  <a:lnTo>
                    <a:pt x="4131" y="1671"/>
                  </a:lnTo>
                  <a:lnTo>
                    <a:pt x="4139" y="1671"/>
                  </a:lnTo>
                  <a:cubicBezTo>
                    <a:pt x="4143" y="1671"/>
                    <a:pt x="4147" y="1670"/>
                    <a:pt x="4151" y="1669"/>
                  </a:cubicBezTo>
                  <a:close/>
                  <a:moveTo>
                    <a:pt x="1164" y="0"/>
                  </a:moveTo>
                  <a:lnTo>
                    <a:pt x="1" y="698"/>
                  </a:lnTo>
                  <a:cubicBezTo>
                    <a:pt x="1" y="698"/>
                    <a:pt x="1" y="705"/>
                    <a:pt x="1" y="705"/>
                  </a:cubicBezTo>
                  <a:cubicBezTo>
                    <a:pt x="1" y="712"/>
                    <a:pt x="1" y="712"/>
                    <a:pt x="8" y="712"/>
                  </a:cubicBezTo>
                  <a:lnTo>
                    <a:pt x="22" y="727"/>
                  </a:lnTo>
                  <a:lnTo>
                    <a:pt x="78" y="748"/>
                  </a:lnTo>
                  <a:lnTo>
                    <a:pt x="127" y="769"/>
                  </a:lnTo>
                  <a:lnTo>
                    <a:pt x="177" y="790"/>
                  </a:lnTo>
                  <a:lnTo>
                    <a:pt x="191" y="797"/>
                  </a:lnTo>
                  <a:lnTo>
                    <a:pt x="240" y="818"/>
                  </a:lnTo>
                  <a:lnTo>
                    <a:pt x="304" y="839"/>
                  </a:lnTo>
                  <a:lnTo>
                    <a:pt x="318" y="846"/>
                  </a:lnTo>
                  <a:lnTo>
                    <a:pt x="388" y="875"/>
                  </a:lnTo>
                  <a:lnTo>
                    <a:pt x="452" y="903"/>
                  </a:lnTo>
                  <a:lnTo>
                    <a:pt x="515" y="924"/>
                  </a:lnTo>
                  <a:lnTo>
                    <a:pt x="529" y="931"/>
                  </a:lnTo>
                  <a:lnTo>
                    <a:pt x="579" y="952"/>
                  </a:lnTo>
                  <a:lnTo>
                    <a:pt x="720" y="1001"/>
                  </a:lnTo>
                  <a:lnTo>
                    <a:pt x="980" y="1100"/>
                  </a:lnTo>
                  <a:lnTo>
                    <a:pt x="1107" y="1142"/>
                  </a:lnTo>
                  <a:lnTo>
                    <a:pt x="1128" y="1149"/>
                  </a:lnTo>
                  <a:lnTo>
                    <a:pt x="1262" y="1199"/>
                  </a:lnTo>
                  <a:lnTo>
                    <a:pt x="1284" y="1206"/>
                  </a:lnTo>
                  <a:lnTo>
                    <a:pt x="1425" y="1248"/>
                  </a:lnTo>
                  <a:lnTo>
                    <a:pt x="1432" y="1248"/>
                  </a:lnTo>
                  <a:cubicBezTo>
                    <a:pt x="1481" y="1262"/>
                    <a:pt x="1530" y="1276"/>
                    <a:pt x="1580" y="1290"/>
                  </a:cubicBezTo>
                  <a:lnTo>
                    <a:pt x="1594" y="1297"/>
                  </a:lnTo>
                  <a:lnTo>
                    <a:pt x="1714" y="1333"/>
                  </a:lnTo>
                  <a:lnTo>
                    <a:pt x="1742" y="1347"/>
                  </a:lnTo>
                  <a:lnTo>
                    <a:pt x="1855" y="1375"/>
                  </a:lnTo>
                  <a:lnTo>
                    <a:pt x="1876" y="1382"/>
                  </a:lnTo>
                  <a:lnTo>
                    <a:pt x="2003" y="1417"/>
                  </a:lnTo>
                  <a:lnTo>
                    <a:pt x="2031" y="1424"/>
                  </a:lnTo>
                  <a:lnTo>
                    <a:pt x="2144" y="1453"/>
                  </a:lnTo>
                  <a:lnTo>
                    <a:pt x="2165" y="1460"/>
                  </a:lnTo>
                  <a:cubicBezTo>
                    <a:pt x="2249" y="1474"/>
                    <a:pt x="2327" y="1495"/>
                    <a:pt x="2411" y="1516"/>
                  </a:cubicBezTo>
                  <a:lnTo>
                    <a:pt x="2433" y="1516"/>
                  </a:lnTo>
                  <a:cubicBezTo>
                    <a:pt x="2517" y="1537"/>
                    <a:pt x="2609" y="1558"/>
                    <a:pt x="2686" y="1565"/>
                  </a:cubicBezTo>
                  <a:cubicBezTo>
                    <a:pt x="2757" y="1579"/>
                    <a:pt x="2834" y="1601"/>
                    <a:pt x="2912" y="1608"/>
                  </a:cubicBezTo>
                  <a:lnTo>
                    <a:pt x="2926" y="1608"/>
                  </a:lnTo>
                  <a:cubicBezTo>
                    <a:pt x="2997" y="1622"/>
                    <a:pt x="3067" y="1629"/>
                    <a:pt x="3138" y="1643"/>
                  </a:cubicBezTo>
                  <a:lnTo>
                    <a:pt x="3159" y="1643"/>
                  </a:lnTo>
                  <a:cubicBezTo>
                    <a:pt x="3222" y="1650"/>
                    <a:pt x="3286" y="1657"/>
                    <a:pt x="3349" y="1664"/>
                  </a:cubicBezTo>
                  <a:lnTo>
                    <a:pt x="3370" y="1664"/>
                  </a:lnTo>
                  <a:lnTo>
                    <a:pt x="3553" y="1678"/>
                  </a:lnTo>
                  <a:lnTo>
                    <a:pt x="3582" y="1678"/>
                  </a:lnTo>
                  <a:cubicBezTo>
                    <a:pt x="3638" y="1685"/>
                    <a:pt x="3694" y="1692"/>
                    <a:pt x="3744" y="1692"/>
                  </a:cubicBezTo>
                  <a:lnTo>
                    <a:pt x="3948" y="1692"/>
                  </a:lnTo>
                  <a:lnTo>
                    <a:pt x="3962" y="1671"/>
                  </a:lnTo>
                  <a:lnTo>
                    <a:pt x="3941" y="1671"/>
                  </a:lnTo>
                  <a:lnTo>
                    <a:pt x="3772" y="1664"/>
                  </a:lnTo>
                  <a:lnTo>
                    <a:pt x="3751" y="1664"/>
                  </a:lnTo>
                  <a:cubicBezTo>
                    <a:pt x="3694" y="1657"/>
                    <a:pt x="3638" y="1650"/>
                    <a:pt x="3582" y="1650"/>
                  </a:cubicBezTo>
                  <a:lnTo>
                    <a:pt x="3553" y="1650"/>
                  </a:lnTo>
                  <a:cubicBezTo>
                    <a:pt x="3497" y="1650"/>
                    <a:pt x="3434" y="1643"/>
                    <a:pt x="3370" y="1636"/>
                  </a:cubicBezTo>
                  <a:lnTo>
                    <a:pt x="3349" y="1636"/>
                  </a:lnTo>
                  <a:cubicBezTo>
                    <a:pt x="3286" y="1629"/>
                    <a:pt x="3229" y="1622"/>
                    <a:pt x="3166" y="1615"/>
                  </a:cubicBezTo>
                  <a:lnTo>
                    <a:pt x="3138" y="1615"/>
                  </a:lnTo>
                  <a:cubicBezTo>
                    <a:pt x="3067" y="1601"/>
                    <a:pt x="2997" y="1594"/>
                    <a:pt x="2926" y="1579"/>
                  </a:cubicBezTo>
                  <a:lnTo>
                    <a:pt x="2912" y="1579"/>
                  </a:lnTo>
                  <a:cubicBezTo>
                    <a:pt x="2841" y="1565"/>
                    <a:pt x="2764" y="1558"/>
                    <a:pt x="2686" y="1537"/>
                  </a:cubicBezTo>
                  <a:cubicBezTo>
                    <a:pt x="2609" y="1523"/>
                    <a:pt x="2524" y="1509"/>
                    <a:pt x="2440" y="1488"/>
                  </a:cubicBezTo>
                  <a:lnTo>
                    <a:pt x="2418" y="1488"/>
                  </a:lnTo>
                  <a:cubicBezTo>
                    <a:pt x="2334" y="1467"/>
                    <a:pt x="2256" y="1453"/>
                    <a:pt x="2172" y="1431"/>
                  </a:cubicBezTo>
                  <a:lnTo>
                    <a:pt x="2151" y="1424"/>
                  </a:lnTo>
                  <a:lnTo>
                    <a:pt x="2038" y="1396"/>
                  </a:lnTo>
                  <a:lnTo>
                    <a:pt x="2010" y="1389"/>
                  </a:lnTo>
                  <a:cubicBezTo>
                    <a:pt x="1967" y="1375"/>
                    <a:pt x="1925" y="1361"/>
                    <a:pt x="1883" y="1354"/>
                  </a:cubicBezTo>
                  <a:lnTo>
                    <a:pt x="1862" y="1347"/>
                  </a:lnTo>
                  <a:lnTo>
                    <a:pt x="1756" y="1319"/>
                  </a:lnTo>
                  <a:lnTo>
                    <a:pt x="1721" y="1305"/>
                  </a:lnTo>
                  <a:lnTo>
                    <a:pt x="1601" y="1269"/>
                  </a:lnTo>
                  <a:lnTo>
                    <a:pt x="1587" y="1269"/>
                  </a:lnTo>
                  <a:lnTo>
                    <a:pt x="1439" y="1220"/>
                  </a:lnTo>
                  <a:lnTo>
                    <a:pt x="1432" y="1220"/>
                  </a:lnTo>
                  <a:lnTo>
                    <a:pt x="1291" y="1178"/>
                  </a:lnTo>
                  <a:lnTo>
                    <a:pt x="1269" y="1171"/>
                  </a:lnTo>
                  <a:lnTo>
                    <a:pt x="1143" y="1128"/>
                  </a:lnTo>
                  <a:lnTo>
                    <a:pt x="1114" y="1121"/>
                  </a:lnTo>
                  <a:lnTo>
                    <a:pt x="995" y="1072"/>
                  </a:lnTo>
                  <a:lnTo>
                    <a:pt x="910" y="1044"/>
                  </a:lnTo>
                  <a:lnTo>
                    <a:pt x="586" y="924"/>
                  </a:lnTo>
                  <a:lnTo>
                    <a:pt x="536" y="910"/>
                  </a:lnTo>
                  <a:lnTo>
                    <a:pt x="522" y="903"/>
                  </a:lnTo>
                  <a:lnTo>
                    <a:pt x="452" y="875"/>
                  </a:lnTo>
                  <a:lnTo>
                    <a:pt x="395" y="853"/>
                  </a:lnTo>
                  <a:lnTo>
                    <a:pt x="388" y="853"/>
                  </a:lnTo>
                  <a:lnTo>
                    <a:pt x="332" y="825"/>
                  </a:lnTo>
                  <a:lnTo>
                    <a:pt x="311" y="818"/>
                  </a:lnTo>
                  <a:lnTo>
                    <a:pt x="247" y="790"/>
                  </a:lnTo>
                  <a:lnTo>
                    <a:pt x="198" y="769"/>
                  </a:lnTo>
                  <a:lnTo>
                    <a:pt x="184" y="769"/>
                  </a:lnTo>
                  <a:lnTo>
                    <a:pt x="135" y="748"/>
                  </a:lnTo>
                  <a:lnTo>
                    <a:pt x="85" y="727"/>
                  </a:lnTo>
                  <a:lnTo>
                    <a:pt x="36" y="698"/>
                  </a:lnTo>
                  <a:lnTo>
                    <a:pt x="1171" y="43"/>
                  </a:lnTo>
                  <a:lnTo>
                    <a:pt x="1178" y="50"/>
                  </a:lnTo>
                  <a:lnTo>
                    <a:pt x="1234" y="71"/>
                  </a:lnTo>
                  <a:lnTo>
                    <a:pt x="1347" y="120"/>
                  </a:lnTo>
                  <a:lnTo>
                    <a:pt x="1403" y="141"/>
                  </a:lnTo>
                  <a:lnTo>
                    <a:pt x="1460" y="170"/>
                  </a:lnTo>
                  <a:lnTo>
                    <a:pt x="1481" y="177"/>
                  </a:lnTo>
                  <a:lnTo>
                    <a:pt x="1537" y="198"/>
                  </a:lnTo>
                  <a:lnTo>
                    <a:pt x="1608" y="226"/>
                  </a:lnTo>
                  <a:lnTo>
                    <a:pt x="1671" y="247"/>
                  </a:lnTo>
                  <a:lnTo>
                    <a:pt x="1685" y="254"/>
                  </a:lnTo>
                  <a:lnTo>
                    <a:pt x="1735" y="275"/>
                  </a:lnTo>
                  <a:lnTo>
                    <a:pt x="1756" y="282"/>
                  </a:lnTo>
                  <a:lnTo>
                    <a:pt x="1805" y="304"/>
                  </a:lnTo>
                  <a:lnTo>
                    <a:pt x="1904" y="339"/>
                  </a:lnTo>
                  <a:lnTo>
                    <a:pt x="1953" y="360"/>
                  </a:lnTo>
                  <a:lnTo>
                    <a:pt x="2144" y="423"/>
                  </a:lnTo>
                  <a:lnTo>
                    <a:pt x="2270" y="466"/>
                  </a:lnTo>
                  <a:lnTo>
                    <a:pt x="2292" y="473"/>
                  </a:lnTo>
                  <a:lnTo>
                    <a:pt x="2418" y="522"/>
                  </a:lnTo>
                  <a:lnTo>
                    <a:pt x="2440" y="529"/>
                  </a:lnTo>
                  <a:lnTo>
                    <a:pt x="2581" y="571"/>
                  </a:lnTo>
                  <a:lnTo>
                    <a:pt x="2595" y="571"/>
                  </a:lnTo>
                  <a:lnTo>
                    <a:pt x="2736" y="614"/>
                  </a:lnTo>
                  <a:lnTo>
                    <a:pt x="2750" y="621"/>
                  </a:lnTo>
                  <a:lnTo>
                    <a:pt x="2877" y="656"/>
                  </a:lnTo>
                  <a:lnTo>
                    <a:pt x="2905" y="670"/>
                  </a:lnTo>
                  <a:lnTo>
                    <a:pt x="3011" y="698"/>
                  </a:lnTo>
                  <a:lnTo>
                    <a:pt x="3032" y="705"/>
                  </a:lnTo>
                  <a:lnTo>
                    <a:pt x="3159" y="741"/>
                  </a:lnTo>
                  <a:lnTo>
                    <a:pt x="3194" y="748"/>
                  </a:lnTo>
                  <a:lnTo>
                    <a:pt x="3307" y="776"/>
                  </a:lnTo>
                  <a:lnTo>
                    <a:pt x="3328" y="783"/>
                  </a:lnTo>
                  <a:cubicBezTo>
                    <a:pt x="3405" y="797"/>
                    <a:pt x="3490" y="818"/>
                    <a:pt x="3568" y="839"/>
                  </a:cubicBezTo>
                  <a:lnTo>
                    <a:pt x="3589" y="839"/>
                  </a:lnTo>
                  <a:cubicBezTo>
                    <a:pt x="3680" y="860"/>
                    <a:pt x="3772" y="882"/>
                    <a:pt x="3842" y="896"/>
                  </a:cubicBezTo>
                  <a:cubicBezTo>
                    <a:pt x="3920" y="910"/>
                    <a:pt x="3990" y="924"/>
                    <a:pt x="4068" y="931"/>
                  </a:cubicBezTo>
                  <a:lnTo>
                    <a:pt x="4082" y="931"/>
                  </a:lnTo>
                  <a:cubicBezTo>
                    <a:pt x="4153" y="945"/>
                    <a:pt x="4223" y="959"/>
                    <a:pt x="4294" y="966"/>
                  </a:cubicBezTo>
                  <a:lnTo>
                    <a:pt x="4322" y="966"/>
                  </a:lnTo>
                  <a:cubicBezTo>
                    <a:pt x="4378" y="973"/>
                    <a:pt x="4442" y="980"/>
                    <a:pt x="4505" y="987"/>
                  </a:cubicBezTo>
                  <a:lnTo>
                    <a:pt x="4526" y="987"/>
                  </a:lnTo>
                  <a:cubicBezTo>
                    <a:pt x="4590" y="994"/>
                    <a:pt x="4653" y="1001"/>
                    <a:pt x="4710" y="1001"/>
                  </a:cubicBezTo>
                  <a:lnTo>
                    <a:pt x="4738" y="1001"/>
                  </a:lnTo>
                  <a:cubicBezTo>
                    <a:pt x="4794" y="1008"/>
                    <a:pt x="4850" y="1016"/>
                    <a:pt x="4907" y="1016"/>
                  </a:cubicBezTo>
                  <a:lnTo>
                    <a:pt x="5288" y="1016"/>
                  </a:lnTo>
                  <a:cubicBezTo>
                    <a:pt x="5344" y="1008"/>
                    <a:pt x="5393" y="1001"/>
                    <a:pt x="5443" y="1001"/>
                  </a:cubicBezTo>
                  <a:lnTo>
                    <a:pt x="5457" y="1001"/>
                  </a:lnTo>
                  <a:cubicBezTo>
                    <a:pt x="5506" y="1001"/>
                    <a:pt x="5555" y="994"/>
                    <a:pt x="5612" y="987"/>
                  </a:cubicBezTo>
                  <a:lnTo>
                    <a:pt x="5633" y="987"/>
                  </a:lnTo>
                  <a:cubicBezTo>
                    <a:pt x="5682" y="980"/>
                    <a:pt x="5725" y="973"/>
                    <a:pt x="5774" y="959"/>
                  </a:cubicBezTo>
                  <a:lnTo>
                    <a:pt x="5795" y="959"/>
                  </a:lnTo>
                  <a:cubicBezTo>
                    <a:pt x="5851" y="945"/>
                    <a:pt x="5901" y="938"/>
                    <a:pt x="5950" y="924"/>
                  </a:cubicBezTo>
                  <a:lnTo>
                    <a:pt x="5971" y="917"/>
                  </a:lnTo>
                  <a:cubicBezTo>
                    <a:pt x="6021" y="903"/>
                    <a:pt x="6070" y="889"/>
                    <a:pt x="6119" y="875"/>
                  </a:cubicBezTo>
                  <a:lnTo>
                    <a:pt x="6126" y="875"/>
                  </a:lnTo>
                  <a:lnTo>
                    <a:pt x="5090" y="1474"/>
                  </a:lnTo>
                  <a:cubicBezTo>
                    <a:pt x="5064" y="1487"/>
                    <a:pt x="5027" y="1499"/>
                    <a:pt x="4972" y="1523"/>
                  </a:cubicBezTo>
                  <a:lnTo>
                    <a:pt x="4984" y="1523"/>
                  </a:lnTo>
                  <a:cubicBezTo>
                    <a:pt x="5034" y="1502"/>
                    <a:pt x="5069" y="1488"/>
                    <a:pt x="5104" y="1474"/>
                  </a:cubicBezTo>
                  <a:lnTo>
                    <a:pt x="6260" y="804"/>
                  </a:lnTo>
                  <a:cubicBezTo>
                    <a:pt x="6267" y="797"/>
                    <a:pt x="6267" y="790"/>
                    <a:pt x="6260" y="790"/>
                  </a:cubicBezTo>
                  <a:cubicBezTo>
                    <a:pt x="6260" y="783"/>
                    <a:pt x="6253" y="783"/>
                    <a:pt x="6246" y="783"/>
                  </a:cubicBezTo>
                  <a:cubicBezTo>
                    <a:pt x="6218" y="797"/>
                    <a:pt x="6176" y="811"/>
                    <a:pt x="6126" y="832"/>
                  </a:cubicBezTo>
                  <a:lnTo>
                    <a:pt x="6112" y="839"/>
                  </a:lnTo>
                  <a:cubicBezTo>
                    <a:pt x="6063" y="853"/>
                    <a:pt x="6014" y="867"/>
                    <a:pt x="5964" y="882"/>
                  </a:cubicBezTo>
                  <a:lnTo>
                    <a:pt x="5943" y="889"/>
                  </a:lnTo>
                  <a:cubicBezTo>
                    <a:pt x="5894" y="903"/>
                    <a:pt x="5844" y="910"/>
                    <a:pt x="5795" y="924"/>
                  </a:cubicBezTo>
                  <a:lnTo>
                    <a:pt x="5767" y="924"/>
                  </a:lnTo>
                  <a:cubicBezTo>
                    <a:pt x="5725" y="931"/>
                    <a:pt x="5675" y="938"/>
                    <a:pt x="5626" y="945"/>
                  </a:cubicBezTo>
                  <a:lnTo>
                    <a:pt x="5605" y="945"/>
                  </a:lnTo>
                  <a:cubicBezTo>
                    <a:pt x="5555" y="952"/>
                    <a:pt x="5506" y="959"/>
                    <a:pt x="5457" y="959"/>
                  </a:cubicBezTo>
                  <a:lnTo>
                    <a:pt x="5443" y="959"/>
                  </a:lnTo>
                  <a:lnTo>
                    <a:pt x="5288" y="973"/>
                  </a:lnTo>
                  <a:lnTo>
                    <a:pt x="4900" y="973"/>
                  </a:lnTo>
                  <a:cubicBezTo>
                    <a:pt x="4850" y="973"/>
                    <a:pt x="4794" y="966"/>
                    <a:pt x="4738" y="966"/>
                  </a:cubicBezTo>
                  <a:lnTo>
                    <a:pt x="4710" y="966"/>
                  </a:lnTo>
                  <a:cubicBezTo>
                    <a:pt x="4646" y="959"/>
                    <a:pt x="4590" y="952"/>
                    <a:pt x="4526" y="945"/>
                  </a:cubicBezTo>
                  <a:lnTo>
                    <a:pt x="4505" y="945"/>
                  </a:lnTo>
                  <a:cubicBezTo>
                    <a:pt x="4442" y="945"/>
                    <a:pt x="4378" y="931"/>
                    <a:pt x="4315" y="924"/>
                  </a:cubicBezTo>
                  <a:lnTo>
                    <a:pt x="4294" y="924"/>
                  </a:lnTo>
                  <a:cubicBezTo>
                    <a:pt x="4223" y="917"/>
                    <a:pt x="4153" y="903"/>
                    <a:pt x="4082" y="896"/>
                  </a:cubicBezTo>
                  <a:lnTo>
                    <a:pt x="4068" y="896"/>
                  </a:lnTo>
                  <a:cubicBezTo>
                    <a:pt x="3990" y="882"/>
                    <a:pt x="3920" y="867"/>
                    <a:pt x="3842" y="853"/>
                  </a:cubicBezTo>
                  <a:cubicBezTo>
                    <a:pt x="3765" y="839"/>
                    <a:pt x="3680" y="818"/>
                    <a:pt x="3596" y="797"/>
                  </a:cubicBezTo>
                  <a:lnTo>
                    <a:pt x="3575" y="797"/>
                  </a:lnTo>
                  <a:cubicBezTo>
                    <a:pt x="3490" y="783"/>
                    <a:pt x="3412" y="762"/>
                    <a:pt x="3328" y="741"/>
                  </a:cubicBezTo>
                  <a:lnTo>
                    <a:pt x="3307" y="734"/>
                  </a:lnTo>
                  <a:lnTo>
                    <a:pt x="3194" y="705"/>
                  </a:lnTo>
                  <a:lnTo>
                    <a:pt x="3166" y="698"/>
                  </a:lnTo>
                  <a:lnTo>
                    <a:pt x="3039" y="663"/>
                  </a:lnTo>
                  <a:lnTo>
                    <a:pt x="3018" y="656"/>
                  </a:lnTo>
                  <a:lnTo>
                    <a:pt x="2912" y="628"/>
                  </a:lnTo>
                  <a:lnTo>
                    <a:pt x="2877" y="621"/>
                  </a:lnTo>
                  <a:lnTo>
                    <a:pt x="2757" y="586"/>
                  </a:lnTo>
                  <a:lnTo>
                    <a:pt x="2743" y="578"/>
                  </a:lnTo>
                  <a:lnTo>
                    <a:pt x="2595" y="536"/>
                  </a:lnTo>
                  <a:lnTo>
                    <a:pt x="2588" y="536"/>
                  </a:lnTo>
                  <a:lnTo>
                    <a:pt x="2447" y="487"/>
                  </a:lnTo>
                  <a:lnTo>
                    <a:pt x="2426" y="480"/>
                  </a:lnTo>
                  <a:lnTo>
                    <a:pt x="2299" y="437"/>
                  </a:lnTo>
                  <a:lnTo>
                    <a:pt x="2270" y="430"/>
                  </a:lnTo>
                  <a:cubicBezTo>
                    <a:pt x="2228" y="416"/>
                    <a:pt x="2186" y="402"/>
                    <a:pt x="2151" y="388"/>
                  </a:cubicBezTo>
                  <a:lnTo>
                    <a:pt x="1960" y="318"/>
                  </a:lnTo>
                  <a:lnTo>
                    <a:pt x="1911" y="304"/>
                  </a:lnTo>
                  <a:lnTo>
                    <a:pt x="1812" y="261"/>
                  </a:lnTo>
                  <a:lnTo>
                    <a:pt x="1763" y="247"/>
                  </a:lnTo>
                  <a:lnTo>
                    <a:pt x="1742" y="240"/>
                  </a:lnTo>
                  <a:lnTo>
                    <a:pt x="1692" y="219"/>
                  </a:lnTo>
                  <a:lnTo>
                    <a:pt x="1678" y="212"/>
                  </a:lnTo>
                  <a:lnTo>
                    <a:pt x="1615" y="191"/>
                  </a:lnTo>
                  <a:lnTo>
                    <a:pt x="1544" y="163"/>
                  </a:lnTo>
                  <a:lnTo>
                    <a:pt x="1488" y="134"/>
                  </a:lnTo>
                  <a:lnTo>
                    <a:pt x="1467" y="127"/>
                  </a:lnTo>
                  <a:lnTo>
                    <a:pt x="1403" y="99"/>
                  </a:lnTo>
                  <a:lnTo>
                    <a:pt x="1354" y="85"/>
                  </a:lnTo>
                  <a:lnTo>
                    <a:pt x="1241" y="36"/>
                  </a:lnTo>
                  <a:lnTo>
                    <a:pt x="1192" y="7"/>
                  </a:lnTo>
                  <a:lnTo>
                    <a:pt x="1171" y="0"/>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8"/>
            <p:cNvSpPr/>
            <p:nvPr/>
          </p:nvSpPr>
          <p:spPr>
            <a:xfrm>
              <a:off x="750075" y="1584475"/>
              <a:ext cx="62225" cy="254850"/>
            </a:xfrm>
            <a:custGeom>
              <a:avLst/>
              <a:gdLst/>
              <a:ahLst/>
              <a:cxnLst/>
              <a:rect l="l" t="t" r="r" b="b"/>
              <a:pathLst>
                <a:path w="2489" h="10194" extrusionOk="0">
                  <a:moveTo>
                    <a:pt x="2489" y="1"/>
                  </a:moveTo>
                  <a:lnTo>
                    <a:pt x="1361" y="663"/>
                  </a:lnTo>
                  <a:lnTo>
                    <a:pt x="1340" y="7797"/>
                  </a:lnTo>
                  <a:lnTo>
                    <a:pt x="1340" y="7825"/>
                  </a:lnTo>
                  <a:lnTo>
                    <a:pt x="1340" y="7931"/>
                  </a:lnTo>
                  <a:lnTo>
                    <a:pt x="1340" y="7973"/>
                  </a:lnTo>
                  <a:cubicBezTo>
                    <a:pt x="1340" y="8002"/>
                    <a:pt x="1340" y="8030"/>
                    <a:pt x="1333" y="8065"/>
                  </a:cubicBezTo>
                  <a:lnTo>
                    <a:pt x="1333" y="8100"/>
                  </a:lnTo>
                  <a:lnTo>
                    <a:pt x="1318" y="8206"/>
                  </a:lnTo>
                  <a:lnTo>
                    <a:pt x="1318" y="8220"/>
                  </a:lnTo>
                  <a:cubicBezTo>
                    <a:pt x="1318" y="8269"/>
                    <a:pt x="1311" y="8312"/>
                    <a:pt x="1304" y="8354"/>
                  </a:cubicBezTo>
                  <a:cubicBezTo>
                    <a:pt x="1304" y="8368"/>
                    <a:pt x="1297" y="8375"/>
                    <a:pt x="1297" y="8389"/>
                  </a:cubicBezTo>
                  <a:cubicBezTo>
                    <a:pt x="1290" y="8432"/>
                    <a:pt x="1276" y="8474"/>
                    <a:pt x="1269" y="8523"/>
                  </a:cubicBezTo>
                  <a:cubicBezTo>
                    <a:pt x="1255" y="8573"/>
                    <a:pt x="1248" y="8608"/>
                    <a:pt x="1234" y="8657"/>
                  </a:cubicBezTo>
                  <a:lnTo>
                    <a:pt x="1227" y="8685"/>
                  </a:lnTo>
                  <a:lnTo>
                    <a:pt x="1206" y="8742"/>
                  </a:lnTo>
                  <a:cubicBezTo>
                    <a:pt x="1206" y="8756"/>
                    <a:pt x="1199" y="8770"/>
                    <a:pt x="1192" y="8784"/>
                  </a:cubicBezTo>
                  <a:cubicBezTo>
                    <a:pt x="1192" y="8791"/>
                    <a:pt x="1184" y="8819"/>
                    <a:pt x="1177" y="8833"/>
                  </a:cubicBezTo>
                  <a:lnTo>
                    <a:pt x="1163" y="8869"/>
                  </a:lnTo>
                  <a:lnTo>
                    <a:pt x="1135" y="8946"/>
                  </a:lnTo>
                  <a:lnTo>
                    <a:pt x="1128" y="8960"/>
                  </a:lnTo>
                  <a:lnTo>
                    <a:pt x="1086" y="9052"/>
                  </a:lnTo>
                  <a:cubicBezTo>
                    <a:pt x="1086" y="9052"/>
                    <a:pt x="1079" y="9059"/>
                    <a:pt x="1079" y="9059"/>
                  </a:cubicBezTo>
                  <a:cubicBezTo>
                    <a:pt x="1058" y="9101"/>
                    <a:pt x="1036" y="9144"/>
                    <a:pt x="1015" y="9179"/>
                  </a:cubicBezTo>
                  <a:cubicBezTo>
                    <a:pt x="1015" y="9186"/>
                    <a:pt x="1015" y="9193"/>
                    <a:pt x="1008" y="9193"/>
                  </a:cubicBezTo>
                  <a:cubicBezTo>
                    <a:pt x="987" y="9235"/>
                    <a:pt x="966" y="9270"/>
                    <a:pt x="945" y="9306"/>
                  </a:cubicBezTo>
                  <a:lnTo>
                    <a:pt x="931" y="9327"/>
                  </a:lnTo>
                  <a:cubicBezTo>
                    <a:pt x="902" y="9369"/>
                    <a:pt x="874" y="9404"/>
                    <a:pt x="853" y="9447"/>
                  </a:cubicBezTo>
                  <a:lnTo>
                    <a:pt x="839" y="9461"/>
                  </a:lnTo>
                  <a:cubicBezTo>
                    <a:pt x="811" y="9503"/>
                    <a:pt x="776" y="9538"/>
                    <a:pt x="747" y="9574"/>
                  </a:cubicBezTo>
                  <a:lnTo>
                    <a:pt x="733" y="9588"/>
                  </a:lnTo>
                  <a:cubicBezTo>
                    <a:pt x="705" y="9623"/>
                    <a:pt x="670" y="9658"/>
                    <a:pt x="642" y="9693"/>
                  </a:cubicBezTo>
                  <a:lnTo>
                    <a:pt x="628" y="9707"/>
                  </a:lnTo>
                  <a:cubicBezTo>
                    <a:pt x="592" y="9743"/>
                    <a:pt x="557" y="9778"/>
                    <a:pt x="522" y="9806"/>
                  </a:cubicBezTo>
                  <a:lnTo>
                    <a:pt x="508" y="9820"/>
                  </a:lnTo>
                  <a:cubicBezTo>
                    <a:pt x="472" y="9848"/>
                    <a:pt x="437" y="9884"/>
                    <a:pt x="402" y="9912"/>
                  </a:cubicBezTo>
                  <a:lnTo>
                    <a:pt x="388" y="9926"/>
                  </a:lnTo>
                  <a:cubicBezTo>
                    <a:pt x="353" y="9954"/>
                    <a:pt x="317" y="9982"/>
                    <a:pt x="275" y="10011"/>
                  </a:cubicBezTo>
                  <a:lnTo>
                    <a:pt x="268" y="10018"/>
                  </a:lnTo>
                  <a:cubicBezTo>
                    <a:pt x="226" y="10046"/>
                    <a:pt x="183" y="10074"/>
                    <a:pt x="141" y="10109"/>
                  </a:cubicBezTo>
                  <a:cubicBezTo>
                    <a:pt x="132" y="10115"/>
                    <a:pt x="123" y="10121"/>
                    <a:pt x="114" y="10127"/>
                  </a:cubicBezTo>
                  <a:lnTo>
                    <a:pt x="114" y="10127"/>
                  </a:lnTo>
                  <a:lnTo>
                    <a:pt x="1149" y="9517"/>
                  </a:lnTo>
                  <a:cubicBezTo>
                    <a:pt x="1192" y="9496"/>
                    <a:pt x="1234" y="9468"/>
                    <a:pt x="1276" y="9440"/>
                  </a:cubicBezTo>
                  <a:cubicBezTo>
                    <a:pt x="1325" y="9411"/>
                    <a:pt x="1368" y="9383"/>
                    <a:pt x="1410" y="9348"/>
                  </a:cubicBezTo>
                  <a:lnTo>
                    <a:pt x="1417" y="9341"/>
                  </a:lnTo>
                  <a:cubicBezTo>
                    <a:pt x="1459" y="9313"/>
                    <a:pt x="1495" y="9285"/>
                    <a:pt x="1537" y="9256"/>
                  </a:cubicBezTo>
                  <a:lnTo>
                    <a:pt x="1544" y="9242"/>
                  </a:lnTo>
                  <a:cubicBezTo>
                    <a:pt x="1586" y="9214"/>
                    <a:pt x="1622" y="9186"/>
                    <a:pt x="1657" y="9151"/>
                  </a:cubicBezTo>
                  <a:lnTo>
                    <a:pt x="1671" y="9136"/>
                  </a:lnTo>
                  <a:cubicBezTo>
                    <a:pt x="1706" y="9108"/>
                    <a:pt x="1734" y="9073"/>
                    <a:pt x="1770" y="9038"/>
                  </a:cubicBezTo>
                  <a:lnTo>
                    <a:pt x="1784" y="9024"/>
                  </a:lnTo>
                  <a:cubicBezTo>
                    <a:pt x="1819" y="8995"/>
                    <a:pt x="1847" y="8960"/>
                    <a:pt x="1875" y="8918"/>
                  </a:cubicBezTo>
                  <a:lnTo>
                    <a:pt x="1889" y="8904"/>
                  </a:lnTo>
                  <a:cubicBezTo>
                    <a:pt x="1925" y="8869"/>
                    <a:pt x="1953" y="8833"/>
                    <a:pt x="1981" y="8791"/>
                  </a:cubicBezTo>
                  <a:lnTo>
                    <a:pt x="1995" y="8777"/>
                  </a:lnTo>
                  <a:cubicBezTo>
                    <a:pt x="2023" y="8742"/>
                    <a:pt x="2052" y="8699"/>
                    <a:pt x="2073" y="8657"/>
                  </a:cubicBezTo>
                  <a:lnTo>
                    <a:pt x="2080" y="8650"/>
                  </a:lnTo>
                  <a:lnTo>
                    <a:pt x="2087" y="8636"/>
                  </a:lnTo>
                  <a:cubicBezTo>
                    <a:pt x="2108" y="8601"/>
                    <a:pt x="2136" y="8565"/>
                    <a:pt x="2157" y="8530"/>
                  </a:cubicBezTo>
                  <a:cubicBezTo>
                    <a:pt x="2157" y="8523"/>
                    <a:pt x="2157" y="8516"/>
                    <a:pt x="2164" y="8509"/>
                  </a:cubicBezTo>
                  <a:cubicBezTo>
                    <a:pt x="2185" y="8474"/>
                    <a:pt x="2207" y="8432"/>
                    <a:pt x="2221" y="8396"/>
                  </a:cubicBezTo>
                  <a:lnTo>
                    <a:pt x="2228" y="8389"/>
                  </a:lnTo>
                  <a:lnTo>
                    <a:pt x="2270" y="8298"/>
                  </a:lnTo>
                  <a:lnTo>
                    <a:pt x="2277" y="8284"/>
                  </a:lnTo>
                  <a:lnTo>
                    <a:pt x="2305" y="8206"/>
                  </a:lnTo>
                  <a:lnTo>
                    <a:pt x="2305" y="8199"/>
                  </a:lnTo>
                  <a:lnTo>
                    <a:pt x="2319" y="8171"/>
                  </a:lnTo>
                  <a:cubicBezTo>
                    <a:pt x="2319" y="8157"/>
                    <a:pt x="2326" y="8135"/>
                    <a:pt x="2334" y="8114"/>
                  </a:cubicBezTo>
                  <a:cubicBezTo>
                    <a:pt x="2341" y="8100"/>
                    <a:pt x="2348" y="8093"/>
                    <a:pt x="2348" y="8079"/>
                  </a:cubicBezTo>
                  <a:cubicBezTo>
                    <a:pt x="2355" y="8065"/>
                    <a:pt x="2362" y="8044"/>
                    <a:pt x="2369" y="8023"/>
                  </a:cubicBezTo>
                  <a:lnTo>
                    <a:pt x="2369" y="8009"/>
                  </a:lnTo>
                  <a:lnTo>
                    <a:pt x="2369" y="7994"/>
                  </a:lnTo>
                  <a:cubicBezTo>
                    <a:pt x="2383" y="7945"/>
                    <a:pt x="2397" y="7903"/>
                    <a:pt x="2404" y="7861"/>
                  </a:cubicBezTo>
                  <a:cubicBezTo>
                    <a:pt x="2418" y="7818"/>
                    <a:pt x="2425" y="7769"/>
                    <a:pt x="2432" y="7727"/>
                  </a:cubicBezTo>
                  <a:lnTo>
                    <a:pt x="2432" y="7705"/>
                  </a:lnTo>
                  <a:lnTo>
                    <a:pt x="2432" y="7691"/>
                  </a:lnTo>
                  <a:cubicBezTo>
                    <a:pt x="2439" y="7649"/>
                    <a:pt x="2446" y="7607"/>
                    <a:pt x="2453" y="7557"/>
                  </a:cubicBezTo>
                  <a:lnTo>
                    <a:pt x="2453" y="7536"/>
                  </a:lnTo>
                  <a:lnTo>
                    <a:pt x="2460" y="7438"/>
                  </a:lnTo>
                  <a:cubicBezTo>
                    <a:pt x="2460" y="7431"/>
                    <a:pt x="2460" y="7431"/>
                    <a:pt x="2460" y="7424"/>
                  </a:cubicBezTo>
                  <a:lnTo>
                    <a:pt x="2460" y="7395"/>
                  </a:lnTo>
                  <a:cubicBezTo>
                    <a:pt x="2460" y="7367"/>
                    <a:pt x="2467" y="7339"/>
                    <a:pt x="2467" y="7311"/>
                  </a:cubicBezTo>
                  <a:cubicBezTo>
                    <a:pt x="2467" y="7304"/>
                    <a:pt x="2467" y="7297"/>
                    <a:pt x="2467" y="7283"/>
                  </a:cubicBezTo>
                  <a:lnTo>
                    <a:pt x="2467" y="7268"/>
                  </a:lnTo>
                  <a:lnTo>
                    <a:pt x="2467" y="7163"/>
                  </a:lnTo>
                  <a:cubicBezTo>
                    <a:pt x="2467" y="7156"/>
                    <a:pt x="2467" y="7149"/>
                    <a:pt x="2467" y="7142"/>
                  </a:cubicBezTo>
                  <a:lnTo>
                    <a:pt x="2467" y="7134"/>
                  </a:lnTo>
                  <a:lnTo>
                    <a:pt x="2489" y="1"/>
                  </a:lnTo>
                  <a:close/>
                  <a:moveTo>
                    <a:pt x="114" y="10127"/>
                  </a:moveTo>
                  <a:lnTo>
                    <a:pt x="0" y="10194"/>
                  </a:lnTo>
                  <a:cubicBezTo>
                    <a:pt x="39" y="10172"/>
                    <a:pt x="78" y="10149"/>
                    <a:pt x="114" y="10127"/>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8"/>
            <p:cNvSpPr/>
            <p:nvPr/>
          </p:nvSpPr>
          <p:spPr>
            <a:xfrm>
              <a:off x="749900" y="1584000"/>
              <a:ext cx="62925" cy="255675"/>
            </a:xfrm>
            <a:custGeom>
              <a:avLst/>
              <a:gdLst/>
              <a:ahLst/>
              <a:cxnLst/>
              <a:rect l="l" t="t" r="r" b="b"/>
              <a:pathLst>
                <a:path w="2517" h="10227" extrusionOk="0">
                  <a:moveTo>
                    <a:pt x="2481" y="34"/>
                  </a:moveTo>
                  <a:lnTo>
                    <a:pt x="2460" y="7153"/>
                  </a:lnTo>
                  <a:lnTo>
                    <a:pt x="2460" y="7182"/>
                  </a:lnTo>
                  <a:lnTo>
                    <a:pt x="2460" y="7287"/>
                  </a:lnTo>
                  <a:lnTo>
                    <a:pt x="2460" y="7309"/>
                  </a:lnTo>
                  <a:cubicBezTo>
                    <a:pt x="2460" y="7309"/>
                    <a:pt x="2460" y="7316"/>
                    <a:pt x="2460" y="7316"/>
                  </a:cubicBezTo>
                  <a:cubicBezTo>
                    <a:pt x="2460" y="7323"/>
                    <a:pt x="2460" y="7330"/>
                    <a:pt x="2460" y="7330"/>
                  </a:cubicBezTo>
                  <a:cubicBezTo>
                    <a:pt x="2460" y="7358"/>
                    <a:pt x="2453" y="7393"/>
                    <a:pt x="2453" y="7421"/>
                  </a:cubicBezTo>
                  <a:lnTo>
                    <a:pt x="2453" y="7428"/>
                  </a:lnTo>
                  <a:lnTo>
                    <a:pt x="2453" y="7457"/>
                  </a:lnTo>
                  <a:lnTo>
                    <a:pt x="2446" y="7562"/>
                  </a:lnTo>
                  <a:cubicBezTo>
                    <a:pt x="2439" y="7562"/>
                    <a:pt x="2439" y="7562"/>
                    <a:pt x="2446" y="7569"/>
                  </a:cubicBezTo>
                  <a:lnTo>
                    <a:pt x="2446" y="7576"/>
                  </a:lnTo>
                  <a:lnTo>
                    <a:pt x="2439" y="7576"/>
                  </a:lnTo>
                  <a:cubicBezTo>
                    <a:pt x="2439" y="7619"/>
                    <a:pt x="2432" y="7661"/>
                    <a:pt x="2418" y="7724"/>
                  </a:cubicBezTo>
                  <a:cubicBezTo>
                    <a:pt x="2418" y="7724"/>
                    <a:pt x="2418" y="7732"/>
                    <a:pt x="2418" y="7732"/>
                  </a:cubicBezTo>
                  <a:cubicBezTo>
                    <a:pt x="2418" y="7732"/>
                    <a:pt x="2418" y="7739"/>
                    <a:pt x="2418" y="7739"/>
                  </a:cubicBezTo>
                  <a:cubicBezTo>
                    <a:pt x="2411" y="7795"/>
                    <a:pt x="2404" y="7830"/>
                    <a:pt x="2390" y="7873"/>
                  </a:cubicBezTo>
                  <a:cubicBezTo>
                    <a:pt x="2383" y="7922"/>
                    <a:pt x="2376" y="7957"/>
                    <a:pt x="2362" y="8006"/>
                  </a:cubicBezTo>
                  <a:lnTo>
                    <a:pt x="2355" y="8021"/>
                  </a:lnTo>
                  <a:lnTo>
                    <a:pt x="2355" y="8035"/>
                  </a:lnTo>
                  <a:lnTo>
                    <a:pt x="2355" y="8042"/>
                  </a:lnTo>
                  <a:cubicBezTo>
                    <a:pt x="2348" y="8056"/>
                    <a:pt x="2341" y="8077"/>
                    <a:pt x="2341" y="8091"/>
                  </a:cubicBezTo>
                  <a:lnTo>
                    <a:pt x="2341" y="8105"/>
                  </a:lnTo>
                  <a:lnTo>
                    <a:pt x="2326" y="8133"/>
                  </a:lnTo>
                  <a:cubicBezTo>
                    <a:pt x="2319" y="8154"/>
                    <a:pt x="2312" y="8169"/>
                    <a:pt x="2305" y="8190"/>
                  </a:cubicBezTo>
                  <a:lnTo>
                    <a:pt x="2305" y="8197"/>
                  </a:lnTo>
                  <a:lnTo>
                    <a:pt x="2305" y="8218"/>
                  </a:lnTo>
                  <a:lnTo>
                    <a:pt x="2305" y="8225"/>
                  </a:lnTo>
                  <a:cubicBezTo>
                    <a:pt x="2291" y="8246"/>
                    <a:pt x="2284" y="8274"/>
                    <a:pt x="2270" y="8295"/>
                  </a:cubicBezTo>
                  <a:lnTo>
                    <a:pt x="2270" y="8303"/>
                  </a:lnTo>
                  <a:lnTo>
                    <a:pt x="2270" y="8317"/>
                  </a:lnTo>
                  <a:cubicBezTo>
                    <a:pt x="2256" y="8338"/>
                    <a:pt x="2242" y="8366"/>
                    <a:pt x="2228" y="8401"/>
                  </a:cubicBezTo>
                  <a:lnTo>
                    <a:pt x="2228" y="8408"/>
                  </a:lnTo>
                  <a:cubicBezTo>
                    <a:pt x="2207" y="8451"/>
                    <a:pt x="2185" y="8486"/>
                    <a:pt x="2164" y="8528"/>
                  </a:cubicBezTo>
                  <a:lnTo>
                    <a:pt x="2157" y="8542"/>
                  </a:lnTo>
                  <a:cubicBezTo>
                    <a:pt x="2136" y="8577"/>
                    <a:pt x="2115" y="8613"/>
                    <a:pt x="2080" y="8676"/>
                  </a:cubicBezTo>
                  <a:cubicBezTo>
                    <a:pt x="2051" y="8711"/>
                    <a:pt x="2023" y="8754"/>
                    <a:pt x="1995" y="8789"/>
                  </a:cubicBezTo>
                  <a:lnTo>
                    <a:pt x="1988" y="8810"/>
                  </a:lnTo>
                  <a:cubicBezTo>
                    <a:pt x="1953" y="8845"/>
                    <a:pt x="1925" y="8881"/>
                    <a:pt x="1896" y="8916"/>
                  </a:cubicBezTo>
                  <a:lnTo>
                    <a:pt x="1882" y="8937"/>
                  </a:lnTo>
                  <a:cubicBezTo>
                    <a:pt x="1854" y="8972"/>
                    <a:pt x="1819" y="9007"/>
                    <a:pt x="1791" y="9036"/>
                  </a:cubicBezTo>
                  <a:lnTo>
                    <a:pt x="1777" y="9050"/>
                  </a:lnTo>
                  <a:cubicBezTo>
                    <a:pt x="1741" y="9085"/>
                    <a:pt x="1706" y="9120"/>
                    <a:pt x="1671" y="9148"/>
                  </a:cubicBezTo>
                  <a:lnTo>
                    <a:pt x="1657" y="9163"/>
                  </a:lnTo>
                  <a:cubicBezTo>
                    <a:pt x="1621" y="9198"/>
                    <a:pt x="1586" y="9226"/>
                    <a:pt x="1551" y="9254"/>
                  </a:cubicBezTo>
                  <a:lnTo>
                    <a:pt x="1537" y="9268"/>
                  </a:lnTo>
                  <a:cubicBezTo>
                    <a:pt x="1502" y="9296"/>
                    <a:pt x="1459" y="9325"/>
                    <a:pt x="1424" y="9353"/>
                  </a:cubicBezTo>
                  <a:lnTo>
                    <a:pt x="1417" y="9360"/>
                  </a:lnTo>
                  <a:cubicBezTo>
                    <a:pt x="1375" y="9395"/>
                    <a:pt x="1332" y="9423"/>
                    <a:pt x="1283" y="9452"/>
                  </a:cubicBezTo>
                  <a:cubicBezTo>
                    <a:pt x="1241" y="9480"/>
                    <a:pt x="1199" y="9508"/>
                    <a:pt x="1156" y="9529"/>
                  </a:cubicBezTo>
                  <a:lnTo>
                    <a:pt x="332" y="10007"/>
                  </a:lnTo>
                  <a:lnTo>
                    <a:pt x="332" y="10007"/>
                  </a:lnTo>
                  <a:cubicBezTo>
                    <a:pt x="355" y="9992"/>
                    <a:pt x="379" y="9969"/>
                    <a:pt x="402" y="9952"/>
                  </a:cubicBezTo>
                  <a:lnTo>
                    <a:pt x="409" y="9945"/>
                  </a:lnTo>
                  <a:cubicBezTo>
                    <a:pt x="444" y="9917"/>
                    <a:pt x="487" y="9882"/>
                    <a:pt x="522" y="9853"/>
                  </a:cubicBezTo>
                  <a:lnTo>
                    <a:pt x="536" y="9839"/>
                  </a:lnTo>
                  <a:cubicBezTo>
                    <a:pt x="564" y="9804"/>
                    <a:pt x="599" y="9776"/>
                    <a:pt x="635" y="9741"/>
                  </a:cubicBezTo>
                  <a:lnTo>
                    <a:pt x="649" y="9726"/>
                  </a:lnTo>
                  <a:cubicBezTo>
                    <a:pt x="684" y="9691"/>
                    <a:pt x="712" y="9656"/>
                    <a:pt x="747" y="9621"/>
                  </a:cubicBezTo>
                  <a:lnTo>
                    <a:pt x="761" y="9600"/>
                  </a:lnTo>
                  <a:cubicBezTo>
                    <a:pt x="790" y="9564"/>
                    <a:pt x="818" y="9529"/>
                    <a:pt x="846" y="9494"/>
                  </a:cubicBezTo>
                  <a:lnTo>
                    <a:pt x="860" y="9473"/>
                  </a:lnTo>
                  <a:cubicBezTo>
                    <a:pt x="888" y="9437"/>
                    <a:pt x="917" y="9395"/>
                    <a:pt x="945" y="9353"/>
                  </a:cubicBezTo>
                  <a:lnTo>
                    <a:pt x="952" y="9339"/>
                  </a:lnTo>
                  <a:cubicBezTo>
                    <a:pt x="980" y="9296"/>
                    <a:pt x="1001" y="9261"/>
                    <a:pt x="1022" y="9219"/>
                  </a:cubicBezTo>
                  <a:lnTo>
                    <a:pt x="1029" y="9205"/>
                  </a:lnTo>
                  <a:cubicBezTo>
                    <a:pt x="1050" y="9170"/>
                    <a:pt x="1072" y="9127"/>
                    <a:pt x="1093" y="9085"/>
                  </a:cubicBezTo>
                  <a:lnTo>
                    <a:pt x="1093" y="9078"/>
                  </a:lnTo>
                  <a:cubicBezTo>
                    <a:pt x="1107" y="9050"/>
                    <a:pt x="1121" y="9014"/>
                    <a:pt x="1135" y="8986"/>
                  </a:cubicBezTo>
                  <a:lnTo>
                    <a:pt x="1142" y="8979"/>
                  </a:lnTo>
                  <a:lnTo>
                    <a:pt x="1142" y="8972"/>
                  </a:lnTo>
                  <a:lnTo>
                    <a:pt x="1170" y="8895"/>
                  </a:lnTo>
                  <a:cubicBezTo>
                    <a:pt x="1170" y="8888"/>
                    <a:pt x="1177" y="8881"/>
                    <a:pt x="1177" y="8874"/>
                  </a:cubicBezTo>
                  <a:lnTo>
                    <a:pt x="1184" y="8859"/>
                  </a:lnTo>
                  <a:cubicBezTo>
                    <a:pt x="1191" y="8845"/>
                    <a:pt x="1199" y="8824"/>
                    <a:pt x="1206" y="8810"/>
                  </a:cubicBezTo>
                  <a:lnTo>
                    <a:pt x="1213" y="8768"/>
                  </a:lnTo>
                  <a:cubicBezTo>
                    <a:pt x="1220" y="8747"/>
                    <a:pt x="1227" y="8733"/>
                    <a:pt x="1234" y="8711"/>
                  </a:cubicBezTo>
                  <a:lnTo>
                    <a:pt x="1241" y="8683"/>
                  </a:lnTo>
                  <a:cubicBezTo>
                    <a:pt x="1255" y="8634"/>
                    <a:pt x="1269" y="8592"/>
                    <a:pt x="1276" y="8549"/>
                  </a:cubicBezTo>
                  <a:cubicBezTo>
                    <a:pt x="1283" y="8507"/>
                    <a:pt x="1297" y="8465"/>
                    <a:pt x="1304" y="8408"/>
                  </a:cubicBezTo>
                  <a:cubicBezTo>
                    <a:pt x="1304" y="8394"/>
                    <a:pt x="1311" y="8387"/>
                    <a:pt x="1311" y="8380"/>
                  </a:cubicBezTo>
                  <a:cubicBezTo>
                    <a:pt x="1318" y="8338"/>
                    <a:pt x="1325" y="8288"/>
                    <a:pt x="1332" y="8246"/>
                  </a:cubicBezTo>
                  <a:lnTo>
                    <a:pt x="1332" y="8239"/>
                  </a:lnTo>
                  <a:lnTo>
                    <a:pt x="1332" y="8225"/>
                  </a:lnTo>
                  <a:lnTo>
                    <a:pt x="1347" y="8126"/>
                  </a:lnTo>
                  <a:lnTo>
                    <a:pt x="1347" y="8098"/>
                  </a:lnTo>
                  <a:lnTo>
                    <a:pt x="1347" y="8091"/>
                  </a:lnTo>
                  <a:cubicBezTo>
                    <a:pt x="1354" y="8056"/>
                    <a:pt x="1354" y="8028"/>
                    <a:pt x="1354" y="7992"/>
                  </a:cubicBezTo>
                  <a:lnTo>
                    <a:pt x="1354" y="7957"/>
                  </a:lnTo>
                  <a:lnTo>
                    <a:pt x="1354" y="7851"/>
                  </a:lnTo>
                  <a:lnTo>
                    <a:pt x="1354" y="7837"/>
                  </a:lnTo>
                  <a:lnTo>
                    <a:pt x="1354" y="7823"/>
                  </a:lnTo>
                  <a:lnTo>
                    <a:pt x="1375" y="689"/>
                  </a:lnTo>
                  <a:lnTo>
                    <a:pt x="2481" y="34"/>
                  </a:lnTo>
                  <a:close/>
                  <a:moveTo>
                    <a:pt x="2506" y="0"/>
                  </a:moveTo>
                  <a:cubicBezTo>
                    <a:pt x="2504" y="0"/>
                    <a:pt x="2503" y="2"/>
                    <a:pt x="2503" y="6"/>
                  </a:cubicBezTo>
                  <a:lnTo>
                    <a:pt x="1347" y="675"/>
                  </a:lnTo>
                  <a:cubicBezTo>
                    <a:pt x="1340" y="675"/>
                    <a:pt x="1340" y="682"/>
                    <a:pt x="1340" y="682"/>
                  </a:cubicBezTo>
                  <a:lnTo>
                    <a:pt x="1318" y="7823"/>
                  </a:lnTo>
                  <a:lnTo>
                    <a:pt x="1318" y="7851"/>
                  </a:lnTo>
                  <a:lnTo>
                    <a:pt x="1318" y="7957"/>
                  </a:lnTo>
                  <a:cubicBezTo>
                    <a:pt x="1318" y="7971"/>
                    <a:pt x="1318" y="7964"/>
                    <a:pt x="1318" y="7999"/>
                  </a:cubicBezTo>
                  <a:cubicBezTo>
                    <a:pt x="1318" y="8028"/>
                    <a:pt x="1311" y="8056"/>
                    <a:pt x="1311" y="8084"/>
                  </a:cubicBezTo>
                  <a:lnTo>
                    <a:pt x="1311" y="8098"/>
                  </a:lnTo>
                  <a:lnTo>
                    <a:pt x="1311" y="8126"/>
                  </a:lnTo>
                  <a:lnTo>
                    <a:pt x="1304" y="8225"/>
                  </a:lnTo>
                  <a:lnTo>
                    <a:pt x="1304" y="8246"/>
                  </a:lnTo>
                  <a:cubicBezTo>
                    <a:pt x="1297" y="8288"/>
                    <a:pt x="1290" y="8331"/>
                    <a:pt x="1283" y="8380"/>
                  </a:cubicBezTo>
                  <a:lnTo>
                    <a:pt x="1276" y="8408"/>
                  </a:lnTo>
                  <a:cubicBezTo>
                    <a:pt x="1269" y="8465"/>
                    <a:pt x="1262" y="8507"/>
                    <a:pt x="1248" y="8542"/>
                  </a:cubicBezTo>
                  <a:cubicBezTo>
                    <a:pt x="1241" y="8584"/>
                    <a:pt x="1227" y="8627"/>
                    <a:pt x="1213" y="8683"/>
                  </a:cubicBezTo>
                  <a:cubicBezTo>
                    <a:pt x="1213" y="8690"/>
                    <a:pt x="1213" y="8690"/>
                    <a:pt x="1206" y="8711"/>
                  </a:cubicBezTo>
                  <a:cubicBezTo>
                    <a:pt x="1199" y="8725"/>
                    <a:pt x="1191" y="8747"/>
                    <a:pt x="1184" y="8768"/>
                  </a:cubicBezTo>
                  <a:lnTo>
                    <a:pt x="1177" y="8803"/>
                  </a:lnTo>
                  <a:cubicBezTo>
                    <a:pt x="1170" y="8817"/>
                    <a:pt x="1163" y="8838"/>
                    <a:pt x="1156" y="8859"/>
                  </a:cubicBezTo>
                  <a:lnTo>
                    <a:pt x="1156" y="8866"/>
                  </a:lnTo>
                  <a:cubicBezTo>
                    <a:pt x="1149" y="8874"/>
                    <a:pt x="1149" y="8881"/>
                    <a:pt x="1149" y="8895"/>
                  </a:cubicBezTo>
                  <a:cubicBezTo>
                    <a:pt x="1135" y="8916"/>
                    <a:pt x="1128" y="8944"/>
                    <a:pt x="1114" y="8965"/>
                  </a:cubicBezTo>
                  <a:lnTo>
                    <a:pt x="1114" y="8972"/>
                  </a:lnTo>
                  <a:lnTo>
                    <a:pt x="1114" y="8979"/>
                  </a:lnTo>
                  <a:cubicBezTo>
                    <a:pt x="1100" y="9014"/>
                    <a:pt x="1086" y="9043"/>
                    <a:pt x="1072" y="9071"/>
                  </a:cubicBezTo>
                  <a:lnTo>
                    <a:pt x="1065" y="9085"/>
                  </a:lnTo>
                  <a:cubicBezTo>
                    <a:pt x="1050" y="9120"/>
                    <a:pt x="1029" y="9163"/>
                    <a:pt x="1008" y="9198"/>
                  </a:cubicBezTo>
                  <a:lnTo>
                    <a:pt x="1001" y="9212"/>
                  </a:lnTo>
                  <a:cubicBezTo>
                    <a:pt x="980" y="9247"/>
                    <a:pt x="959" y="9289"/>
                    <a:pt x="931" y="9325"/>
                  </a:cubicBezTo>
                  <a:lnTo>
                    <a:pt x="917" y="9346"/>
                  </a:lnTo>
                  <a:cubicBezTo>
                    <a:pt x="895" y="9388"/>
                    <a:pt x="867" y="9423"/>
                    <a:pt x="839" y="9466"/>
                  </a:cubicBezTo>
                  <a:lnTo>
                    <a:pt x="825" y="9480"/>
                  </a:lnTo>
                  <a:cubicBezTo>
                    <a:pt x="797" y="9515"/>
                    <a:pt x="769" y="9557"/>
                    <a:pt x="740" y="9593"/>
                  </a:cubicBezTo>
                  <a:lnTo>
                    <a:pt x="726" y="9607"/>
                  </a:lnTo>
                  <a:cubicBezTo>
                    <a:pt x="691" y="9642"/>
                    <a:pt x="663" y="9677"/>
                    <a:pt x="628" y="9712"/>
                  </a:cubicBezTo>
                  <a:lnTo>
                    <a:pt x="613" y="9726"/>
                  </a:lnTo>
                  <a:cubicBezTo>
                    <a:pt x="578" y="9762"/>
                    <a:pt x="550" y="9790"/>
                    <a:pt x="515" y="9825"/>
                  </a:cubicBezTo>
                  <a:lnTo>
                    <a:pt x="501" y="9839"/>
                  </a:lnTo>
                  <a:cubicBezTo>
                    <a:pt x="465" y="9867"/>
                    <a:pt x="430" y="9903"/>
                    <a:pt x="395" y="9931"/>
                  </a:cubicBezTo>
                  <a:lnTo>
                    <a:pt x="381" y="9938"/>
                  </a:lnTo>
                  <a:cubicBezTo>
                    <a:pt x="339" y="9973"/>
                    <a:pt x="303" y="10001"/>
                    <a:pt x="268" y="10030"/>
                  </a:cubicBezTo>
                  <a:lnTo>
                    <a:pt x="254" y="10037"/>
                  </a:lnTo>
                  <a:cubicBezTo>
                    <a:pt x="212" y="10065"/>
                    <a:pt x="169" y="10093"/>
                    <a:pt x="127" y="10121"/>
                  </a:cubicBezTo>
                  <a:cubicBezTo>
                    <a:pt x="78" y="10149"/>
                    <a:pt x="35" y="10185"/>
                    <a:pt x="0" y="10227"/>
                  </a:cubicBezTo>
                  <a:lnTo>
                    <a:pt x="7" y="10220"/>
                  </a:lnTo>
                  <a:lnTo>
                    <a:pt x="1177" y="9557"/>
                  </a:lnTo>
                  <a:cubicBezTo>
                    <a:pt x="1220" y="9529"/>
                    <a:pt x="1276" y="9501"/>
                    <a:pt x="1311" y="9473"/>
                  </a:cubicBezTo>
                  <a:cubicBezTo>
                    <a:pt x="1354" y="9444"/>
                    <a:pt x="1396" y="9416"/>
                    <a:pt x="1438" y="9381"/>
                  </a:cubicBezTo>
                  <a:lnTo>
                    <a:pt x="1445" y="9374"/>
                  </a:lnTo>
                  <a:cubicBezTo>
                    <a:pt x="1488" y="9346"/>
                    <a:pt x="1523" y="9318"/>
                    <a:pt x="1565" y="9289"/>
                  </a:cubicBezTo>
                  <a:lnTo>
                    <a:pt x="1579" y="9275"/>
                  </a:lnTo>
                  <a:cubicBezTo>
                    <a:pt x="1614" y="9247"/>
                    <a:pt x="1650" y="9219"/>
                    <a:pt x="1685" y="9184"/>
                  </a:cubicBezTo>
                  <a:lnTo>
                    <a:pt x="1699" y="9170"/>
                  </a:lnTo>
                  <a:cubicBezTo>
                    <a:pt x="1734" y="9141"/>
                    <a:pt x="1770" y="9106"/>
                    <a:pt x="1798" y="9071"/>
                  </a:cubicBezTo>
                  <a:lnTo>
                    <a:pt x="1812" y="9057"/>
                  </a:lnTo>
                  <a:cubicBezTo>
                    <a:pt x="1847" y="9022"/>
                    <a:pt x="1875" y="8986"/>
                    <a:pt x="1910" y="8951"/>
                  </a:cubicBezTo>
                  <a:lnTo>
                    <a:pt x="1925" y="8937"/>
                  </a:lnTo>
                  <a:cubicBezTo>
                    <a:pt x="1953" y="8902"/>
                    <a:pt x="1981" y="8859"/>
                    <a:pt x="2009" y="8824"/>
                  </a:cubicBezTo>
                  <a:cubicBezTo>
                    <a:pt x="2016" y="8817"/>
                    <a:pt x="2016" y="8810"/>
                    <a:pt x="2023" y="8803"/>
                  </a:cubicBezTo>
                  <a:cubicBezTo>
                    <a:pt x="2051" y="8768"/>
                    <a:pt x="2080" y="8725"/>
                    <a:pt x="2115" y="8669"/>
                  </a:cubicBezTo>
                  <a:cubicBezTo>
                    <a:pt x="2143" y="8627"/>
                    <a:pt x="2164" y="8592"/>
                    <a:pt x="2185" y="8556"/>
                  </a:cubicBezTo>
                  <a:lnTo>
                    <a:pt x="2192" y="8542"/>
                  </a:lnTo>
                  <a:cubicBezTo>
                    <a:pt x="2214" y="8500"/>
                    <a:pt x="2235" y="8465"/>
                    <a:pt x="2263" y="8408"/>
                  </a:cubicBezTo>
                  <a:cubicBezTo>
                    <a:pt x="2277" y="8380"/>
                    <a:pt x="2291" y="8352"/>
                    <a:pt x="2298" y="8324"/>
                  </a:cubicBezTo>
                  <a:lnTo>
                    <a:pt x="2305" y="8310"/>
                  </a:lnTo>
                  <a:lnTo>
                    <a:pt x="2305" y="8303"/>
                  </a:lnTo>
                  <a:lnTo>
                    <a:pt x="2333" y="8232"/>
                  </a:lnTo>
                  <a:lnTo>
                    <a:pt x="2333" y="8225"/>
                  </a:lnTo>
                  <a:lnTo>
                    <a:pt x="2341" y="8204"/>
                  </a:lnTo>
                  <a:lnTo>
                    <a:pt x="2341" y="8197"/>
                  </a:lnTo>
                  <a:cubicBezTo>
                    <a:pt x="2348" y="8176"/>
                    <a:pt x="2355" y="8162"/>
                    <a:pt x="2362" y="8140"/>
                  </a:cubicBezTo>
                  <a:lnTo>
                    <a:pt x="2376" y="8105"/>
                  </a:lnTo>
                  <a:lnTo>
                    <a:pt x="2376" y="8098"/>
                  </a:lnTo>
                  <a:cubicBezTo>
                    <a:pt x="2383" y="8084"/>
                    <a:pt x="2383" y="8063"/>
                    <a:pt x="2390" y="8049"/>
                  </a:cubicBezTo>
                  <a:lnTo>
                    <a:pt x="2390" y="8035"/>
                  </a:lnTo>
                  <a:lnTo>
                    <a:pt x="2390" y="8028"/>
                  </a:lnTo>
                  <a:cubicBezTo>
                    <a:pt x="2397" y="8028"/>
                    <a:pt x="2397" y="8021"/>
                    <a:pt x="2397" y="8013"/>
                  </a:cubicBezTo>
                  <a:cubicBezTo>
                    <a:pt x="2411" y="7964"/>
                    <a:pt x="2418" y="7922"/>
                    <a:pt x="2432" y="7880"/>
                  </a:cubicBezTo>
                  <a:cubicBezTo>
                    <a:pt x="2439" y="7837"/>
                    <a:pt x="2446" y="7795"/>
                    <a:pt x="2460" y="7739"/>
                  </a:cubicBezTo>
                  <a:lnTo>
                    <a:pt x="2460" y="7710"/>
                  </a:lnTo>
                  <a:cubicBezTo>
                    <a:pt x="2467" y="7668"/>
                    <a:pt x="2474" y="7619"/>
                    <a:pt x="2481" y="7576"/>
                  </a:cubicBezTo>
                  <a:lnTo>
                    <a:pt x="2481" y="7569"/>
                  </a:lnTo>
                  <a:lnTo>
                    <a:pt x="2481" y="7562"/>
                  </a:lnTo>
                  <a:cubicBezTo>
                    <a:pt x="2481" y="7527"/>
                    <a:pt x="2489" y="7492"/>
                    <a:pt x="2489" y="7450"/>
                  </a:cubicBezTo>
                  <a:cubicBezTo>
                    <a:pt x="2489" y="7450"/>
                    <a:pt x="2489" y="7443"/>
                    <a:pt x="2489" y="7443"/>
                  </a:cubicBezTo>
                  <a:cubicBezTo>
                    <a:pt x="2489" y="7435"/>
                    <a:pt x="2489" y="7435"/>
                    <a:pt x="2489" y="7428"/>
                  </a:cubicBezTo>
                  <a:lnTo>
                    <a:pt x="2489" y="7421"/>
                  </a:lnTo>
                  <a:cubicBezTo>
                    <a:pt x="2496" y="7386"/>
                    <a:pt x="2496" y="7358"/>
                    <a:pt x="2496" y="7330"/>
                  </a:cubicBezTo>
                  <a:cubicBezTo>
                    <a:pt x="2496" y="7323"/>
                    <a:pt x="2496" y="7323"/>
                    <a:pt x="2496" y="7316"/>
                  </a:cubicBezTo>
                  <a:cubicBezTo>
                    <a:pt x="2496" y="7316"/>
                    <a:pt x="2496" y="7309"/>
                    <a:pt x="2496" y="7302"/>
                  </a:cubicBezTo>
                  <a:lnTo>
                    <a:pt x="2496" y="7287"/>
                  </a:lnTo>
                  <a:lnTo>
                    <a:pt x="2496" y="7182"/>
                  </a:lnTo>
                  <a:lnTo>
                    <a:pt x="2496" y="7175"/>
                  </a:lnTo>
                  <a:lnTo>
                    <a:pt x="2496" y="7161"/>
                  </a:lnTo>
                  <a:lnTo>
                    <a:pt x="2517" y="13"/>
                  </a:lnTo>
                  <a:cubicBezTo>
                    <a:pt x="2517" y="6"/>
                    <a:pt x="2517" y="6"/>
                    <a:pt x="2510" y="6"/>
                  </a:cubicBezTo>
                  <a:cubicBezTo>
                    <a:pt x="2510" y="2"/>
                    <a:pt x="2508" y="0"/>
                    <a:pt x="2506"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8"/>
            <p:cNvSpPr/>
            <p:nvPr/>
          </p:nvSpPr>
          <p:spPr>
            <a:xfrm>
              <a:off x="657200" y="1457250"/>
              <a:ext cx="155800" cy="143650"/>
            </a:xfrm>
            <a:custGeom>
              <a:avLst/>
              <a:gdLst/>
              <a:ahLst/>
              <a:cxnLst/>
              <a:rect l="l" t="t" r="r" b="b"/>
              <a:pathLst>
                <a:path w="6232" h="5746" extrusionOk="0">
                  <a:moveTo>
                    <a:pt x="1156" y="0"/>
                  </a:moveTo>
                  <a:lnTo>
                    <a:pt x="0" y="670"/>
                  </a:lnTo>
                  <a:cubicBezTo>
                    <a:pt x="28" y="719"/>
                    <a:pt x="57" y="768"/>
                    <a:pt x="92" y="818"/>
                  </a:cubicBezTo>
                  <a:lnTo>
                    <a:pt x="120" y="860"/>
                  </a:lnTo>
                  <a:lnTo>
                    <a:pt x="191" y="959"/>
                  </a:lnTo>
                  <a:lnTo>
                    <a:pt x="226" y="1008"/>
                  </a:lnTo>
                  <a:cubicBezTo>
                    <a:pt x="247" y="1043"/>
                    <a:pt x="275" y="1079"/>
                    <a:pt x="296" y="1114"/>
                  </a:cubicBezTo>
                  <a:lnTo>
                    <a:pt x="324" y="1149"/>
                  </a:lnTo>
                  <a:cubicBezTo>
                    <a:pt x="360" y="1198"/>
                    <a:pt x="388" y="1248"/>
                    <a:pt x="423" y="1290"/>
                  </a:cubicBezTo>
                  <a:lnTo>
                    <a:pt x="444" y="1325"/>
                  </a:lnTo>
                  <a:lnTo>
                    <a:pt x="529" y="1438"/>
                  </a:lnTo>
                  <a:lnTo>
                    <a:pt x="564" y="1480"/>
                  </a:lnTo>
                  <a:cubicBezTo>
                    <a:pt x="592" y="1516"/>
                    <a:pt x="613" y="1544"/>
                    <a:pt x="642" y="1579"/>
                  </a:cubicBezTo>
                  <a:lnTo>
                    <a:pt x="677" y="1621"/>
                  </a:lnTo>
                  <a:lnTo>
                    <a:pt x="769" y="1741"/>
                  </a:lnTo>
                  <a:lnTo>
                    <a:pt x="783" y="1762"/>
                  </a:lnTo>
                  <a:cubicBezTo>
                    <a:pt x="818" y="1805"/>
                    <a:pt x="853" y="1847"/>
                    <a:pt x="895" y="1896"/>
                  </a:cubicBezTo>
                  <a:cubicBezTo>
                    <a:pt x="895" y="1903"/>
                    <a:pt x="903" y="1910"/>
                    <a:pt x="903" y="1910"/>
                  </a:cubicBezTo>
                  <a:lnTo>
                    <a:pt x="910" y="1917"/>
                  </a:lnTo>
                  <a:cubicBezTo>
                    <a:pt x="1008" y="2037"/>
                    <a:pt x="1107" y="2150"/>
                    <a:pt x="1199" y="2263"/>
                  </a:cubicBezTo>
                  <a:lnTo>
                    <a:pt x="1220" y="2277"/>
                  </a:lnTo>
                  <a:cubicBezTo>
                    <a:pt x="1318" y="2390"/>
                    <a:pt x="1417" y="2503"/>
                    <a:pt x="1516" y="2608"/>
                  </a:cubicBezTo>
                  <a:lnTo>
                    <a:pt x="1523" y="2622"/>
                  </a:lnTo>
                  <a:lnTo>
                    <a:pt x="1537" y="2636"/>
                  </a:lnTo>
                  <a:cubicBezTo>
                    <a:pt x="1586" y="2686"/>
                    <a:pt x="1629" y="2735"/>
                    <a:pt x="1671" y="2777"/>
                  </a:cubicBezTo>
                  <a:cubicBezTo>
                    <a:pt x="1713" y="2827"/>
                    <a:pt x="1770" y="2883"/>
                    <a:pt x="1812" y="2933"/>
                  </a:cubicBezTo>
                  <a:lnTo>
                    <a:pt x="1847" y="2968"/>
                  </a:lnTo>
                  <a:cubicBezTo>
                    <a:pt x="1896" y="3010"/>
                    <a:pt x="1939" y="3059"/>
                    <a:pt x="1988" y="3102"/>
                  </a:cubicBezTo>
                  <a:cubicBezTo>
                    <a:pt x="2030" y="3151"/>
                    <a:pt x="2080" y="3200"/>
                    <a:pt x="2122" y="3243"/>
                  </a:cubicBezTo>
                  <a:lnTo>
                    <a:pt x="2143" y="3264"/>
                  </a:lnTo>
                  <a:lnTo>
                    <a:pt x="2157" y="3278"/>
                  </a:lnTo>
                  <a:cubicBezTo>
                    <a:pt x="2207" y="3327"/>
                    <a:pt x="2256" y="3377"/>
                    <a:pt x="2305" y="3419"/>
                  </a:cubicBezTo>
                  <a:lnTo>
                    <a:pt x="2319" y="3440"/>
                  </a:lnTo>
                  <a:lnTo>
                    <a:pt x="2460" y="3567"/>
                  </a:lnTo>
                  <a:lnTo>
                    <a:pt x="2482" y="3595"/>
                  </a:lnTo>
                  <a:lnTo>
                    <a:pt x="2630" y="3729"/>
                  </a:lnTo>
                  <a:lnTo>
                    <a:pt x="2658" y="3757"/>
                  </a:lnTo>
                  <a:lnTo>
                    <a:pt x="2799" y="3891"/>
                  </a:lnTo>
                  <a:cubicBezTo>
                    <a:pt x="2862" y="3948"/>
                    <a:pt x="2919" y="3997"/>
                    <a:pt x="2975" y="4046"/>
                  </a:cubicBezTo>
                  <a:lnTo>
                    <a:pt x="2996" y="4067"/>
                  </a:lnTo>
                  <a:lnTo>
                    <a:pt x="3151" y="4208"/>
                  </a:lnTo>
                  <a:lnTo>
                    <a:pt x="3179" y="4230"/>
                  </a:lnTo>
                  <a:cubicBezTo>
                    <a:pt x="3229" y="4272"/>
                    <a:pt x="3278" y="4314"/>
                    <a:pt x="3335" y="4364"/>
                  </a:cubicBezTo>
                  <a:lnTo>
                    <a:pt x="3356" y="4385"/>
                  </a:lnTo>
                  <a:lnTo>
                    <a:pt x="3504" y="4512"/>
                  </a:lnTo>
                  <a:lnTo>
                    <a:pt x="3518" y="4519"/>
                  </a:lnTo>
                  <a:lnTo>
                    <a:pt x="3525" y="4533"/>
                  </a:lnTo>
                  <a:lnTo>
                    <a:pt x="3701" y="4674"/>
                  </a:lnTo>
                  <a:lnTo>
                    <a:pt x="3722" y="4695"/>
                  </a:lnTo>
                  <a:lnTo>
                    <a:pt x="3891" y="4829"/>
                  </a:lnTo>
                  <a:lnTo>
                    <a:pt x="3906" y="4843"/>
                  </a:lnTo>
                  <a:lnTo>
                    <a:pt x="4075" y="4977"/>
                  </a:lnTo>
                  <a:lnTo>
                    <a:pt x="4082" y="4984"/>
                  </a:lnTo>
                  <a:lnTo>
                    <a:pt x="4244" y="5118"/>
                  </a:lnTo>
                  <a:lnTo>
                    <a:pt x="4251" y="5118"/>
                  </a:lnTo>
                  <a:lnTo>
                    <a:pt x="4328" y="5181"/>
                  </a:lnTo>
                  <a:lnTo>
                    <a:pt x="4357" y="5202"/>
                  </a:lnTo>
                  <a:lnTo>
                    <a:pt x="4420" y="5252"/>
                  </a:lnTo>
                  <a:lnTo>
                    <a:pt x="4441" y="5273"/>
                  </a:lnTo>
                  <a:lnTo>
                    <a:pt x="4519" y="5329"/>
                  </a:lnTo>
                  <a:lnTo>
                    <a:pt x="4533" y="5343"/>
                  </a:lnTo>
                  <a:lnTo>
                    <a:pt x="4596" y="5386"/>
                  </a:lnTo>
                  <a:lnTo>
                    <a:pt x="4617" y="5407"/>
                  </a:lnTo>
                  <a:lnTo>
                    <a:pt x="4674" y="5449"/>
                  </a:lnTo>
                  <a:cubicBezTo>
                    <a:pt x="4674" y="5449"/>
                    <a:pt x="4681" y="5456"/>
                    <a:pt x="4688" y="5456"/>
                  </a:cubicBezTo>
                  <a:lnTo>
                    <a:pt x="4751" y="5506"/>
                  </a:lnTo>
                  <a:lnTo>
                    <a:pt x="4766" y="5520"/>
                  </a:lnTo>
                  <a:lnTo>
                    <a:pt x="4808" y="5548"/>
                  </a:lnTo>
                  <a:lnTo>
                    <a:pt x="4829" y="5562"/>
                  </a:lnTo>
                  <a:lnTo>
                    <a:pt x="4871" y="5597"/>
                  </a:lnTo>
                  <a:lnTo>
                    <a:pt x="4899" y="5618"/>
                  </a:lnTo>
                  <a:lnTo>
                    <a:pt x="4921" y="5632"/>
                  </a:lnTo>
                  <a:lnTo>
                    <a:pt x="4942" y="5647"/>
                  </a:lnTo>
                  <a:lnTo>
                    <a:pt x="4956" y="5654"/>
                  </a:lnTo>
                  <a:lnTo>
                    <a:pt x="4970" y="5668"/>
                  </a:lnTo>
                  <a:lnTo>
                    <a:pt x="4984" y="5682"/>
                  </a:lnTo>
                  <a:lnTo>
                    <a:pt x="5005" y="5689"/>
                  </a:lnTo>
                  <a:lnTo>
                    <a:pt x="5012" y="5696"/>
                  </a:lnTo>
                  <a:lnTo>
                    <a:pt x="5026" y="5710"/>
                  </a:lnTo>
                  <a:lnTo>
                    <a:pt x="5083" y="5745"/>
                  </a:lnTo>
                  <a:lnTo>
                    <a:pt x="6232" y="5076"/>
                  </a:lnTo>
                  <a:lnTo>
                    <a:pt x="6218" y="5068"/>
                  </a:lnTo>
                  <a:lnTo>
                    <a:pt x="6204" y="5061"/>
                  </a:lnTo>
                  <a:lnTo>
                    <a:pt x="6168" y="5033"/>
                  </a:lnTo>
                  <a:lnTo>
                    <a:pt x="6147" y="5019"/>
                  </a:lnTo>
                  <a:lnTo>
                    <a:pt x="6133" y="5012"/>
                  </a:lnTo>
                  <a:lnTo>
                    <a:pt x="6119" y="4998"/>
                  </a:lnTo>
                  <a:lnTo>
                    <a:pt x="6105" y="4984"/>
                  </a:lnTo>
                  <a:lnTo>
                    <a:pt x="6091" y="4977"/>
                  </a:lnTo>
                  <a:lnTo>
                    <a:pt x="6070" y="4963"/>
                  </a:lnTo>
                  <a:lnTo>
                    <a:pt x="6056" y="4949"/>
                  </a:lnTo>
                  <a:lnTo>
                    <a:pt x="6027" y="4927"/>
                  </a:lnTo>
                  <a:lnTo>
                    <a:pt x="5978" y="4892"/>
                  </a:lnTo>
                  <a:lnTo>
                    <a:pt x="5964" y="4878"/>
                  </a:lnTo>
                  <a:lnTo>
                    <a:pt x="5915" y="4843"/>
                  </a:lnTo>
                  <a:lnTo>
                    <a:pt x="5900" y="4836"/>
                  </a:lnTo>
                  <a:lnTo>
                    <a:pt x="5837" y="4787"/>
                  </a:lnTo>
                  <a:lnTo>
                    <a:pt x="5823" y="4779"/>
                  </a:lnTo>
                  <a:lnTo>
                    <a:pt x="5767" y="4737"/>
                  </a:lnTo>
                  <a:lnTo>
                    <a:pt x="5745" y="4716"/>
                  </a:lnTo>
                  <a:cubicBezTo>
                    <a:pt x="5724" y="4702"/>
                    <a:pt x="5703" y="4688"/>
                    <a:pt x="5682" y="4674"/>
                  </a:cubicBezTo>
                  <a:lnTo>
                    <a:pt x="5668" y="4660"/>
                  </a:lnTo>
                  <a:lnTo>
                    <a:pt x="5590" y="4596"/>
                  </a:lnTo>
                  <a:lnTo>
                    <a:pt x="5569" y="4582"/>
                  </a:lnTo>
                  <a:lnTo>
                    <a:pt x="5506" y="4533"/>
                  </a:lnTo>
                  <a:lnTo>
                    <a:pt x="5478" y="4512"/>
                  </a:lnTo>
                  <a:lnTo>
                    <a:pt x="5400" y="4448"/>
                  </a:lnTo>
                  <a:lnTo>
                    <a:pt x="5393" y="4441"/>
                  </a:lnTo>
                  <a:cubicBezTo>
                    <a:pt x="5337" y="4406"/>
                    <a:pt x="5287" y="4356"/>
                    <a:pt x="5231" y="4314"/>
                  </a:cubicBezTo>
                  <a:lnTo>
                    <a:pt x="5224" y="4307"/>
                  </a:lnTo>
                  <a:lnTo>
                    <a:pt x="5055" y="4173"/>
                  </a:lnTo>
                  <a:lnTo>
                    <a:pt x="5040" y="4159"/>
                  </a:lnTo>
                  <a:lnTo>
                    <a:pt x="4871" y="4025"/>
                  </a:lnTo>
                  <a:lnTo>
                    <a:pt x="4850" y="4004"/>
                  </a:lnTo>
                  <a:lnTo>
                    <a:pt x="4674" y="3856"/>
                  </a:lnTo>
                  <a:lnTo>
                    <a:pt x="4653" y="3842"/>
                  </a:lnTo>
                  <a:lnTo>
                    <a:pt x="4512" y="3715"/>
                  </a:lnTo>
                  <a:lnTo>
                    <a:pt x="4484" y="3694"/>
                  </a:lnTo>
                  <a:cubicBezTo>
                    <a:pt x="4434" y="3645"/>
                    <a:pt x="4378" y="3602"/>
                    <a:pt x="4328" y="3560"/>
                  </a:cubicBezTo>
                  <a:lnTo>
                    <a:pt x="4307" y="3539"/>
                  </a:lnTo>
                  <a:lnTo>
                    <a:pt x="4145" y="3398"/>
                  </a:lnTo>
                  <a:lnTo>
                    <a:pt x="4131" y="3377"/>
                  </a:lnTo>
                  <a:cubicBezTo>
                    <a:pt x="4075" y="3327"/>
                    <a:pt x="4018" y="3278"/>
                    <a:pt x="3955" y="3222"/>
                  </a:cubicBezTo>
                  <a:lnTo>
                    <a:pt x="3814" y="3088"/>
                  </a:lnTo>
                  <a:lnTo>
                    <a:pt x="3779" y="3059"/>
                  </a:lnTo>
                  <a:lnTo>
                    <a:pt x="3638" y="2925"/>
                  </a:lnTo>
                  <a:lnTo>
                    <a:pt x="3609" y="2897"/>
                  </a:lnTo>
                  <a:lnTo>
                    <a:pt x="3476" y="2770"/>
                  </a:lnTo>
                  <a:lnTo>
                    <a:pt x="3461" y="2749"/>
                  </a:lnTo>
                  <a:cubicBezTo>
                    <a:pt x="3412" y="2707"/>
                    <a:pt x="3363" y="2658"/>
                    <a:pt x="3313" y="2608"/>
                  </a:cubicBezTo>
                  <a:lnTo>
                    <a:pt x="3278" y="2573"/>
                  </a:lnTo>
                  <a:cubicBezTo>
                    <a:pt x="3236" y="2531"/>
                    <a:pt x="3186" y="2481"/>
                    <a:pt x="3137" y="2439"/>
                  </a:cubicBezTo>
                  <a:lnTo>
                    <a:pt x="3003" y="2298"/>
                  </a:lnTo>
                  <a:lnTo>
                    <a:pt x="2968" y="2263"/>
                  </a:lnTo>
                  <a:cubicBezTo>
                    <a:pt x="2926" y="2214"/>
                    <a:pt x="2883" y="2164"/>
                    <a:pt x="2834" y="2115"/>
                  </a:cubicBezTo>
                  <a:lnTo>
                    <a:pt x="2693" y="1967"/>
                  </a:lnTo>
                  <a:cubicBezTo>
                    <a:pt x="2686" y="1960"/>
                    <a:pt x="2679" y="1953"/>
                    <a:pt x="2665" y="1939"/>
                  </a:cubicBezTo>
                  <a:cubicBezTo>
                    <a:pt x="2566" y="1833"/>
                    <a:pt x="2467" y="1720"/>
                    <a:pt x="2369" y="1607"/>
                  </a:cubicBezTo>
                  <a:lnTo>
                    <a:pt x="2355" y="1593"/>
                  </a:lnTo>
                  <a:cubicBezTo>
                    <a:pt x="2256" y="1480"/>
                    <a:pt x="2157" y="1368"/>
                    <a:pt x="2066" y="1248"/>
                  </a:cubicBezTo>
                  <a:lnTo>
                    <a:pt x="2045" y="1227"/>
                  </a:lnTo>
                  <a:cubicBezTo>
                    <a:pt x="2009" y="1184"/>
                    <a:pt x="1974" y="1142"/>
                    <a:pt x="1939" y="1093"/>
                  </a:cubicBezTo>
                  <a:lnTo>
                    <a:pt x="1925" y="1072"/>
                  </a:lnTo>
                  <a:lnTo>
                    <a:pt x="1826" y="952"/>
                  </a:lnTo>
                  <a:lnTo>
                    <a:pt x="1791" y="909"/>
                  </a:lnTo>
                  <a:cubicBezTo>
                    <a:pt x="1770" y="874"/>
                    <a:pt x="1741" y="846"/>
                    <a:pt x="1720" y="811"/>
                  </a:cubicBezTo>
                  <a:lnTo>
                    <a:pt x="1685" y="768"/>
                  </a:lnTo>
                  <a:lnTo>
                    <a:pt x="1600" y="656"/>
                  </a:lnTo>
                  <a:lnTo>
                    <a:pt x="1579" y="620"/>
                  </a:lnTo>
                  <a:cubicBezTo>
                    <a:pt x="1544" y="578"/>
                    <a:pt x="1509" y="529"/>
                    <a:pt x="1474" y="479"/>
                  </a:cubicBezTo>
                  <a:lnTo>
                    <a:pt x="1452" y="444"/>
                  </a:lnTo>
                  <a:lnTo>
                    <a:pt x="1375" y="338"/>
                  </a:lnTo>
                  <a:lnTo>
                    <a:pt x="1347" y="289"/>
                  </a:lnTo>
                  <a:lnTo>
                    <a:pt x="1276" y="190"/>
                  </a:lnTo>
                  <a:lnTo>
                    <a:pt x="1248" y="141"/>
                  </a:lnTo>
                  <a:cubicBezTo>
                    <a:pt x="1213" y="99"/>
                    <a:pt x="1184" y="49"/>
                    <a:pt x="1156"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8"/>
            <p:cNvSpPr/>
            <p:nvPr/>
          </p:nvSpPr>
          <p:spPr>
            <a:xfrm>
              <a:off x="656850" y="1456925"/>
              <a:ext cx="156325" cy="144325"/>
            </a:xfrm>
            <a:custGeom>
              <a:avLst/>
              <a:gdLst/>
              <a:ahLst/>
              <a:cxnLst/>
              <a:rect l="l" t="t" r="r" b="b"/>
              <a:pathLst>
                <a:path w="6253" h="5773" extrusionOk="0">
                  <a:moveTo>
                    <a:pt x="1163" y="27"/>
                  </a:moveTo>
                  <a:cubicBezTo>
                    <a:pt x="1191" y="69"/>
                    <a:pt x="1220" y="112"/>
                    <a:pt x="1248" y="161"/>
                  </a:cubicBezTo>
                  <a:lnTo>
                    <a:pt x="1269" y="196"/>
                  </a:lnTo>
                  <a:lnTo>
                    <a:pt x="1276" y="210"/>
                  </a:lnTo>
                  <a:lnTo>
                    <a:pt x="1347" y="309"/>
                  </a:lnTo>
                  <a:lnTo>
                    <a:pt x="1382" y="358"/>
                  </a:lnTo>
                  <a:lnTo>
                    <a:pt x="1452" y="464"/>
                  </a:lnTo>
                  <a:lnTo>
                    <a:pt x="1480" y="499"/>
                  </a:lnTo>
                  <a:cubicBezTo>
                    <a:pt x="1516" y="549"/>
                    <a:pt x="1544" y="598"/>
                    <a:pt x="1579" y="640"/>
                  </a:cubicBezTo>
                  <a:lnTo>
                    <a:pt x="1600" y="676"/>
                  </a:lnTo>
                  <a:lnTo>
                    <a:pt x="1685" y="781"/>
                  </a:lnTo>
                  <a:lnTo>
                    <a:pt x="1720" y="831"/>
                  </a:lnTo>
                  <a:lnTo>
                    <a:pt x="1798" y="929"/>
                  </a:lnTo>
                  <a:lnTo>
                    <a:pt x="1833" y="972"/>
                  </a:lnTo>
                  <a:cubicBezTo>
                    <a:pt x="1861" y="1014"/>
                    <a:pt x="1896" y="1056"/>
                    <a:pt x="1925" y="1092"/>
                  </a:cubicBezTo>
                  <a:lnTo>
                    <a:pt x="1939" y="1113"/>
                  </a:lnTo>
                  <a:cubicBezTo>
                    <a:pt x="1974" y="1162"/>
                    <a:pt x="2016" y="1204"/>
                    <a:pt x="2051" y="1247"/>
                  </a:cubicBezTo>
                  <a:lnTo>
                    <a:pt x="2066" y="1268"/>
                  </a:lnTo>
                  <a:cubicBezTo>
                    <a:pt x="2157" y="1381"/>
                    <a:pt x="2256" y="1500"/>
                    <a:pt x="2362" y="1613"/>
                  </a:cubicBezTo>
                  <a:lnTo>
                    <a:pt x="2376" y="1627"/>
                  </a:lnTo>
                  <a:cubicBezTo>
                    <a:pt x="2467" y="1740"/>
                    <a:pt x="2573" y="1853"/>
                    <a:pt x="2672" y="1959"/>
                  </a:cubicBezTo>
                  <a:lnTo>
                    <a:pt x="2700" y="1987"/>
                  </a:lnTo>
                  <a:lnTo>
                    <a:pt x="2834" y="2135"/>
                  </a:lnTo>
                  <a:lnTo>
                    <a:pt x="2975" y="2283"/>
                  </a:lnTo>
                  <a:lnTo>
                    <a:pt x="3003" y="2318"/>
                  </a:lnTo>
                  <a:lnTo>
                    <a:pt x="3144" y="2459"/>
                  </a:lnTo>
                  <a:lnTo>
                    <a:pt x="3285" y="2600"/>
                  </a:lnTo>
                  <a:lnTo>
                    <a:pt x="3313" y="2628"/>
                  </a:lnTo>
                  <a:lnTo>
                    <a:pt x="3461" y="2769"/>
                  </a:lnTo>
                  <a:lnTo>
                    <a:pt x="3482" y="2790"/>
                  </a:lnTo>
                  <a:lnTo>
                    <a:pt x="3616" y="2917"/>
                  </a:lnTo>
                  <a:lnTo>
                    <a:pt x="3645" y="2946"/>
                  </a:lnTo>
                  <a:lnTo>
                    <a:pt x="3793" y="3079"/>
                  </a:lnTo>
                  <a:lnTo>
                    <a:pt x="3821" y="3108"/>
                  </a:lnTo>
                  <a:lnTo>
                    <a:pt x="3969" y="3242"/>
                  </a:lnTo>
                  <a:cubicBezTo>
                    <a:pt x="4025" y="3298"/>
                    <a:pt x="4082" y="3347"/>
                    <a:pt x="4145" y="3397"/>
                  </a:cubicBezTo>
                  <a:lnTo>
                    <a:pt x="4159" y="3411"/>
                  </a:lnTo>
                  <a:lnTo>
                    <a:pt x="4321" y="3559"/>
                  </a:lnTo>
                  <a:lnTo>
                    <a:pt x="4342" y="3580"/>
                  </a:lnTo>
                  <a:lnTo>
                    <a:pt x="4498" y="3714"/>
                  </a:lnTo>
                  <a:lnTo>
                    <a:pt x="4519" y="3735"/>
                  </a:lnTo>
                  <a:lnTo>
                    <a:pt x="4674" y="3862"/>
                  </a:lnTo>
                  <a:lnTo>
                    <a:pt x="4695" y="3883"/>
                  </a:lnTo>
                  <a:lnTo>
                    <a:pt x="4871" y="4024"/>
                  </a:lnTo>
                  <a:lnTo>
                    <a:pt x="4885" y="4045"/>
                  </a:lnTo>
                  <a:lnTo>
                    <a:pt x="5054" y="4179"/>
                  </a:lnTo>
                  <a:lnTo>
                    <a:pt x="5069" y="4193"/>
                  </a:lnTo>
                  <a:lnTo>
                    <a:pt x="5238" y="4327"/>
                  </a:lnTo>
                  <a:lnTo>
                    <a:pt x="5245" y="4334"/>
                  </a:lnTo>
                  <a:lnTo>
                    <a:pt x="5407" y="4468"/>
                  </a:lnTo>
                  <a:lnTo>
                    <a:pt x="5414" y="4475"/>
                  </a:lnTo>
                  <a:lnTo>
                    <a:pt x="5492" y="4532"/>
                  </a:lnTo>
                  <a:lnTo>
                    <a:pt x="5604" y="4623"/>
                  </a:lnTo>
                  <a:lnTo>
                    <a:pt x="5682" y="4680"/>
                  </a:lnTo>
                  <a:lnTo>
                    <a:pt x="5703" y="4694"/>
                  </a:lnTo>
                  <a:lnTo>
                    <a:pt x="5759" y="4743"/>
                  </a:lnTo>
                  <a:lnTo>
                    <a:pt x="5851" y="4807"/>
                  </a:lnTo>
                  <a:lnTo>
                    <a:pt x="5914" y="4856"/>
                  </a:lnTo>
                  <a:lnTo>
                    <a:pt x="5985" y="4912"/>
                  </a:lnTo>
                  <a:lnTo>
                    <a:pt x="6034" y="4948"/>
                  </a:lnTo>
                  <a:lnTo>
                    <a:pt x="6232" y="5089"/>
                  </a:lnTo>
                  <a:lnTo>
                    <a:pt x="5090" y="5751"/>
                  </a:lnTo>
                  <a:lnTo>
                    <a:pt x="5054" y="5723"/>
                  </a:lnTo>
                  <a:lnTo>
                    <a:pt x="4765" y="5511"/>
                  </a:lnTo>
                  <a:lnTo>
                    <a:pt x="4702" y="5462"/>
                  </a:lnTo>
                  <a:lnTo>
                    <a:pt x="4617" y="5399"/>
                  </a:lnTo>
                  <a:lnTo>
                    <a:pt x="4554" y="5349"/>
                  </a:lnTo>
                  <a:lnTo>
                    <a:pt x="4540" y="5335"/>
                  </a:lnTo>
                  <a:lnTo>
                    <a:pt x="4462" y="5279"/>
                  </a:lnTo>
                  <a:lnTo>
                    <a:pt x="4441" y="5265"/>
                  </a:lnTo>
                  <a:lnTo>
                    <a:pt x="4378" y="5208"/>
                  </a:lnTo>
                  <a:lnTo>
                    <a:pt x="4350" y="5194"/>
                  </a:lnTo>
                  <a:lnTo>
                    <a:pt x="4272" y="5131"/>
                  </a:lnTo>
                  <a:lnTo>
                    <a:pt x="4265" y="5124"/>
                  </a:lnTo>
                  <a:lnTo>
                    <a:pt x="4103" y="4990"/>
                  </a:lnTo>
                  <a:lnTo>
                    <a:pt x="4096" y="4983"/>
                  </a:lnTo>
                  <a:lnTo>
                    <a:pt x="3927" y="4849"/>
                  </a:lnTo>
                  <a:lnTo>
                    <a:pt x="3912" y="4835"/>
                  </a:lnTo>
                  <a:lnTo>
                    <a:pt x="3743" y="4701"/>
                  </a:lnTo>
                  <a:lnTo>
                    <a:pt x="3722" y="4687"/>
                  </a:lnTo>
                  <a:lnTo>
                    <a:pt x="3546" y="4539"/>
                  </a:lnTo>
                  <a:lnTo>
                    <a:pt x="3525" y="4518"/>
                  </a:lnTo>
                  <a:lnTo>
                    <a:pt x="3377" y="4391"/>
                  </a:lnTo>
                  <a:lnTo>
                    <a:pt x="3349" y="4369"/>
                  </a:lnTo>
                  <a:cubicBezTo>
                    <a:pt x="3299" y="4327"/>
                    <a:pt x="3250" y="4278"/>
                    <a:pt x="3200" y="4236"/>
                  </a:cubicBezTo>
                  <a:lnTo>
                    <a:pt x="3172" y="4214"/>
                  </a:lnTo>
                  <a:lnTo>
                    <a:pt x="3017" y="4073"/>
                  </a:lnTo>
                  <a:lnTo>
                    <a:pt x="2996" y="4059"/>
                  </a:lnTo>
                  <a:cubicBezTo>
                    <a:pt x="2940" y="4003"/>
                    <a:pt x="2883" y="3954"/>
                    <a:pt x="2820" y="3897"/>
                  </a:cubicBezTo>
                  <a:lnTo>
                    <a:pt x="2672" y="3763"/>
                  </a:lnTo>
                  <a:lnTo>
                    <a:pt x="2644" y="3735"/>
                  </a:lnTo>
                  <a:lnTo>
                    <a:pt x="2503" y="3601"/>
                  </a:lnTo>
                  <a:lnTo>
                    <a:pt x="2474" y="3580"/>
                  </a:lnTo>
                  <a:lnTo>
                    <a:pt x="2340" y="3446"/>
                  </a:lnTo>
                  <a:lnTo>
                    <a:pt x="2319" y="3432"/>
                  </a:lnTo>
                  <a:lnTo>
                    <a:pt x="2171" y="3284"/>
                  </a:lnTo>
                  <a:lnTo>
                    <a:pt x="2143" y="3256"/>
                  </a:lnTo>
                  <a:lnTo>
                    <a:pt x="2002" y="3115"/>
                  </a:lnTo>
                  <a:lnTo>
                    <a:pt x="1861" y="2974"/>
                  </a:lnTo>
                  <a:lnTo>
                    <a:pt x="1833" y="2938"/>
                  </a:lnTo>
                  <a:lnTo>
                    <a:pt x="1685" y="2790"/>
                  </a:lnTo>
                  <a:lnTo>
                    <a:pt x="1558" y="2649"/>
                  </a:lnTo>
                  <a:lnTo>
                    <a:pt x="1530" y="2621"/>
                  </a:lnTo>
                  <a:cubicBezTo>
                    <a:pt x="1431" y="2508"/>
                    <a:pt x="1332" y="2396"/>
                    <a:pt x="1234" y="2290"/>
                  </a:cubicBezTo>
                  <a:lnTo>
                    <a:pt x="1220" y="2269"/>
                  </a:lnTo>
                  <a:cubicBezTo>
                    <a:pt x="1121" y="2156"/>
                    <a:pt x="1022" y="2043"/>
                    <a:pt x="924" y="1923"/>
                  </a:cubicBezTo>
                  <a:lnTo>
                    <a:pt x="909" y="1909"/>
                  </a:lnTo>
                  <a:lnTo>
                    <a:pt x="804" y="1768"/>
                  </a:lnTo>
                  <a:lnTo>
                    <a:pt x="790" y="1754"/>
                  </a:lnTo>
                  <a:cubicBezTo>
                    <a:pt x="761" y="1712"/>
                    <a:pt x="726" y="1670"/>
                    <a:pt x="698" y="1634"/>
                  </a:cubicBezTo>
                  <a:lnTo>
                    <a:pt x="663" y="1585"/>
                  </a:lnTo>
                  <a:cubicBezTo>
                    <a:pt x="635" y="1557"/>
                    <a:pt x="613" y="1522"/>
                    <a:pt x="585" y="1486"/>
                  </a:cubicBezTo>
                  <a:lnTo>
                    <a:pt x="550" y="1444"/>
                  </a:lnTo>
                  <a:cubicBezTo>
                    <a:pt x="522" y="1409"/>
                    <a:pt x="501" y="1367"/>
                    <a:pt x="472" y="1331"/>
                  </a:cubicBezTo>
                  <a:lnTo>
                    <a:pt x="451" y="1303"/>
                  </a:lnTo>
                  <a:cubicBezTo>
                    <a:pt x="416" y="1254"/>
                    <a:pt x="381" y="1204"/>
                    <a:pt x="346" y="1162"/>
                  </a:cubicBezTo>
                  <a:lnTo>
                    <a:pt x="331" y="1141"/>
                  </a:lnTo>
                  <a:lnTo>
                    <a:pt x="324" y="1127"/>
                  </a:lnTo>
                  <a:cubicBezTo>
                    <a:pt x="296" y="1092"/>
                    <a:pt x="268" y="1056"/>
                    <a:pt x="247" y="1014"/>
                  </a:cubicBezTo>
                  <a:cubicBezTo>
                    <a:pt x="233" y="1000"/>
                    <a:pt x="226" y="986"/>
                    <a:pt x="212" y="972"/>
                  </a:cubicBezTo>
                  <a:lnTo>
                    <a:pt x="148" y="866"/>
                  </a:lnTo>
                  <a:lnTo>
                    <a:pt x="120" y="824"/>
                  </a:lnTo>
                  <a:cubicBezTo>
                    <a:pt x="85" y="774"/>
                    <a:pt x="57" y="725"/>
                    <a:pt x="28" y="690"/>
                  </a:cubicBezTo>
                  <a:lnTo>
                    <a:pt x="1163" y="27"/>
                  </a:lnTo>
                  <a:close/>
                  <a:moveTo>
                    <a:pt x="1173" y="1"/>
                  </a:moveTo>
                  <a:cubicBezTo>
                    <a:pt x="1170" y="1"/>
                    <a:pt x="1167" y="2"/>
                    <a:pt x="1163" y="6"/>
                  </a:cubicBezTo>
                  <a:lnTo>
                    <a:pt x="7" y="676"/>
                  </a:lnTo>
                  <a:cubicBezTo>
                    <a:pt x="0" y="676"/>
                    <a:pt x="0" y="676"/>
                    <a:pt x="0" y="683"/>
                  </a:cubicBezTo>
                  <a:cubicBezTo>
                    <a:pt x="0" y="683"/>
                    <a:pt x="0" y="690"/>
                    <a:pt x="0" y="690"/>
                  </a:cubicBezTo>
                  <a:cubicBezTo>
                    <a:pt x="28" y="732"/>
                    <a:pt x="57" y="781"/>
                    <a:pt x="92" y="838"/>
                  </a:cubicBezTo>
                  <a:lnTo>
                    <a:pt x="120" y="880"/>
                  </a:lnTo>
                  <a:lnTo>
                    <a:pt x="190" y="979"/>
                  </a:lnTo>
                  <a:lnTo>
                    <a:pt x="226" y="1028"/>
                  </a:lnTo>
                  <a:lnTo>
                    <a:pt x="296" y="1134"/>
                  </a:lnTo>
                  <a:lnTo>
                    <a:pt x="303" y="1148"/>
                  </a:lnTo>
                  <a:lnTo>
                    <a:pt x="324" y="1176"/>
                  </a:lnTo>
                  <a:cubicBezTo>
                    <a:pt x="353" y="1218"/>
                    <a:pt x="388" y="1268"/>
                    <a:pt x="423" y="1317"/>
                  </a:cubicBezTo>
                  <a:lnTo>
                    <a:pt x="444" y="1345"/>
                  </a:lnTo>
                  <a:lnTo>
                    <a:pt x="529" y="1458"/>
                  </a:lnTo>
                  <a:lnTo>
                    <a:pt x="564" y="1500"/>
                  </a:lnTo>
                  <a:lnTo>
                    <a:pt x="642" y="1599"/>
                  </a:lnTo>
                  <a:lnTo>
                    <a:pt x="677" y="1648"/>
                  </a:lnTo>
                  <a:cubicBezTo>
                    <a:pt x="705" y="1684"/>
                    <a:pt x="733" y="1726"/>
                    <a:pt x="768" y="1768"/>
                  </a:cubicBezTo>
                  <a:lnTo>
                    <a:pt x="783" y="1782"/>
                  </a:lnTo>
                  <a:lnTo>
                    <a:pt x="895" y="1923"/>
                  </a:lnTo>
                  <a:lnTo>
                    <a:pt x="909" y="1938"/>
                  </a:lnTo>
                  <a:cubicBezTo>
                    <a:pt x="1001" y="2057"/>
                    <a:pt x="1100" y="2170"/>
                    <a:pt x="1198" y="2283"/>
                  </a:cubicBezTo>
                  <a:lnTo>
                    <a:pt x="1220" y="2304"/>
                  </a:lnTo>
                  <a:cubicBezTo>
                    <a:pt x="1311" y="2410"/>
                    <a:pt x="1410" y="2523"/>
                    <a:pt x="1516" y="2635"/>
                  </a:cubicBezTo>
                  <a:lnTo>
                    <a:pt x="1537" y="2664"/>
                  </a:lnTo>
                  <a:lnTo>
                    <a:pt x="1678" y="2812"/>
                  </a:lnTo>
                  <a:lnTo>
                    <a:pt x="1812" y="2953"/>
                  </a:lnTo>
                  <a:lnTo>
                    <a:pt x="1847" y="2988"/>
                  </a:lnTo>
                  <a:lnTo>
                    <a:pt x="1988" y="3129"/>
                  </a:lnTo>
                  <a:lnTo>
                    <a:pt x="2122" y="3270"/>
                  </a:lnTo>
                  <a:lnTo>
                    <a:pt x="2157" y="3298"/>
                  </a:lnTo>
                  <a:lnTo>
                    <a:pt x="2305" y="3446"/>
                  </a:lnTo>
                  <a:lnTo>
                    <a:pt x="2319" y="3460"/>
                  </a:lnTo>
                  <a:lnTo>
                    <a:pt x="2460" y="3594"/>
                  </a:lnTo>
                  <a:lnTo>
                    <a:pt x="2489" y="3615"/>
                  </a:lnTo>
                  <a:cubicBezTo>
                    <a:pt x="2531" y="3665"/>
                    <a:pt x="2580" y="3707"/>
                    <a:pt x="2629" y="3749"/>
                  </a:cubicBezTo>
                  <a:lnTo>
                    <a:pt x="2658" y="3777"/>
                  </a:lnTo>
                  <a:lnTo>
                    <a:pt x="2806" y="3918"/>
                  </a:lnTo>
                  <a:cubicBezTo>
                    <a:pt x="2862" y="3968"/>
                    <a:pt x="2919" y="4024"/>
                    <a:pt x="2975" y="4073"/>
                  </a:cubicBezTo>
                  <a:lnTo>
                    <a:pt x="2996" y="4088"/>
                  </a:lnTo>
                  <a:lnTo>
                    <a:pt x="3151" y="4229"/>
                  </a:lnTo>
                  <a:lnTo>
                    <a:pt x="3179" y="4250"/>
                  </a:lnTo>
                  <a:lnTo>
                    <a:pt x="3327" y="4384"/>
                  </a:lnTo>
                  <a:lnTo>
                    <a:pt x="3356" y="4405"/>
                  </a:lnTo>
                  <a:cubicBezTo>
                    <a:pt x="3405" y="4447"/>
                    <a:pt x="3454" y="4496"/>
                    <a:pt x="3504" y="4532"/>
                  </a:cubicBezTo>
                  <a:lnTo>
                    <a:pt x="3525" y="4553"/>
                  </a:lnTo>
                  <a:lnTo>
                    <a:pt x="3701" y="4701"/>
                  </a:lnTo>
                  <a:lnTo>
                    <a:pt x="3722" y="4715"/>
                  </a:lnTo>
                  <a:lnTo>
                    <a:pt x="3891" y="4856"/>
                  </a:lnTo>
                  <a:lnTo>
                    <a:pt x="3905" y="4870"/>
                  </a:lnTo>
                  <a:lnTo>
                    <a:pt x="4075" y="5004"/>
                  </a:lnTo>
                  <a:lnTo>
                    <a:pt x="4082" y="5011"/>
                  </a:lnTo>
                  <a:lnTo>
                    <a:pt x="4244" y="5138"/>
                  </a:lnTo>
                  <a:lnTo>
                    <a:pt x="4251" y="5145"/>
                  </a:lnTo>
                  <a:lnTo>
                    <a:pt x="4335" y="5208"/>
                  </a:lnTo>
                  <a:lnTo>
                    <a:pt x="4357" y="5230"/>
                  </a:lnTo>
                  <a:lnTo>
                    <a:pt x="4420" y="5279"/>
                  </a:lnTo>
                  <a:lnTo>
                    <a:pt x="4441" y="5293"/>
                  </a:lnTo>
                  <a:lnTo>
                    <a:pt x="4519" y="5356"/>
                  </a:lnTo>
                  <a:lnTo>
                    <a:pt x="4533" y="5363"/>
                  </a:lnTo>
                  <a:lnTo>
                    <a:pt x="4596" y="5413"/>
                  </a:lnTo>
                  <a:lnTo>
                    <a:pt x="4688" y="5483"/>
                  </a:lnTo>
                  <a:lnTo>
                    <a:pt x="4751" y="5533"/>
                  </a:lnTo>
                  <a:lnTo>
                    <a:pt x="4808" y="5575"/>
                  </a:lnTo>
                  <a:lnTo>
                    <a:pt x="5033" y="5737"/>
                  </a:lnTo>
                  <a:cubicBezTo>
                    <a:pt x="5054" y="5751"/>
                    <a:pt x="5069" y="5765"/>
                    <a:pt x="5090" y="5772"/>
                  </a:cubicBezTo>
                  <a:lnTo>
                    <a:pt x="6253" y="5103"/>
                  </a:lnTo>
                  <a:cubicBezTo>
                    <a:pt x="6253" y="5103"/>
                    <a:pt x="6253" y="5096"/>
                    <a:pt x="6253" y="5096"/>
                  </a:cubicBezTo>
                  <a:cubicBezTo>
                    <a:pt x="6253" y="5089"/>
                    <a:pt x="6253" y="5089"/>
                    <a:pt x="6253" y="5081"/>
                  </a:cubicBezTo>
                  <a:lnTo>
                    <a:pt x="6048" y="4933"/>
                  </a:lnTo>
                  <a:lnTo>
                    <a:pt x="5999" y="4898"/>
                  </a:lnTo>
                  <a:lnTo>
                    <a:pt x="5922" y="4842"/>
                  </a:lnTo>
                  <a:lnTo>
                    <a:pt x="5858" y="4792"/>
                  </a:lnTo>
                  <a:lnTo>
                    <a:pt x="5773" y="4729"/>
                  </a:lnTo>
                  <a:lnTo>
                    <a:pt x="5710" y="4680"/>
                  </a:lnTo>
                  <a:lnTo>
                    <a:pt x="5696" y="4666"/>
                  </a:lnTo>
                  <a:lnTo>
                    <a:pt x="5618" y="4609"/>
                  </a:lnTo>
                  <a:lnTo>
                    <a:pt x="5506" y="4518"/>
                  </a:lnTo>
                  <a:lnTo>
                    <a:pt x="5428" y="4461"/>
                  </a:lnTo>
                  <a:lnTo>
                    <a:pt x="5421" y="4454"/>
                  </a:lnTo>
                  <a:lnTo>
                    <a:pt x="5259" y="4320"/>
                  </a:lnTo>
                  <a:lnTo>
                    <a:pt x="5252" y="4313"/>
                  </a:lnTo>
                  <a:lnTo>
                    <a:pt x="5083" y="4179"/>
                  </a:lnTo>
                  <a:lnTo>
                    <a:pt x="5069" y="4165"/>
                  </a:lnTo>
                  <a:lnTo>
                    <a:pt x="4899" y="4031"/>
                  </a:lnTo>
                  <a:lnTo>
                    <a:pt x="4878" y="4010"/>
                  </a:lnTo>
                  <a:lnTo>
                    <a:pt x="4702" y="3869"/>
                  </a:lnTo>
                  <a:lnTo>
                    <a:pt x="4681" y="3848"/>
                  </a:lnTo>
                  <a:lnTo>
                    <a:pt x="4533" y="3721"/>
                  </a:lnTo>
                  <a:lnTo>
                    <a:pt x="4512" y="3700"/>
                  </a:lnTo>
                  <a:cubicBezTo>
                    <a:pt x="4455" y="3650"/>
                    <a:pt x="4406" y="3608"/>
                    <a:pt x="4357" y="3566"/>
                  </a:cubicBezTo>
                  <a:lnTo>
                    <a:pt x="4328" y="3545"/>
                  </a:lnTo>
                  <a:lnTo>
                    <a:pt x="4173" y="3404"/>
                  </a:lnTo>
                  <a:lnTo>
                    <a:pt x="4152" y="3383"/>
                  </a:lnTo>
                  <a:cubicBezTo>
                    <a:pt x="4096" y="3333"/>
                    <a:pt x="4039" y="3284"/>
                    <a:pt x="3976" y="3228"/>
                  </a:cubicBezTo>
                  <a:lnTo>
                    <a:pt x="3835" y="3094"/>
                  </a:lnTo>
                  <a:lnTo>
                    <a:pt x="3807" y="3065"/>
                  </a:lnTo>
                  <a:lnTo>
                    <a:pt x="3659" y="2931"/>
                  </a:lnTo>
                  <a:lnTo>
                    <a:pt x="3638" y="2910"/>
                  </a:lnTo>
                  <a:lnTo>
                    <a:pt x="3497" y="2776"/>
                  </a:lnTo>
                  <a:lnTo>
                    <a:pt x="3482" y="2762"/>
                  </a:lnTo>
                  <a:lnTo>
                    <a:pt x="3334" y="2614"/>
                  </a:lnTo>
                  <a:lnTo>
                    <a:pt x="3299" y="2586"/>
                  </a:lnTo>
                  <a:cubicBezTo>
                    <a:pt x="3257" y="2537"/>
                    <a:pt x="3208" y="2494"/>
                    <a:pt x="3165" y="2445"/>
                  </a:cubicBezTo>
                  <a:lnTo>
                    <a:pt x="3024" y="2304"/>
                  </a:lnTo>
                  <a:lnTo>
                    <a:pt x="2989" y="2269"/>
                  </a:lnTo>
                  <a:lnTo>
                    <a:pt x="2848" y="2121"/>
                  </a:lnTo>
                  <a:lnTo>
                    <a:pt x="2714" y="1973"/>
                  </a:lnTo>
                  <a:lnTo>
                    <a:pt x="2686" y="1945"/>
                  </a:lnTo>
                  <a:cubicBezTo>
                    <a:pt x="2587" y="1832"/>
                    <a:pt x="2481" y="1726"/>
                    <a:pt x="2390" y="1613"/>
                  </a:cubicBezTo>
                  <a:lnTo>
                    <a:pt x="2376" y="1599"/>
                  </a:lnTo>
                  <a:cubicBezTo>
                    <a:pt x="2277" y="1486"/>
                    <a:pt x="2178" y="1367"/>
                    <a:pt x="2080" y="1254"/>
                  </a:cubicBezTo>
                  <a:lnTo>
                    <a:pt x="2066" y="1233"/>
                  </a:lnTo>
                  <a:lnTo>
                    <a:pt x="1953" y="1099"/>
                  </a:lnTo>
                  <a:lnTo>
                    <a:pt x="1939" y="1077"/>
                  </a:lnTo>
                  <a:cubicBezTo>
                    <a:pt x="1910" y="1035"/>
                    <a:pt x="1875" y="1000"/>
                    <a:pt x="1847" y="958"/>
                  </a:cubicBezTo>
                  <a:lnTo>
                    <a:pt x="1812" y="915"/>
                  </a:lnTo>
                  <a:lnTo>
                    <a:pt x="1734" y="817"/>
                  </a:lnTo>
                  <a:lnTo>
                    <a:pt x="1699" y="767"/>
                  </a:lnTo>
                  <a:cubicBezTo>
                    <a:pt x="1671" y="732"/>
                    <a:pt x="1650" y="697"/>
                    <a:pt x="1621" y="662"/>
                  </a:cubicBezTo>
                  <a:lnTo>
                    <a:pt x="1600" y="626"/>
                  </a:lnTo>
                  <a:cubicBezTo>
                    <a:pt x="1565" y="584"/>
                    <a:pt x="1530" y="535"/>
                    <a:pt x="1495" y="485"/>
                  </a:cubicBezTo>
                  <a:lnTo>
                    <a:pt x="1473" y="450"/>
                  </a:lnTo>
                  <a:cubicBezTo>
                    <a:pt x="1445" y="415"/>
                    <a:pt x="1417" y="380"/>
                    <a:pt x="1396" y="344"/>
                  </a:cubicBezTo>
                  <a:lnTo>
                    <a:pt x="1361" y="295"/>
                  </a:lnTo>
                  <a:lnTo>
                    <a:pt x="1297" y="189"/>
                  </a:lnTo>
                  <a:lnTo>
                    <a:pt x="1290" y="182"/>
                  </a:lnTo>
                  <a:lnTo>
                    <a:pt x="1269" y="147"/>
                  </a:lnTo>
                  <a:cubicBezTo>
                    <a:pt x="1234" y="91"/>
                    <a:pt x="1206" y="48"/>
                    <a:pt x="1177" y="6"/>
                  </a:cubicBezTo>
                  <a:cubicBezTo>
                    <a:pt x="1177" y="2"/>
                    <a:pt x="1176" y="1"/>
                    <a:pt x="1173" y="1"/>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8"/>
            <p:cNvSpPr/>
            <p:nvPr/>
          </p:nvSpPr>
          <p:spPr>
            <a:xfrm>
              <a:off x="529250" y="1454250"/>
              <a:ext cx="254850" cy="400475"/>
            </a:xfrm>
            <a:custGeom>
              <a:avLst/>
              <a:gdLst/>
              <a:ahLst/>
              <a:cxnLst/>
              <a:rect l="l" t="t" r="r" b="b"/>
              <a:pathLst>
                <a:path w="10194" h="16019" extrusionOk="0">
                  <a:moveTo>
                    <a:pt x="29" y="0"/>
                  </a:moveTo>
                  <a:lnTo>
                    <a:pt x="7" y="7148"/>
                  </a:lnTo>
                  <a:cubicBezTo>
                    <a:pt x="0" y="10341"/>
                    <a:pt x="4040" y="14966"/>
                    <a:pt x="5076" y="15917"/>
                  </a:cubicBezTo>
                  <a:cubicBezTo>
                    <a:pt x="5310" y="15973"/>
                    <a:pt x="5696" y="16018"/>
                    <a:pt x="6155" y="16018"/>
                  </a:cubicBezTo>
                  <a:cubicBezTo>
                    <a:pt x="7732" y="16018"/>
                    <a:pt x="10162" y="15485"/>
                    <a:pt x="10173" y="13006"/>
                  </a:cubicBezTo>
                  <a:lnTo>
                    <a:pt x="10194" y="5872"/>
                  </a:lnTo>
                  <a:cubicBezTo>
                    <a:pt x="10017" y="5752"/>
                    <a:pt x="6789" y="3454"/>
                    <a:pt x="5118" y="790"/>
                  </a:cubicBezTo>
                  <a:cubicBezTo>
                    <a:pt x="4780" y="935"/>
                    <a:pt x="4380" y="994"/>
                    <a:pt x="3955" y="994"/>
                  </a:cubicBezTo>
                  <a:cubicBezTo>
                    <a:pt x="2259" y="994"/>
                    <a:pt x="164" y="62"/>
                    <a:pt x="29"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8"/>
            <p:cNvSpPr/>
            <p:nvPr/>
          </p:nvSpPr>
          <p:spPr>
            <a:xfrm>
              <a:off x="529075" y="1454075"/>
              <a:ext cx="255200" cy="400950"/>
            </a:xfrm>
            <a:custGeom>
              <a:avLst/>
              <a:gdLst/>
              <a:ahLst/>
              <a:cxnLst/>
              <a:rect l="l" t="t" r="r" b="b"/>
              <a:pathLst>
                <a:path w="10208" h="16038" extrusionOk="0">
                  <a:moveTo>
                    <a:pt x="50" y="28"/>
                  </a:moveTo>
                  <a:cubicBezTo>
                    <a:pt x="373" y="173"/>
                    <a:pt x="2346" y="1013"/>
                    <a:pt x="3958" y="1013"/>
                  </a:cubicBezTo>
                  <a:cubicBezTo>
                    <a:pt x="4382" y="1013"/>
                    <a:pt x="4781" y="955"/>
                    <a:pt x="5118" y="811"/>
                  </a:cubicBezTo>
                  <a:cubicBezTo>
                    <a:pt x="6739" y="3391"/>
                    <a:pt x="9820" y="5618"/>
                    <a:pt x="10187" y="5879"/>
                  </a:cubicBezTo>
                  <a:lnTo>
                    <a:pt x="10165" y="13020"/>
                  </a:lnTo>
                  <a:cubicBezTo>
                    <a:pt x="10165" y="13922"/>
                    <a:pt x="9834" y="14649"/>
                    <a:pt x="9186" y="15156"/>
                  </a:cubicBezTo>
                  <a:cubicBezTo>
                    <a:pt x="8495" y="15706"/>
                    <a:pt x="7578" y="15903"/>
                    <a:pt x="6923" y="15974"/>
                  </a:cubicBezTo>
                  <a:cubicBezTo>
                    <a:pt x="6665" y="16003"/>
                    <a:pt x="6412" y="16015"/>
                    <a:pt x="6175" y="16015"/>
                  </a:cubicBezTo>
                  <a:cubicBezTo>
                    <a:pt x="5724" y="16015"/>
                    <a:pt x="5332" y="15970"/>
                    <a:pt x="5083" y="15910"/>
                  </a:cubicBezTo>
                  <a:cubicBezTo>
                    <a:pt x="4554" y="15424"/>
                    <a:pt x="3292" y="14035"/>
                    <a:pt x="2172" y="12372"/>
                  </a:cubicBezTo>
                  <a:cubicBezTo>
                    <a:pt x="1192" y="10934"/>
                    <a:pt x="22" y="8861"/>
                    <a:pt x="29" y="7155"/>
                  </a:cubicBezTo>
                  <a:lnTo>
                    <a:pt x="50" y="28"/>
                  </a:lnTo>
                  <a:close/>
                  <a:moveTo>
                    <a:pt x="29" y="0"/>
                  </a:moveTo>
                  <a:cubicBezTo>
                    <a:pt x="29" y="0"/>
                    <a:pt x="29" y="7"/>
                    <a:pt x="29" y="7"/>
                  </a:cubicBezTo>
                  <a:lnTo>
                    <a:pt x="7" y="7155"/>
                  </a:lnTo>
                  <a:cubicBezTo>
                    <a:pt x="0" y="8861"/>
                    <a:pt x="1171" y="10948"/>
                    <a:pt x="2150" y="12386"/>
                  </a:cubicBezTo>
                  <a:cubicBezTo>
                    <a:pt x="3278" y="14049"/>
                    <a:pt x="4540" y="15445"/>
                    <a:pt x="5076" y="15932"/>
                  </a:cubicBezTo>
                  <a:cubicBezTo>
                    <a:pt x="5435" y="16009"/>
                    <a:pt x="5802" y="16037"/>
                    <a:pt x="6169" y="16037"/>
                  </a:cubicBezTo>
                  <a:cubicBezTo>
                    <a:pt x="6422" y="16030"/>
                    <a:pt x="6676" y="16016"/>
                    <a:pt x="6930" y="15988"/>
                  </a:cubicBezTo>
                  <a:cubicBezTo>
                    <a:pt x="7578" y="15917"/>
                    <a:pt x="8502" y="15720"/>
                    <a:pt x="9200" y="15170"/>
                  </a:cubicBezTo>
                  <a:cubicBezTo>
                    <a:pt x="9855" y="14656"/>
                    <a:pt x="10187" y="13930"/>
                    <a:pt x="10187" y="13013"/>
                  </a:cubicBezTo>
                  <a:lnTo>
                    <a:pt x="10208" y="5879"/>
                  </a:lnTo>
                  <a:cubicBezTo>
                    <a:pt x="10208" y="5872"/>
                    <a:pt x="10208" y="5872"/>
                    <a:pt x="10201" y="5872"/>
                  </a:cubicBezTo>
                  <a:cubicBezTo>
                    <a:pt x="9855" y="5625"/>
                    <a:pt x="6754" y="3384"/>
                    <a:pt x="5132" y="797"/>
                  </a:cubicBezTo>
                  <a:cubicBezTo>
                    <a:pt x="5132" y="790"/>
                    <a:pt x="5125" y="790"/>
                    <a:pt x="5118" y="790"/>
                  </a:cubicBezTo>
                  <a:cubicBezTo>
                    <a:pt x="4783" y="935"/>
                    <a:pt x="4385" y="993"/>
                    <a:pt x="3963" y="993"/>
                  </a:cubicBezTo>
                  <a:cubicBezTo>
                    <a:pt x="2332" y="993"/>
                    <a:pt x="323" y="123"/>
                    <a:pt x="43"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8"/>
            <p:cNvSpPr/>
            <p:nvPr/>
          </p:nvSpPr>
          <p:spPr>
            <a:xfrm>
              <a:off x="544575" y="1509575"/>
              <a:ext cx="208525" cy="327800"/>
            </a:xfrm>
            <a:custGeom>
              <a:avLst/>
              <a:gdLst/>
              <a:ahLst/>
              <a:cxnLst/>
              <a:rect l="l" t="t" r="r" b="b"/>
              <a:pathLst>
                <a:path w="8341" h="13112" extrusionOk="0">
                  <a:moveTo>
                    <a:pt x="22" y="1"/>
                  </a:moveTo>
                  <a:lnTo>
                    <a:pt x="8" y="5852"/>
                  </a:lnTo>
                  <a:cubicBezTo>
                    <a:pt x="1" y="8467"/>
                    <a:pt x="3307" y="12252"/>
                    <a:pt x="4153" y="13028"/>
                  </a:cubicBezTo>
                  <a:cubicBezTo>
                    <a:pt x="4345" y="13074"/>
                    <a:pt x="4664" y="13112"/>
                    <a:pt x="5043" y="13112"/>
                  </a:cubicBezTo>
                  <a:cubicBezTo>
                    <a:pt x="6334" y="13112"/>
                    <a:pt x="8320" y="12674"/>
                    <a:pt x="8326" y="10652"/>
                  </a:cubicBezTo>
                  <a:lnTo>
                    <a:pt x="8340" y="4801"/>
                  </a:lnTo>
                  <a:cubicBezTo>
                    <a:pt x="8206" y="4703"/>
                    <a:pt x="5556" y="2827"/>
                    <a:pt x="4188" y="649"/>
                  </a:cubicBezTo>
                  <a:cubicBezTo>
                    <a:pt x="3913" y="768"/>
                    <a:pt x="3587" y="815"/>
                    <a:pt x="3241" y="815"/>
                  </a:cubicBezTo>
                  <a:cubicBezTo>
                    <a:pt x="1854" y="815"/>
                    <a:pt x="135" y="51"/>
                    <a:pt x="22"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8"/>
            <p:cNvSpPr/>
            <p:nvPr/>
          </p:nvSpPr>
          <p:spPr>
            <a:xfrm>
              <a:off x="515850" y="1491775"/>
              <a:ext cx="133075" cy="36500"/>
            </a:xfrm>
            <a:custGeom>
              <a:avLst/>
              <a:gdLst/>
              <a:ahLst/>
              <a:cxnLst/>
              <a:rect l="l" t="t" r="r" b="b"/>
              <a:pathLst>
                <a:path w="5323" h="1460" extrusionOk="0">
                  <a:moveTo>
                    <a:pt x="1157" y="1"/>
                  </a:moveTo>
                  <a:lnTo>
                    <a:pt x="1" y="670"/>
                  </a:lnTo>
                  <a:lnTo>
                    <a:pt x="15" y="677"/>
                  </a:lnTo>
                  <a:lnTo>
                    <a:pt x="36" y="692"/>
                  </a:lnTo>
                  <a:lnTo>
                    <a:pt x="64" y="699"/>
                  </a:lnTo>
                  <a:lnTo>
                    <a:pt x="71" y="699"/>
                  </a:lnTo>
                  <a:lnTo>
                    <a:pt x="99" y="713"/>
                  </a:lnTo>
                  <a:lnTo>
                    <a:pt x="142" y="727"/>
                  </a:lnTo>
                  <a:lnTo>
                    <a:pt x="149" y="727"/>
                  </a:lnTo>
                  <a:lnTo>
                    <a:pt x="191" y="748"/>
                  </a:lnTo>
                  <a:lnTo>
                    <a:pt x="247" y="769"/>
                  </a:lnTo>
                  <a:lnTo>
                    <a:pt x="262" y="776"/>
                  </a:lnTo>
                  <a:lnTo>
                    <a:pt x="304" y="797"/>
                  </a:lnTo>
                  <a:lnTo>
                    <a:pt x="360" y="818"/>
                  </a:lnTo>
                  <a:lnTo>
                    <a:pt x="417" y="840"/>
                  </a:lnTo>
                  <a:lnTo>
                    <a:pt x="431" y="847"/>
                  </a:lnTo>
                  <a:lnTo>
                    <a:pt x="466" y="861"/>
                  </a:lnTo>
                  <a:lnTo>
                    <a:pt x="487" y="868"/>
                  </a:lnTo>
                  <a:lnTo>
                    <a:pt x="522" y="882"/>
                  </a:lnTo>
                  <a:lnTo>
                    <a:pt x="551" y="889"/>
                  </a:lnTo>
                  <a:lnTo>
                    <a:pt x="586" y="903"/>
                  </a:lnTo>
                  <a:lnTo>
                    <a:pt x="607" y="910"/>
                  </a:lnTo>
                  <a:lnTo>
                    <a:pt x="642" y="924"/>
                  </a:lnTo>
                  <a:lnTo>
                    <a:pt x="670" y="938"/>
                  </a:lnTo>
                  <a:lnTo>
                    <a:pt x="713" y="945"/>
                  </a:lnTo>
                  <a:lnTo>
                    <a:pt x="741" y="959"/>
                  </a:lnTo>
                  <a:lnTo>
                    <a:pt x="776" y="974"/>
                  </a:lnTo>
                  <a:lnTo>
                    <a:pt x="797" y="981"/>
                  </a:lnTo>
                  <a:lnTo>
                    <a:pt x="903" y="1016"/>
                  </a:lnTo>
                  <a:lnTo>
                    <a:pt x="924" y="1023"/>
                  </a:lnTo>
                  <a:lnTo>
                    <a:pt x="1030" y="1058"/>
                  </a:lnTo>
                  <a:lnTo>
                    <a:pt x="1044" y="1065"/>
                  </a:lnTo>
                  <a:lnTo>
                    <a:pt x="1164" y="1100"/>
                  </a:lnTo>
                  <a:lnTo>
                    <a:pt x="1291" y="1143"/>
                  </a:lnTo>
                  <a:lnTo>
                    <a:pt x="1298" y="1143"/>
                  </a:lnTo>
                  <a:cubicBezTo>
                    <a:pt x="1375" y="1164"/>
                    <a:pt x="1446" y="1185"/>
                    <a:pt x="1523" y="1206"/>
                  </a:cubicBezTo>
                  <a:cubicBezTo>
                    <a:pt x="1601" y="1227"/>
                    <a:pt x="1685" y="1248"/>
                    <a:pt x="1763" y="1270"/>
                  </a:cubicBezTo>
                  <a:cubicBezTo>
                    <a:pt x="1841" y="1291"/>
                    <a:pt x="1904" y="1305"/>
                    <a:pt x="1967" y="1319"/>
                  </a:cubicBezTo>
                  <a:lnTo>
                    <a:pt x="1989" y="1319"/>
                  </a:lnTo>
                  <a:cubicBezTo>
                    <a:pt x="2052" y="1333"/>
                    <a:pt x="2123" y="1347"/>
                    <a:pt x="2193" y="1361"/>
                  </a:cubicBezTo>
                  <a:cubicBezTo>
                    <a:pt x="2256" y="1375"/>
                    <a:pt x="2313" y="1382"/>
                    <a:pt x="2376" y="1396"/>
                  </a:cubicBezTo>
                  <a:lnTo>
                    <a:pt x="2390" y="1396"/>
                  </a:lnTo>
                  <a:lnTo>
                    <a:pt x="2560" y="1425"/>
                  </a:lnTo>
                  <a:lnTo>
                    <a:pt x="2588" y="1425"/>
                  </a:lnTo>
                  <a:cubicBezTo>
                    <a:pt x="2637" y="1432"/>
                    <a:pt x="2686" y="1432"/>
                    <a:pt x="2736" y="1439"/>
                  </a:cubicBezTo>
                  <a:lnTo>
                    <a:pt x="2757" y="1439"/>
                  </a:lnTo>
                  <a:lnTo>
                    <a:pt x="2905" y="1453"/>
                  </a:lnTo>
                  <a:lnTo>
                    <a:pt x="2926" y="1453"/>
                  </a:lnTo>
                  <a:lnTo>
                    <a:pt x="3067" y="1460"/>
                  </a:lnTo>
                  <a:lnTo>
                    <a:pt x="3377" y="1460"/>
                  </a:lnTo>
                  <a:cubicBezTo>
                    <a:pt x="3420" y="1460"/>
                    <a:pt x="3462" y="1453"/>
                    <a:pt x="3504" y="1453"/>
                  </a:cubicBezTo>
                  <a:cubicBezTo>
                    <a:pt x="3546" y="1446"/>
                    <a:pt x="3596" y="1446"/>
                    <a:pt x="3638" y="1439"/>
                  </a:cubicBezTo>
                  <a:lnTo>
                    <a:pt x="3659" y="1439"/>
                  </a:lnTo>
                  <a:cubicBezTo>
                    <a:pt x="3695" y="1432"/>
                    <a:pt x="3737" y="1425"/>
                    <a:pt x="3772" y="1418"/>
                  </a:cubicBezTo>
                  <a:lnTo>
                    <a:pt x="3793" y="1418"/>
                  </a:lnTo>
                  <a:cubicBezTo>
                    <a:pt x="3835" y="1411"/>
                    <a:pt x="3878" y="1396"/>
                    <a:pt x="3913" y="1389"/>
                  </a:cubicBezTo>
                  <a:lnTo>
                    <a:pt x="3934" y="1389"/>
                  </a:lnTo>
                  <a:cubicBezTo>
                    <a:pt x="3976" y="1375"/>
                    <a:pt x="4012" y="1368"/>
                    <a:pt x="4054" y="1354"/>
                  </a:cubicBezTo>
                  <a:lnTo>
                    <a:pt x="4075" y="1347"/>
                  </a:lnTo>
                  <a:cubicBezTo>
                    <a:pt x="4103" y="1333"/>
                    <a:pt x="4139" y="1319"/>
                    <a:pt x="4167" y="1305"/>
                  </a:cubicBezTo>
                  <a:lnTo>
                    <a:pt x="5323" y="628"/>
                  </a:lnTo>
                  <a:lnTo>
                    <a:pt x="5323" y="628"/>
                  </a:lnTo>
                  <a:cubicBezTo>
                    <a:pt x="5295" y="642"/>
                    <a:pt x="5259" y="656"/>
                    <a:pt x="5231" y="670"/>
                  </a:cubicBezTo>
                  <a:lnTo>
                    <a:pt x="5210" y="677"/>
                  </a:lnTo>
                  <a:cubicBezTo>
                    <a:pt x="5168" y="692"/>
                    <a:pt x="5133" y="699"/>
                    <a:pt x="5090" y="713"/>
                  </a:cubicBezTo>
                  <a:lnTo>
                    <a:pt x="5076" y="713"/>
                  </a:lnTo>
                  <a:cubicBezTo>
                    <a:pt x="5034" y="720"/>
                    <a:pt x="4992" y="734"/>
                    <a:pt x="4949" y="741"/>
                  </a:cubicBezTo>
                  <a:lnTo>
                    <a:pt x="4928" y="741"/>
                  </a:lnTo>
                  <a:cubicBezTo>
                    <a:pt x="4893" y="748"/>
                    <a:pt x="4851" y="755"/>
                    <a:pt x="4815" y="762"/>
                  </a:cubicBezTo>
                  <a:lnTo>
                    <a:pt x="4794" y="762"/>
                  </a:lnTo>
                  <a:cubicBezTo>
                    <a:pt x="4752" y="769"/>
                    <a:pt x="4717" y="769"/>
                    <a:pt x="4674" y="776"/>
                  </a:cubicBezTo>
                  <a:lnTo>
                    <a:pt x="4660" y="776"/>
                  </a:lnTo>
                  <a:lnTo>
                    <a:pt x="4533" y="783"/>
                  </a:lnTo>
                  <a:lnTo>
                    <a:pt x="4216" y="783"/>
                  </a:lnTo>
                  <a:cubicBezTo>
                    <a:pt x="4174" y="783"/>
                    <a:pt x="4132" y="783"/>
                    <a:pt x="4082" y="776"/>
                  </a:cubicBezTo>
                  <a:lnTo>
                    <a:pt x="4061" y="776"/>
                  </a:lnTo>
                  <a:lnTo>
                    <a:pt x="3913" y="762"/>
                  </a:lnTo>
                  <a:lnTo>
                    <a:pt x="3892" y="762"/>
                  </a:lnTo>
                  <a:cubicBezTo>
                    <a:pt x="3843" y="755"/>
                    <a:pt x="3793" y="755"/>
                    <a:pt x="3744" y="748"/>
                  </a:cubicBezTo>
                  <a:lnTo>
                    <a:pt x="3723" y="748"/>
                  </a:lnTo>
                  <a:lnTo>
                    <a:pt x="3546" y="720"/>
                  </a:lnTo>
                  <a:lnTo>
                    <a:pt x="3532" y="720"/>
                  </a:lnTo>
                  <a:cubicBezTo>
                    <a:pt x="3476" y="706"/>
                    <a:pt x="3413" y="699"/>
                    <a:pt x="3349" y="684"/>
                  </a:cubicBezTo>
                  <a:cubicBezTo>
                    <a:pt x="3293" y="670"/>
                    <a:pt x="3208" y="656"/>
                    <a:pt x="3145" y="642"/>
                  </a:cubicBezTo>
                  <a:lnTo>
                    <a:pt x="3124" y="642"/>
                  </a:lnTo>
                  <a:cubicBezTo>
                    <a:pt x="3060" y="628"/>
                    <a:pt x="2990" y="614"/>
                    <a:pt x="2926" y="593"/>
                  </a:cubicBezTo>
                  <a:lnTo>
                    <a:pt x="2919" y="593"/>
                  </a:lnTo>
                  <a:cubicBezTo>
                    <a:pt x="2842" y="579"/>
                    <a:pt x="2764" y="558"/>
                    <a:pt x="2686" y="536"/>
                  </a:cubicBezTo>
                  <a:cubicBezTo>
                    <a:pt x="2609" y="515"/>
                    <a:pt x="2531" y="487"/>
                    <a:pt x="2454" y="466"/>
                  </a:cubicBezTo>
                  <a:lnTo>
                    <a:pt x="2447" y="466"/>
                  </a:lnTo>
                  <a:lnTo>
                    <a:pt x="2327" y="431"/>
                  </a:lnTo>
                  <a:lnTo>
                    <a:pt x="2207" y="388"/>
                  </a:lnTo>
                  <a:lnTo>
                    <a:pt x="2186" y="388"/>
                  </a:lnTo>
                  <a:lnTo>
                    <a:pt x="2080" y="353"/>
                  </a:lnTo>
                  <a:lnTo>
                    <a:pt x="2059" y="346"/>
                  </a:lnTo>
                  <a:lnTo>
                    <a:pt x="1960" y="311"/>
                  </a:lnTo>
                  <a:lnTo>
                    <a:pt x="1932" y="297"/>
                  </a:lnTo>
                  <a:lnTo>
                    <a:pt x="1897" y="290"/>
                  </a:lnTo>
                  <a:lnTo>
                    <a:pt x="1869" y="276"/>
                  </a:lnTo>
                  <a:lnTo>
                    <a:pt x="1826" y="262"/>
                  </a:lnTo>
                  <a:lnTo>
                    <a:pt x="1805" y="254"/>
                  </a:lnTo>
                  <a:lnTo>
                    <a:pt x="1770" y="240"/>
                  </a:lnTo>
                  <a:lnTo>
                    <a:pt x="1742" y="226"/>
                  </a:lnTo>
                  <a:lnTo>
                    <a:pt x="1707" y="219"/>
                  </a:lnTo>
                  <a:lnTo>
                    <a:pt x="1685" y="205"/>
                  </a:lnTo>
                  <a:lnTo>
                    <a:pt x="1650" y="191"/>
                  </a:lnTo>
                  <a:lnTo>
                    <a:pt x="1629" y="184"/>
                  </a:lnTo>
                  <a:lnTo>
                    <a:pt x="1587" y="170"/>
                  </a:lnTo>
                  <a:lnTo>
                    <a:pt x="1573" y="163"/>
                  </a:lnTo>
                  <a:lnTo>
                    <a:pt x="1523" y="142"/>
                  </a:lnTo>
                  <a:lnTo>
                    <a:pt x="1474" y="128"/>
                  </a:lnTo>
                  <a:lnTo>
                    <a:pt x="1467" y="128"/>
                  </a:lnTo>
                  <a:lnTo>
                    <a:pt x="1418" y="106"/>
                  </a:lnTo>
                  <a:lnTo>
                    <a:pt x="1403" y="99"/>
                  </a:lnTo>
                  <a:lnTo>
                    <a:pt x="1354" y="78"/>
                  </a:lnTo>
                  <a:lnTo>
                    <a:pt x="1305" y="64"/>
                  </a:lnTo>
                  <a:lnTo>
                    <a:pt x="1298" y="64"/>
                  </a:lnTo>
                  <a:lnTo>
                    <a:pt x="1255" y="43"/>
                  </a:lnTo>
                  <a:lnTo>
                    <a:pt x="1227" y="29"/>
                  </a:lnTo>
                  <a:lnTo>
                    <a:pt x="1192" y="15"/>
                  </a:lnTo>
                  <a:lnTo>
                    <a:pt x="1171" y="8"/>
                  </a:lnTo>
                  <a:lnTo>
                    <a:pt x="1157" y="1"/>
                  </a:lnTo>
                  <a:close/>
                </a:path>
              </a:pathLst>
            </a:custGeom>
            <a:solidFill>
              <a:srgbClr val="F4EE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8"/>
            <p:cNvSpPr/>
            <p:nvPr/>
          </p:nvSpPr>
          <p:spPr>
            <a:xfrm>
              <a:off x="515675" y="1491600"/>
              <a:ext cx="133600" cy="37225"/>
            </a:xfrm>
            <a:custGeom>
              <a:avLst/>
              <a:gdLst/>
              <a:ahLst/>
              <a:cxnLst/>
              <a:rect l="l" t="t" r="r" b="b"/>
              <a:pathLst>
                <a:path w="5344" h="1489" extrusionOk="0">
                  <a:moveTo>
                    <a:pt x="1171" y="29"/>
                  </a:moveTo>
                  <a:cubicBezTo>
                    <a:pt x="1171" y="29"/>
                    <a:pt x="1171" y="29"/>
                    <a:pt x="1171" y="29"/>
                  </a:cubicBezTo>
                  <a:lnTo>
                    <a:pt x="1305" y="85"/>
                  </a:lnTo>
                  <a:lnTo>
                    <a:pt x="1347" y="99"/>
                  </a:lnTo>
                  <a:lnTo>
                    <a:pt x="1418" y="128"/>
                  </a:lnTo>
                  <a:lnTo>
                    <a:pt x="1460" y="149"/>
                  </a:lnTo>
                  <a:lnTo>
                    <a:pt x="1523" y="170"/>
                  </a:lnTo>
                  <a:lnTo>
                    <a:pt x="1573" y="191"/>
                  </a:lnTo>
                  <a:lnTo>
                    <a:pt x="1960" y="339"/>
                  </a:lnTo>
                  <a:lnTo>
                    <a:pt x="2059" y="374"/>
                  </a:lnTo>
                  <a:lnTo>
                    <a:pt x="2080" y="374"/>
                  </a:lnTo>
                  <a:lnTo>
                    <a:pt x="2186" y="417"/>
                  </a:lnTo>
                  <a:lnTo>
                    <a:pt x="2207" y="417"/>
                  </a:lnTo>
                  <a:cubicBezTo>
                    <a:pt x="2242" y="431"/>
                    <a:pt x="2278" y="445"/>
                    <a:pt x="2327" y="459"/>
                  </a:cubicBezTo>
                  <a:lnTo>
                    <a:pt x="2447" y="494"/>
                  </a:lnTo>
                  <a:lnTo>
                    <a:pt x="2454" y="494"/>
                  </a:lnTo>
                  <a:lnTo>
                    <a:pt x="2686" y="565"/>
                  </a:lnTo>
                  <a:cubicBezTo>
                    <a:pt x="2764" y="586"/>
                    <a:pt x="2841" y="600"/>
                    <a:pt x="2919" y="621"/>
                  </a:cubicBezTo>
                  <a:lnTo>
                    <a:pt x="2926" y="621"/>
                  </a:lnTo>
                  <a:lnTo>
                    <a:pt x="3131" y="670"/>
                  </a:lnTo>
                  <a:lnTo>
                    <a:pt x="3145" y="670"/>
                  </a:lnTo>
                  <a:cubicBezTo>
                    <a:pt x="3215" y="684"/>
                    <a:pt x="3286" y="699"/>
                    <a:pt x="3349" y="713"/>
                  </a:cubicBezTo>
                  <a:lnTo>
                    <a:pt x="3532" y="748"/>
                  </a:lnTo>
                  <a:lnTo>
                    <a:pt x="3546" y="748"/>
                  </a:lnTo>
                  <a:lnTo>
                    <a:pt x="3723" y="769"/>
                  </a:lnTo>
                  <a:lnTo>
                    <a:pt x="3744" y="769"/>
                  </a:lnTo>
                  <a:lnTo>
                    <a:pt x="3899" y="790"/>
                  </a:lnTo>
                  <a:lnTo>
                    <a:pt x="3920" y="790"/>
                  </a:lnTo>
                  <a:lnTo>
                    <a:pt x="4068" y="804"/>
                  </a:lnTo>
                  <a:lnTo>
                    <a:pt x="4089" y="804"/>
                  </a:lnTo>
                  <a:lnTo>
                    <a:pt x="4223" y="811"/>
                  </a:lnTo>
                  <a:lnTo>
                    <a:pt x="4540" y="811"/>
                  </a:lnTo>
                  <a:cubicBezTo>
                    <a:pt x="4590" y="811"/>
                    <a:pt x="4632" y="804"/>
                    <a:pt x="4667" y="804"/>
                  </a:cubicBezTo>
                  <a:lnTo>
                    <a:pt x="4681" y="804"/>
                  </a:lnTo>
                  <a:cubicBezTo>
                    <a:pt x="4717" y="797"/>
                    <a:pt x="4759" y="797"/>
                    <a:pt x="4801" y="790"/>
                  </a:cubicBezTo>
                  <a:lnTo>
                    <a:pt x="4822" y="790"/>
                  </a:lnTo>
                  <a:cubicBezTo>
                    <a:pt x="4865" y="783"/>
                    <a:pt x="4900" y="776"/>
                    <a:pt x="4942" y="769"/>
                  </a:cubicBezTo>
                  <a:lnTo>
                    <a:pt x="4956" y="769"/>
                  </a:lnTo>
                  <a:cubicBezTo>
                    <a:pt x="5006" y="762"/>
                    <a:pt x="5041" y="748"/>
                    <a:pt x="5083" y="741"/>
                  </a:cubicBezTo>
                  <a:lnTo>
                    <a:pt x="5104" y="734"/>
                  </a:lnTo>
                  <a:cubicBezTo>
                    <a:pt x="5140" y="727"/>
                    <a:pt x="5175" y="713"/>
                    <a:pt x="5210" y="699"/>
                  </a:cubicBezTo>
                  <a:lnTo>
                    <a:pt x="5210" y="699"/>
                  </a:lnTo>
                  <a:lnTo>
                    <a:pt x="4174" y="1305"/>
                  </a:lnTo>
                  <a:cubicBezTo>
                    <a:pt x="4146" y="1319"/>
                    <a:pt x="4110" y="1333"/>
                    <a:pt x="4054" y="1354"/>
                  </a:cubicBezTo>
                  <a:cubicBezTo>
                    <a:pt x="4019" y="1361"/>
                    <a:pt x="3983" y="1375"/>
                    <a:pt x="3941" y="1389"/>
                  </a:cubicBezTo>
                  <a:lnTo>
                    <a:pt x="3920" y="1389"/>
                  </a:lnTo>
                  <a:cubicBezTo>
                    <a:pt x="3885" y="1403"/>
                    <a:pt x="3842" y="1411"/>
                    <a:pt x="3779" y="1425"/>
                  </a:cubicBezTo>
                  <a:cubicBezTo>
                    <a:pt x="3744" y="1432"/>
                    <a:pt x="3702" y="1439"/>
                    <a:pt x="3666" y="1446"/>
                  </a:cubicBezTo>
                  <a:lnTo>
                    <a:pt x="3645" y="1446"/>
                  </a:lnTo>
                  <a:cubicBezTo>
                    <a:pt x="3603" y="1453"/>
                    <a:pt x="3561" y="1460"/>
                    <a:pt x="3525" y="1460"/>
                  </a:cubicBezTo>
                  <a:lnTo>
                    <a:pt x="3511" y="1460"/>
                  </a:lnTo>
                  <a:lnTo>
                    <a:pt x="3384" y="1467"/>
                  </a:lnTo>
                  <a:lnTo>
                    <a:pt x="3060" y="1467"/>
                  </a:lnTo>
                  <a:cubicBezTo>
                    <a:pt x="3011" y="1467"/>
                    <a:pt x="2968" y="1460"/>
                    <a:pt x="2926" y="1460"/>
                  </a:cubicBezTo>
                  <a:lnTo>
                    <a:pt x="2905" y="1460"/>
                  </a:lnTo>
                  <a:lnTo>
                    <a:pt x="2750" y="1446"/>
                  </a:lnTo>
                  <a:lnTo>
                    <a:pt x="2729" y="1446"/>
                  </a:lnTo>
                  <a:lnTo>
                    <a:pt x="2581" y="1425"/>
                  </a:lnTo>
                  <a:lnTo>
                    <a:pt x="2560" y="1425"/>
                  </a:lnTo>
                  <a:lnTo>
                    <a:pt x="2390" y="1403"/>
                  </a:lnTo>
                  <a:lnTo>
                    <a:pt x="2376" y="1403"/>
                  </a:lnTo>
                  <a:cubicBezTo>
                    <a:pt x="2313" y="1389"/>
                    <a:pt x="2256" y="1382"/>
                    <a:pt x="2193" y="1368"/>
                  </a:cubicBezTo>
                  <a:cubicBezTo>
                    <a:pt x="2122" y="1354"/>
                    <a:pt x="2059" y="1340"/>
                    <a:pt x="1989" y="1326"/>
                  </a:cubicBezTo>
                  <a:lnTo>
                    <a:pt x="1967" y="1326"/>
                  </a:lnTo>
                  <a:cubicBezTo>
                    <a:pt x="1904" y="1312"/>
                    <a:pt x="1833" y="1291"/>
                    <a:pt x="1770" y="1277"/>
                  </a:cubicBezTo>
                  <a:lnTo>
                    <a:pt x="1770" y="1291"/>
                  </a:lnTo>
                  <a:cubicBezTo>
                    <a:pt x="1770" y="1291"/>
                    <a:pt x="1770" y="1277"/>
                    <a:pt x="1763" y="1277"/>
                  </a:cubicBezTo>
                  <a:cubicBezTo>
                    <a:pt x="1685" y="1255"/>
                    <a:pt x="1601" y="1234"/>
                    <a:pt x="1523" y="1213"/>
                  </a:cubicBezTo>
                  <a:cubicBezTo>
                    <a:pt x="1453" y="1192"/>
                    <a:pt x="1375" y="1171"/>
                    <a:pt x="1305" y="1150"/>
                  </a:cubicBezTo>
                  <a:lnTo>
                    <a:pt x="1291" y="1150"/>
                  </a:lnTo>
                  <a:lnTo>
                    <a:pt x="1171" y="1107"/>
                  </a:lnTo>
                  <a:lnTo>
                    <a:pt x="1051" y="1072"/>
                  </a:lnTo>
                  <a:lnTo>
                    <a:pt x="1037" y="1065"/>
                  </a:lnTo>
                  <a:lnTo>
                    <a:pt x="924" y="1030"/>
                  </a:lnTo>
                  <a:lnTo>
                    <a:pt x="910" y="1023"/>
                  </a:lnTo>
                  <a:lnTo>
                    <a:pt x="811" y="988"/>
                  </a:lnTo>
                  <a:lnTo>
                    <a:pt x="593" y="910"/>
                  </a:lnTo>
                  <a:lnTo>
                    <a:pt x="558" y="896"/>
                  </a:lnTo>
                  <a:lnTo>
                    <a:pt x="424" y="847"/>
                  </a:lnTo>
                  <a:lnTo>
                    <a:pt x="367" y="825"/>
                  </a:lnTo>
                  <a:lnTo>
                    <a:pt x="311" y="804"/>
                  </a:lnTo>
                  <a:lnTo>
                    <a:pt x="269" y="783"/>
                  </a:lnTo>
                  <a:lnTo>
                    <a:pt x="254" y="776"/>
                  </a:lnTo>
                  <a:lnTo>
                    <a:pt x="205" y="755"/>
                  </a:lnTo>
                  <a:lnTo>
                    <a:pt x="149" y="734"/>
                  </a:lnTo>
                  <a:lnTo>
                    <a:pt x="106" y="713"/>
                  </a:lnTo>
                  <a:lnTo>
                    <a:pt x="43" y="684"/>
                  </a:lnTo>
                  <a:lnTo>
                    <a:pt x="29" y="684"/>
                  </a:lnTo>
                  <a:cubicBezTo>
                    <a:pt x="29" y="684"/>
                    <a:pt x="1152" y="29"/>
                    <a:pt x="1171" y="29"/>
                  </a:cubicBezTo>
                  <a:close/>
                  <a:moveTo>
                    <a:pt x="1157" y="1"/>
                  </a:moveTo>
                  <a:lnTo>
                    <a:pt x="1" y="677"/>
                  </a:lnTo>
                  <a:cubicBezTo>
                    <a:pt x="1" y="677"/>
                    <a:pt x="1" y="684"/>
                    <a:pt x="1" y="684"/>
                  </a:cubicBezTo>
                  <a:cubicBezTo>
                    <a:pt x="1" y="691"/>
                    <a:pt x="1" y="691"/>
                    <a:pt x="1" y="691"/>
                  </a:cubicBezTo>
                  <a:lnTo>
                    <a:pt x="36" y="713"/>
                  </a:lnTo>
                  <a:lnTo>
                    <a:pt x="43" y="699"/>
                  </a:lnTo>
                  <a:lnTo>
                    <a:pt x="43" y="713"/>
                  </a:lnTo>
                  <a:lnTo>
                    <a:pt x="106" y="741"/>
                  </a:lnTo>
                  <a:lnTo>
                    <a:pt x="142" y="755"/>
                  </a:lnTo>
                  <a:lnTo>
                    <a:pt x="198" y="776"/>
                  </a:lnTo>
                  <a:lnTo>
                    <a:pt x="247" y="797"/>
                  </a:lnTo>
                  <a:lnTo>
                    <a:pt x="261" y="804"/>
                  </a:lnTo>
                  <a:cubicBezTo>
                    <a:pt x="276" y="811"/>
                    <a:pt x="297" y="818"/>
                    <a:pt x="318" y="825"/>
                  </a:cubicBezTo>
                  <a:lnTo>
                    <a:pt x="325" y="818"/>
                  </a:lnTo>
                  <a:lnTo>
                    <a:pt x="325" y="825"/>
                  </a:lnTo>
                  <a:lnTo>
                    <a:pt x="367" y="847"/>
                  </a:lnTo>
                  <a:lnTo>
                    <a:pt x="424" y="868"/>
                  </a:lnTo>
                  <a:lnTo>
                    <a:pt x="558" y="917"/>
                  </a:lnTo>
                  <a:lnTo>
                    <a:pt x="593" y="931"/>
                  </a:lnTo>
                  <a:lnTo>
                    <a:pt x="811" y="1009"/>
                  </a:lnTo>
                  <a:lnTo>
                    <a:pt x="910" y="1044"/>
                  </a:lnTo>
                  <a:lnTo>
                    <a:pt x="931" y="1051"/>
                  </a:lnTo>
                  <a:lnTo>
                    <a:pt x="1037" y="1086"/>
                  </a:lnTo>
                  <a:lnTo>
                    <a:pt x="1051" y="1093"/>
                  </a:lnTo>
                  <a:lnTo>
                    <a:pt x="1178" y="1136"/>
                  </a:lnTo>
                  <a:lnTo>
                    <a:pt x="1298" y="1171"/>
                  </a:lnTo>
                  <a:lnTo>
                    <a:pt x="1305" y="1171"/>
                  </a:lnTo>
                  <a:lnTo>
                    <a:pt x="1537" y="1234"/>
                  </a:lnTo>
                  <a:lnTo>
                    <a:pt x="1770" y="1298"/>
                  </a:lnTo>
                  <a:cubicBezTo>
                    <a:pt x="1840" y="1312"/>
                    <a:pt x="1904" y="1333"/>
                    <a:pt x="1974" y="1347"/>
                  </a:cubicBezTo>
                  <a:lnTo>
                    <a:pt x="1989" y="1347"/>
                  </a:lnTo>
                  <a:cubicBezTo>
                    <a:pt x="2059" y="1361"/>
                    <a:pt x="2130" y="1375"/>
                    <a:pt x="2193" y="1389"/>
                  </a:cubicBezTo>
                  <a:cubicBezTo>
                    <a:pt x="2256" y="1403"/>
                    <a:pt x="2320" y="1411"/>
                    <a:pt x="2376" y="1425"/>
                  </a:cubicBezTo>
                  <a:lnTo>
                    <a:pt x="2390" y="1425"/>
                  </a:lnTo>
                  <a:lnTo>
                    <a:pt x="2567" y="1446"/>
                  </a:lnTo>
                  <a:lnTo>
                    <a:pt x="2588" y="1446"/>
                  </a:lnTo>
                  <a:lnTo>
                    <a:pt x="2743" y="1467"/>
                  </a:lnTo>
                  <a:lnTo>
                    <a:pt x="2764" y="1467"/>
                  </a:lnTo>
                  <a:lnTo>
                    <a:pt x="2912" y="1481"/>
                  </a:lnTo>
                  <a:lnTo>
                    <a:pt x="2933" y="1481"/>
                  </a:lnTo>
                  <a:lnTo>
                    <a:pt x="3067" y="1488"/>
                  </a:lnTo>
                  <a:lnTo>
                    <a:pt x="3236" y="1488"/>
                  </a:lnTo>
                  <a:lnTo>
                    <a:pt x="3243" y="1481"/>
                  </a:lnTo>
                  <a:lnTo>
                    <a:pt x="3384" y="1481"/>
                  </a:lnTo>
                  <a:cubicBezTo>
                    <a:pt x="3427" y="1474"/>
                    <a:pt x="3469" y="1474"/>
                    <a:pt x="3525" y="1467"/>
                  </a:cubicBezTo>
                  <a:cubicBezTo>
                    <a:pt x="3561" y="1467"/>
                    <a:pt x="3603" y="1460"/>
                    <a:pt x="3645" y="1453"/>
                  </a:cubicBezTo>
                  <a:lnTo>
                    <a:pt x="3666" y="1453"/>
                  </a:lnTo>
                  <a:cubicBezTo>
                    <a:pt x="3702" y="1453"/>
                    <a:pt x="3744" y="1446"/>
                    <a:pt x="3800" y="1432"/>
                  </a:cubicBezTo>
                  <a:cubicBezTo>
                    <a:pt x="3842" y="1425"/>
                    <a:pt x="3885" y="1411"/>
                    <a:pt x="3927" y="1403"/>
                  </a:cubicBezTo>
                  <a:lnTo>
                    <a:pt x="3941" y="1403"/>
                  </a:lnTo>
                  <a:cubicBezTo>
                    <a:pt x="3983" y="1389"/>
                    <a:pt x="4026" y="1375"/>
                    <a:pt x="4082" y="1361"/>
                  </a:cubicBezTo>
                  <a:cubicBezTo>
                    <a:pt x="4117" y="1347"/>
                    <a:pt x="4153" y="1333"/>
                    <a:pt x="4181" y="1319"/>
                  </a:cubicBezTo>
                  <a:lnTo>
                    <a:pt x="5337" y="656"/>
                  </a:lnTo>
                  <a:cubicBezTo>
                    <a:pt x="5344" y="656"/>
                    <a:pt x="5344" y="649"/>
                    <a:pt x="5337" y="642"/>
                  </a:cubicBezTo>
                  <a:cubicBezTo>
                    <a:pt x="5337" y="635"/>
                    <a:pt x="5330" y="635"/>
                    <a:pt x="5330" y="635"/>
                  </a:cubicBezTo>
                  <a:cubicBezTo>
                    <a:pt x="5302" y="649"/>
                    <a:pt x="5266" y="663"/>
                    <a:pt x="5231" y="670"/>
                  </a:cubicBezTo>
                  <a:lnTo>
                    <a:pt x="5210" y="684"/>
                  </a:lnTo>
                  <a:cubicBezTo>
                    <a:pt x="5175" y="691"/>
                    <a:pt x="5133" y="706"/>
                    <a:pt x="5097" y="720"/>
                  </a:cubicBezTo>
                  <a:lnTo>
                    <a:pt x="5076" y="720"/>
                  </a:lnTo>
                  <a:lnTo>
                    <a:pt x="4956" y="748"/>
                  </a:lnTo>
                  <a:lnTo>
                    <a:pt x="4935" y="748"/>
                  </a:lnTo>
                  <a:cubicBezTo>
                    <a:pt x="4900" y="762"/>
                    <a:pt x="4858" y="762"/>
                    <a:pt x="4822" y="769"/>
                  </a:cubicBezTo>
                  <a:lnTo>
                    <a:pt x="4801" y="769"/>
                  </a:lnTo>
                  <a:cubicBezTo>
                    <a:pt x="4759" y="776"/>
                    <a:pt x="4717" y="783"/>
                    <a:pt x="4681" y="783"/>
                  </a:cubicBezTo>
                  <a:lnTo>
                    <a:pt x="4667" y="783"/>
                  </a:lnTo>
                  <a:lnTo>
                    <a:pt x="4540" y="790"/>
                  </a:lnTo>
                  <a:lnTo>
                    <a:pt x="4230" y="790"/>
                  </a:lnTo>
                  <a:cubicBezTo>
                    <a:pt x="4181" y="790"/>
                    <a:pt x="4139" y="783"/>
                    <a:pt x="4089" y="783"/>
                  </a:cubicBezTo>
                  <a:lnTo>
                    <a:pt x="4068" y="783"/>
                  </a:lnTo>
                  <a:lnTo>
                    <a:pt x="3920" y="776"/>
                  </a:lnTo>
                  <a:lnTo>
                    <a:pt x="3899" y="776"/>
                  </a:lnTo>
                  <a:lnTo>
                    <a:pt x="3751" y="755"/>
                  </a:lnTo>
                  <a:lnTo>
                    <a:pt x="3730" y="755"/>
                  </a:lnTo>
                  <a:cubicBezTo>
                    <a:pt x="3673" y="748"/>
                    <a:pt x="3617" y="741"/>
                    <a:pt x="3561" y="727"/>
                  </a:cubicBezTo>
                  <a:lnTo>
                    <a:pt x="3546" y="727"/>
                  </a:lnTo>
                  <a:cubicBezTo>
                    <a:pt x="3483" y="720"/>
                    <a:pt x="3420" y="706"/>
                    <a:pt x="3356" y="699"/>
                  </a:cubicBezTo>
                  <a:lnTo>
                    <a:pt x="3152" y="649"/>
                  </a:lnTo>
                  <a:lnTo>
                    <a:pt x="3138" y="649"/>
                  </a:lnTo>
                  <a:cubicBezTo>
                    <a:pt x="3074" y="635"/>
                    <a:pt x="3004" y="621"/>
                    <a:pt x="2940" y="607"/>
                  </a:cubicBezTo>
                  <a:lnTo>
                    <a:pt x="2926" y="607"/>
                  </a:lnTo>
                  <a:cubicBezTo>
                    <a:pt x="2856" y="586"/>
                    <a:pt x="2764" y="565"/>
                    <a:pt x="2693" y="543"/>
                  </a:cubicBezTo>
                  <a:cubicBezTo>
                    <a:pt x="2616" y="522"/>
                    <a:pt x="2545" y="501"/>
                    <a:pt x="2468" y="480"/>
                  </a:cubicBezTo>
                  <a:lnTo>
                    <a:pt x="2454" y="480"/>
                  </a:lnTo>
                  <a:lnTo>
                    <a:pt x="2334" y="438"/>
                  </a:lnTo>
                  <a:lnTo>
                    <a:pt x="2214" y="402"/>
                  </a:lnTo>
                  <a:lnTo>
                    <a:pt x="2200" y="395"/>
                  </a:lnTo>
                  <a:lnTo>
                    <a:pt x="2094" y="360"/>
                  </a:lnTo>
                  <a:lnTo>
                    <a:pt x="2073" y="353"/>
                  </a:lnTo>
                  <a:lnTo>
                    <a:pt x="1974" y="318"/>
                  </a:lnTo>
                  <a:lnTo>
                    <a:pt x="1904" y="297"/>
                  </a:lnTo>
                  <a:lnTo>
                    <a:pt x="1587" y="177"/>
                  </a:lnTo>
                  <a:lnTo>
                    <a:pt x="1537" y="156"/>
                  </a:lnTo>
                  <a:lnTo>
                    <a:pt x="1474" y="135"/>
                  </a:lnTo>
                  <a:lnTo>
                    <a:pt x="1432" y="113"/>
                  </a:lnTo>
                  <a:lnTo>
                    <a:pt x="1361" y="85"/>
                  </a:lnTo>
                  <a:lnTo>
                    <a:pt x="1319" y="71"/>
                  </a:lnTo>
                  <a:lnTo>
                    <a:pt x="1270" y="50"/>
                  </a:lnTo>
                  <a:lnTo>
                    <a:pt x="1185" y="8"/>
                  </a:lnTo>
                  <a:lnTo>
                    <a:pt x="1171" y="1"/>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8"/>
            <p:cNvSpPr/>
            <p:nvPr/>
          </p:nvSpPr>
          <p:spPr>
            <a:xfrm>
              <a:off x="695975" y="1611450"/>
              <a:ext cx="56575" cy="212025"/>
            </a:xfrm>
            <a:custGeom>
              <a:avLst/>
              <a:gdLst/>
              <a:ahLst/>
              <a:cxnLst/>
              <a:rect l="l" t="t" r="r" b="b"/>
              <a:pathLst>
                <a:path w="2263" h="8481" extrusionOk="0">
                  <a:moveTo>
                    <a:pt x="2263" y="0"/>
                  </a:moveTo>
                  <a:lnTo>
                    <a:pt x="1114" y="677"/>
                  </a:lnTo>
                  <a:lnTo>
                    <a:pt x="1100" y="6521"/>
                  </a:lnTo>
                  <a:cubicBezTo>
                    <a:pt x="1100" y="6577"/>
                    <a:pt x="1100" y="6634"/>
                    <a:pt x="1093" y="6683"/>
                  </a:cubicBezTo>
                  <a:lnTo>
                    <a:pt x="1093" y="6718"/>
                  </a:lnTo>
                  <a:cubicBezTo>
                    <a:pt x="1093" y="6767"/>
                    <a:pt x="1086" y="6824"/>
                    <a:pt x="1079" y="6873"/>
                  </a:cubicBezTo>
                  <a:lnTo>
                    <a:pt x="1079" y="6887"/>
                  </a:lnTo>
                  <a:cubicBezTo>
                    <a:pt x="1072" y="6930"/>
                    <a:pt x="1064" y="6972"/>
                    <a:pt x="1057" y="7014"/>
                  </a:cubicBezTo>
                  <a:cubicBezTo>
                    <a:pt x="1057" y="7035"/>
                    <a:pt x="1050" y="7049"/>
                    <a:pt x="1050" y="7064"/>
                  </a:cubicBezTo>
                  <a:cubicBezTo>
                    <a:pt x="1043" y="7099"/>
                    <a:pt x="1036" y="7127"/>
                    <a:pt x="1022" y="7162"/>
                  </a:cubicBezTo>
                  <a:cubicBezTo>
                    <a:pt x="1022" y="7176"/>
                    <a:pt x="1015" y="7190"/>
                    <a:pt x="1015" y="7212"/>
                  </a:cubicBezTo>
                  <a:cubicBezTo>
                    <a:pt x="1008" y="7226"/>
                    <a:pt x="1001" y="7254"/>
                    <a:pt x="994" y="7282"/>
                  </a:cubicBezTo>
                  <a:cubicBezTo>
                    <a:pt x="980" y="7303"/>
                    <a:pt x="973" y="7338"/>
                    <a:pt x="959" y="7367"/>
                  </a:cubicBezTo>
                  <a:cubicBezTo>
                    <a:pt x="952" y="7395"/>
                    <a:pt x="945" y="7409"/>
                    <a:pt x="938" y="7430"/>
                  </a:cubicBezTo>
                  <a:cubicBezTo>
                    <a:pt x="931" y="7451"/>
                    <a:pt x="916" y="7486"/>
                    <a:pt x="902" y="7515"/>
                  </a:cubicBezTo>
                  <a:cubicBezTo>
                    <a:pt x="888" y="7543"/>
                    <a:pt x="881" y="7557"/>
                    <a:pt x="867" y="7578"/>
                  </a:cubicBezTo>
                  <a:cubicBezTo>
                    <a:pt x="860" y="7599"/>
                    <a:pt x="853" y="7613"/>
                    <a:pt x="846" y="7627"/>
                  </a:cubicBezTo>
                  <a:cubicBezTo>
                    <a:pt x="839" y="7642"/>
                    <a:pt x="818" y="7677"/>
                    <a:pt x="804" y="7698"/>
                  </a:cubicBezTo>
                  <a:lnTo>
                    <a:pt x="775" y="7747"/>
                  </a:lnTo>
                  <a:cubicBezTo>
                    <a:pt x="768" y="7768"/>
                    <a:pt x="754" y="7790"/>
                    <a:pt x="733" y="7811"/>
                  </a:cubicBezTo>
                  <a:cubicBezTo>
                    <a:pt x="719" y="7832"/>
                    <a:pt x="712" y="7846"/>
                    <a:pt x="698" y="7860"/>
                  </a:cubicBezTo>
                  <a:cubicBezTo>
                    <a:pt x="691" y="7881"/>
                    <a:pt x="670" y="7902"/>
                    <a:pt x="656" y="7916"/>
                  </a:cubicBezTo>
                  <a:lnTo>
                    <a:pt x="613" y="7966"/>
                  </a:lnTo>
                  <a:cubicBezTo>
                    <a:pt x="599" y="7987"/>
                    <a:pt x="585" y="8001"/>
                    <a:pt x="571" y="8022"/>
                  </a:cubicBezTo>
                  <a:lnTo>
                    <a:pt x="529" y="8065"/>
                  </a:lnTo>
                  <a:cubicBezTo>
                    <a:pt x="508" y="8086"/>
                    <a:pt x="494" y="8100"/>
                    <a:pt x="472" y="8121"/>
                  </a:cubicBezTo>
                  <a:cubicBezTo>
                    <a:pt x="458" y="8135"/>
                    <a:pt x="444" y="8149"/>
                    <a:pt x="430" y="8163"/>
                  </a:cubicBezTo>
                  <a:lnTo>
                    <a:pt x="374" y="8213"/>
                  </a:lnTo>
                  <a:cubicBezTo>
                    <a:pt x="360" y="8227"/>
                    <a:pt x="345" y="8241"/>
                    <a:pt x="331" y="8248"/>
                  </a:cubicBezTo>
                  <a:cubicBezTo>
                    <a:pt x="317" y="8262"/>
                    <a:pt x="289" y="8283"/>
                    <a:pt x="268" y="8297"/>
                  </a:cubicBezTo>
                  <a:cubicBezTo>
                    <a:pt x="247" y="8311"/>
                    <a:pt x="240" y="8318"/>
                    <a:pt x="226" y="8332"/>
                  </a:cubicBezTo>
                  <a:lnTo>
                    <a:pt x="155" y="8382"/>
                  </a:lnTo>
                  <a:lnTo>
                    <a:pt x="113" y="8410"/>
                  </a:lnTo>
                  <a:cubicBezTo>
                    <a:pt x="78" y="8431"/>
                    <a:pt x="42" y="8452"/>
                    <a:pt x="0" y="8480"/>
                  </a:cubicBezTo>
                  <a:lnTo>
                    <a:pt x="1156" y="7804"/>
                  </a:lnTo>
                  <a:cubicBezTo>
                    <a:pt x="1198" y="7783"/>
                    <a:pt x="1234" y="7761"/>
                    <a:pt x="1276" y="7733"/>
                  </a:cubicBezTo>
                  <a:lnTo>
                    <a:pt x="1311" y="7712"/>
                  </a:lnTo>
                  <a:cubicBezTo>
                    <a:pt x="1332" y="7691"/>
                    <a:pt x="1361" y="7677"/>
                    <a:pt x="1382" y="7656"/>
                  </a:cubicBezTo>
                  <a:lnTo>
                    <a:pt x="1424" y="7627"/>
                  </a:lnTo>
                  <a:lnTo>
                    <a:pt x="1487" y="7578"/>
                  </a:lnTo>
                  <a:lnTo>
                    <a:pt x="1530" y="7543"/>
                  </a:lnTo>
                  <a:lnTo>
                    <a:pt x="1586" y="7486"/>
                  </a:lnTo>
                  <a:lnTo>
                    <a:pt x="1628" y="7451"/>
                  </a:lnTo>
                  <a:lnTo>
                    <a:pt x="1685" y="7395"/>
                  </a:lnTo>
                  <a:lnTo>
                    <a:pt x="1727" y="7353"/>
                  </a:lnTo>
                  <a:cubicBezTo>
                    <a:pt x="1741" y="7331"/>
                    <a:pt x="1755" y="7310"/>
                    <a:pt x="1776" y="7296"/>
                  </a:cubicBezTo>
                  <a:lnTo>
                    <a:pt x="1812" y="7247"/>
                  </a:lnTo>
                  <a:cubicBezTo>
                    <a:pt x="1826" y="7226"/>
                    <a:pt x="1840" y="7205"/>
                    <a:pt x="1854" y="7190"/>
                  </a:cubicBezTo>
                  <a:lnTo>
                    <a:pt x="1896" y="7134"/>
                  </a:lnTo>
                  <a:cubicBezTo>
                    <a:pt x="1903" y="7120"/>
                    <a:pt x="1910" y="7106"/>
                    <a:pt x="1925" y="7092"/>
                  </a:cubicBezTo>
                  <a:cubicBezTo>
                    <a:pt x="1925" y="7085"/>
                    <a:pt x="1932" y="7078"/>
                    <a:pt x="1932" y="7071"/>
                  </a:cubicBezTo>
                  <a:lnTo>
                    <a:pt x="1960" y="7028"/>
                  </a:lnTo>
                  <a:cubicBezTo>
                    <a:pt x="1974" y="7007"/>
                    <a:pt x="1988" y="6979"/>
                    <a:pt x="2002" y="6958"/>
                  </a:cubicBezTo>
                  <a:cubicBezTo>
                    <a:pt x="2016" y="6930"/>
                    <a:pt x="2016" y="6923"/>
                    <a:pt x="2023" y="6908"/>
                  </a:cubicBezTo>
                  <a:lnTo>
                    <a:pt x="2044" y="6873"/>
                  </a:lnTo>
                  <a:cubicBezTo>
                    <a:pt x="2051" y="6866"/>
                    <a:pt x="2051" y="6852"/>
                    <a:pt x="2058" y="6845"/>
                  </a:cubicBezTo>
                  <a:cubicBezTo>
                    <a:pt x="2073" y="6817"/>
                    <a:pt x="2087" y="6782"/>
                    <a:pt x="2094" y="6753"/>
                  </a:cubicBezTo>
                  <a:cubicBezTo>
                    <a:pt x="2101" y="6746"/>
                    <a:pt x="2108" y="6732"/>
                    <a:pt x="2108" y="6725"/>
                  </a:cubicBezTo>
                  <a:cubicBezTo>
                    <a:pt x="2115" y="6711"/>
                    <a:pt x="2115" y="6704"/>
                    <a:pt x="2122" y="6697"/>
                  </a:cubicBezTo>
                  <a:cubicBezTo>
                    <a:pt x="2129" y="6669"/>
                    <a:pt x="2136" y="6641"/>
                    <a:pt x="2150" y="6605"/>
                  </a:cubicBezTo>
                  <a:cubicBezTo>
                    <a:pt x="2150" y="6591"/>
                    <a:pt x="2157" y="6577"/>
                    <a:pt x="2164" y="6563"/>
                  </a:cubicBezTo>
                  <a:cubicBezTo>
                    <a:pt x="2164" y="6549"/>
                    <a:pt x="2164" y="6549"/>
                    <a:pt x="2171" y="6535"/>
                  </a:cubicBezTo>
                  <a:cubicBezTo>
                    <a:pt x="2171" y="6528"/>
                    <a:pt x="2178" y="6507"/>
                    <a:pt x="2185" y="6493"/>
                  </a:cubicBezTo>
                  <a:cubicBezTo>
                    <a:pt x="2185" y="6471"/>
                    <a:pt x="2192" y="6457"/>
                    <a:pt x="2192" y="6443"/>
                  </a:cubicBezTo>
                  <a:cubicBezTo>
                    <a:pt x="2199" y="6422"/>
                    <a:pt x="2199" y="6408"/>
                    <a:pt x="2206" y="6394"/>
                  </a:cubicBezTo>
                  <a:cubicBezTo>
                    <a:pt x="2206" y="6373"/>
                    <a:pt x="2214" y="6359"/>
                    <a:pt x="2214" y="6345"/>
                  </a:cubicBezTo>
                  <a:lnTo>
                    <a:pt x="2221" y="6316"/>
                  </a:lnTo>
                  <a:cubicBezTo>
                    <a:pt x="2228" y="6281"/>
                    <a:pt x="2235" y="6246"/>
                    <a:pt x="2235" y="6211"/>
                  </a:cubicBezTo>
                  <a:lnTo>
                    <a:pt x="2235" y="6196"/>
                  </a:lnTo>
                  <a:cubicBezTo>
                    <a:pt x="2242" y="6154"/>
                    <a:pt x="2242" y="6119"/>
                    <a:pt x="2249" y="6084"/>
                  </a:cubicBezTo>
                  <a:lnTo>
                    <a:pt x="2249" y="6048"/>
                  </a:lnTo>
                  <a:lnTo>
                    <a:pt x="2249" y="6013"/>
                  </a:lnTo>
                  <a:lnTo>
                    <a:pt x="2249" y="5971"/>
                  </a:lnTo>
                  <a:lnTo>
                    <a:pt x="2249" y="5858"/>
                  </a:lnTo>
                  <a:cubicBezTo>
                    <a:pt x="2249" y="5851"/>
                    <a:pt x="2263" y="0"/>
                    <a:pt x="2263"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8"/>
            <p:cNvSpPr/>
            <p:nvPr/>
          </p:nvSpPr>
          <p:spPr>
            <a:xfrm>
              <a:off x="695975" y="1611125"/>
              <a:ext cx="57125" cy="212525"/>
            </a:xfrm>
            <a:custGeom>
              <a:avLst/>
              <a:gdLst/>
              <a:ahLst/>
              <a:cxnLst/>
              <a:rect l="l" t="t" r="r" b="b"/>
              <a:pathLst>
                <a:path w="2285" h="8501" extrusionOk="0">
                  <a:moveTo>
                    <a:pt x="2235" y="34"/>
                  </a:moveTo>
                  <a:lnTo>
                    <a:pt x="2235" y="34"/>
                  </a:lnTo>
                  <a:cubicBezTo>
                    <a:pt x="2235" y="34"/>
                    <a:pt x="2221" y="5857"/>
                    <a:pt x="2221" y="5864"/>
                  </a:cubicBezTo>
                  <a:lnTo>
                    <a:pt x="2221" y="5984"/>
                  </a:lnTo>
                  <a:lnTo>
                    <a:pt x="2221" y="6005"/>
                  </a:lnTo>
                  <a:lnTo>
                    <a:pt x="2221" y="6019"/>
                  </a:lnTo>
                  <a:lnTo>
                    <a:pt x="2221" y="6054"/>
                  </a:lnTo>
                  <a:lnTo>
                    <a:pt x="2221" y="6076"/>
                  </a:lnTo>
                  <a:lnTo>
                    <a:pt x="2221" y="6097"/>
                  </a:lnTo>
                  <a:cubicBezTo>
                    <a:pt x="2221" y="6132"/>
                    <a:pt x="2206" y="6167"/>
                    <a:pt x="2206" y="6209"/>
                  </a:cubicBezTo>
                  <a:lnTo>
                    <a:pt x="2206" y="6217"/>
                  </a:lnTo>
                  <a:lnTo>
                    <a:pt x="2206" y="6224"/>
                  </a:lnTo>
                  <a:cubicBezTo>
                    <a:pt x="2206" y="6252"/>
                    <a:pt x="2199" y="6294"/>
                    <a:pt x="2192" y="6329"/>
                  </a:cubicBezTo>
                  <a:lnTo>
                    <a:pt x="2192" y="6343"/>
                  </a:lnTo>
                  <a:lnTo>
                    <a:pt x="2192" y="6350"/>
                  </a:lnTo>
                  <a:lnTo>
                    <a:pt x="2185" y="6400"/>
                  </a:lnTo>
                  <a:cubicBezTo>
                    <a:pt x="2185" y="6407"/>
                    <a:pt x="2185" y="6414"/>
                    <a:pt x="2185" y="6421"/>
                  </a:cubicBezTo>
                  <a:cubicBezTo>
                    <a:pt x="2178" y="6428"/>
                    <a:pt x="2178" y="6442"/>
                    <a:pt x="2178" y="6449"/>
                  </a:cubicBezTo>
                  <a:lnTo>
                    <a:pt x="2171" y="6477"/>
                  </a:lnTo>
                  <a:lnTo>
                    <a:pt x="2164" y="6506"/>
                  </a:lnTo>
                  <a:cubicBezTo>
                    <a:pt x="2157" y="6520"/>
                    <a:pt x="2157" y="6534"/>
                    <a:pt x="2150" y="6548"/>
                  </a:cubicBezTo>
                  <a:lnTo>
                    <a:pt x="2150" y="6555"/>
                  </a:lnTo>
                  <a:cubicBezTo>
                    <a:pt x="2150" y="6562"/>
                    <a:pt x="2150" y="6569"/>
                    <a:pt x="2150" y="6569"/>
                  </a:cubicBezTo>
                  <a:cubicBezTo>
                    <a:pt x="2150" y="6576"/>
                    <a:pt x="2150" y="6590"/>
                    <a:pt x="2143" y="6597"/>
                  </a:cubicBezTo>
                  <a:cubicBezTo>
                    <a:pt x="2143" y="6604"/>
                    <a:pt x="2136" y="6611"/>
                    <a:pt x="2136" y="6618"/>
                  </a:cubicBezTo>
                  <a:cubicBezTo>
                    <a:pt x="2129" y="6639"/>
                    <a:pt x="2122" y="6675"/>
                    <a:pt x="2108" y="6703"/>
                  </a:cubicBezTo>
                  <a:lnTo>
                    <a:pt x="2101" y="6717"/>
                  </a:lnTo>
                  <a:cubicBezTo>
                    <a:pt x="2101" y="6717"/>
                    <a:pt x="2101" y="6724"/>
                    <a:pt x="2101" y="6731"/>
                  </a:cubicBezTo>
                  <a:lnTo>
                    <a:pt x="2094" y="6745"/>
                  </a:lnTo>
                  <a:cubicBezTo>
                    <a:pt x="2087" y="6752"/>
                    <a:pt x="2087" y="6759"/>
                    <a:pt x="2087" y="6766"/>
                  </a:cubicBezTo>
                  <a:cubicBezTo>
                    <a:pt x="2073" y="6795"/>
                    <a:pt x="2058" y="6823"/>
                    <a:pt x="2044" y="6851"/>
                  </a:cubicBezTo>
                  <a:cubicBezTo>
                    <a:pt x="2044" y="6858"/>
                    <a:pt x="2044" y="6858"/>
                    <a:pt x="2037" y="6865"/>
                  </a:cubicBezTo>
                  <a:cubicBezTo>
                    <a:pt x="2037" y="6872"/>
                    <a:pt x="2030" y="6879"/>
                    <a:pt x="2030" y="6886"/>
                  </a:cubicBezTo>
                  <a:lnTo>
                    <a:pt x="2023" y="6900"/>
                  </a:lnTo>
                  <a:lnTo>
                    <a:pt x="2016" y="6914"/>
                  </a:lnTo>
                  <a:cubicBezTo>
                    <a:pt x="2009" y="6928"/>
                    <a:pt x="2002" y="6943"/>
                    <a:pt x="1988" y="6964"/>
                  </a:cubicBezTo>
                  <a:cubicBezTo>
                    <a:pt x="1981" y="6985"/>
                    <a:pt x="1967" y="7013"/>
                    <a:pt x="1953" y="7034"/>
                  </a:cubicBezTo>
                  <a:lnTo>
                    <a:pt x="1946" y="7041"/>
                  </a:lnTo>
                  <a:lnTo>
                    <a:pt x="1925" y="7077"/>
                  </a:lnTo>
                  <a:lnTo>
                    <a:pt x="1917" y="7091"/>
                  </a:lnTo>
                  <a:lnTo>
                    <a:pt x="1910" y="7098"/>
                  </a:lnTo>
                  <a:lnTo>
                    <a:pt x="1896" y="7126"/>
                  </a:lnTo>
                  <a:lnTo>
                    <a:pt x="1882" y="7140"/>
                  </a:lnTo>
                  <a:lnTo>
                    <a:pt x="1875" y="7154"/>
                  </a:lnTo>
                  <a:cubicBezTo>
                    <a:pt x="1868" y="7168"/>
                    <a:pt x="1861" y="7175"/>
                    <a:pt x="1847" y="7196"/>
                  </a:cubicBezTo>
                  <a:cubicBezTo>
                    <a:pt x="1833" y="7210"/>
                    <a:pt x="1819" y="7232"/>
                    <a:pt x="1805" y="7246"/>
                  </a:cubicBezTo>
                  <a:lnTo>
                    <a:pt x="1798" y="7267"/>
                  </a:lnTo>
                  <a:lnTo>
                    <a:pt x="1762" y="7302"/>
                  </a:lnTo>
                  <a:cubicBezTo>
                    <a:pt x="1755" y="7316"/>
                    <a:pt x="1741" y="7330"/>
                    <a:pt x="1720" y="7351"/>
                  </a:cubicBezTo>
                  <a:lnTo>
                    <a:pt x="1706" y="7366"/>
                  </a:lnTo>
                  <a:lnTo>
                    <a:pt x="1678" y="7401"/>
                  </a:lnTo>
                  <a:lnTo>
                    <a:pt x="1635" y="7443"/>
                  </a:lnTo>
                  <a:lnTo>
                    <a:pt x="1607" y="7464"/>
                  </a:lnTo>
                  <a:lnTo>
                    <a:pt x="1579" y="7492"/>
                  </a:lnTo>
                  <a:lnTo>
                    <a:pt x="1537" y="7535"/>
                  </a:lnTo>
                  <a:lnTo>
                    <a:pt x="1509" y="7556"/>
                  </a:lnTo>
                  <a:lnTo>
                    <a:pt x="1480" y="7584"/>
                  </a:lnTo>
                  <a:cubicBezTo>
                    <a:pt x="1466" y="7598"/>
                    <a:pt x="1445" y="7605"/>
                    <a:pt x="1431" y="7619"/>
                  </a:cubicBezTo>
                  <a:lnTo>
                    <a:pt x="1417" y="7626"/>
                  </a:lnTo>
                  <a:lnTo>
                    <a:pt x="1403" y="7640"/>
                  </a:lnTo>
                  <a:lnTo>
                    <a:pt x="1375" y="7662"/>
                  </a:lnTo>
                  <a:cubicBezTo>
                    <a:pt x="1354" y="7676"/>
                    <a:pt x="1332" y="7690"/>
                    <a:pt x="1311" y="7704"/>
                  </a:cubicBezTo>
                  <a:lnTo>
                    <a:pt x="1304" y="7711"/>
                  </a:lnTo>
                  <a:lnTo>
                    <a:pt x="1290" y="7725"/>
                  </a:lnTo>
                  <a:lnTo>
                    <a:pt x="1269" y="7739"/>
                  </a:lnTo>
                  <a:cubicBezTo>
                    <a:pt x="1227" y="7760"/>
                    <a:pt x="1191" y="7789"/>
                    <a:pt x="1156" y="7810"/>
                  </a:cubicBezTo>
                  <a:lnTo>
                    <a:pt x="275" y="8317"/>
                  </a:lnTo>
                  <a:lnTo>
                    <a:pt x="275" y="8317"/>
                  </a:lnTo>
                  <a:lnTo>
                    <a:pt x="282" y="8310"/>
                  </a:lnTo>
                  <a:cubicBezTo>
                    <a:pt x="303" y="8296"/>
                    <a:pt x="324" y="8282"/>
                    <a:pt x="338" y="8268"/>
                  </a:cubicBezTo>
                  <a:cubicBezTo>
                    <a:pt x="345" y="8261"/>
                    <a:pt x="360" y="8254"/>
                    <a:pt x="367" y="8247"/>
                  </a:cubicBezTo>
                  <a:lnTo>
                    <a:pt x="395" y="8226"/>
                  </a:lnTo>
                  <a:lnTo>
                    <a:pt x="437" y="8183"/>
                  </a:lnTo>
                  <a:lnTo>
                    <a:pt x="465" y="8155"/>
                  </a:lnTo>
                  <a:lnTo>
                    <a:pt x="486" y="8134"/>
                  </a:lnTo>
                  <a:lnTo>
                    <a:pt x="536" y="8085"/>
                  </a:lnTo>
                  <a:lnTo>
                    <a:pt x="564" y="8056"/>
                  </a:lnTo>
                  <a:lnTo>
                    <a:pt x="585" y="8035"/>
                  </a:lnTo>
                  <a:cubicBezTo>
                    <a:pt x="599" y="8021"/>
                    <a:pt x="613" y="8000"/>
                    <a:pt x="627" y="7986"/>
                  </a:cubicBezTo>
                  <a:cubicBezTo>
                    <a:pt x="634" y="7972"/>
                    <a:pt x="642" y="7965"/>
                    <a:pt x="656" y="7951"/>
                  </a:cubicBezTo>
                  <a:lnTo>
                    <a:pt x="670" y="7929"/>
                  </a:lnTo>
                  <a:lnTo>
                    <a:pt x="712" y="7880"/>
                  </a:lnTo>
                  <a:lnTo>
                    <a:pt x="740" y="7838"/>
                  </a:lnTo>
                  <a:lnTo>
                    <a:pt x="747" y="7824"/>
                  </a:lnTo>
                  <a:cubicBezTo>
                    <a:pt x="761" y="7803"/>
                    <a:pt x="775" y="7774"/>
                    <a:pt x="790" y="7760"/>
                  </a:cubicBezTo>
                  <a:cubicBezTo>
                    <a:pt x="797" y="7753"/>
                    <a:pt x="804" y="7739"/>
                    <a:pt x="811" y="7725"/>
                  </a:cubicBezTo>
                  <a:lnTo>
                    <a:pt x="811" y="7718"/>
                  </a:lnTo>
                  <a:cubicBezTo>
                    <a:pt x="832" y="7690"/>
                    <a:pt x="839" y="7669"/>
                    <a:pt x="853" y="7648"/>
                  </a:cubicBezTo>
                  <a:lnTo>
                    <a:pt x="881" y="7598"/>
                  </a:lnTo>
                  <a:cubicBezTo>
                    <a:pt x="888" y="7577"/>
                    <a:pt x="902" y="7556"/>
                    <a:pt x="909" y="7535"/>
                  </a:cubicBezTo>
                  <a:lnTo>
                    <a:pt x="952" y="7443"/>
                  </a:lnTo>
                  <a:cubicBezTo>
                    <a:pt x="959" y="7422"/>
                    <a:pt x="959" y="7415"/>
                    <a:pt x="973" y="7387"/>
                  </a:cubicBezTo>
                  <a:cubicBezTo>
                    <a:pt x="980" y="7351"/>
                    <a:pt x="994" y="7323"/>
                    <a:pt x="1001" y="7295"/>
                  </a:cubicBezTo>
                  <a:lnTo>
                    <a:pt x="1008" y="7281"/>
                  </a:lnTo>
                  <a:cubicBezTo>
                    <a:pt x="1015" y="7260"/>
                    <a:pt x="1015" y="7246"/>
                    <a:pt x="1022" y="7225"/>
                  </a:cubicBezTo>
                  <a:lnTo>
                    <a:pt x="1036" y="7175"/>
                  </a:lnTo>
                  <a:cubicBezTo>
                    <a:pt x="1043" y="7147"/>
                    <a:pt x="1050" y="7112"/>
                    <a:pt x="1057" y="7077"/>
                  </a:cubicBezTo>
                  <a:lnTo>
                    <a:pt x="1057" y="7069"/>
                  </a:lnTo>
                  <a:lnTo>
                    <a:pt x="1064" y="7034"/>
                  </a:lnTo>
                  <a:cubicBezTo>
                    <a:pt x="1072" y="6985"/>
                    <a:pt x="1079" y="6943"/>
                    <a:pt x="1086" y="6893"/>
                  </a:cubicBezTo>
                  <a:lnTo>
                    <a:pt x="1086" y="6886"/>
                  </a:lnTo>
                  <a:cubicBezTo>
                    <a:pt x="1093" y="6837"/>
                    <a:pt x="1100" y="6788"/>
                    <a:pt x="1100" y="6731"/>
                  </a:cubicBezTo>
                  <a:lnTo>
                    <a:pt x="1100" y="6696"/>
                  </a:lnTo>
                  <a:cubicBezTo>
                    <a:pt x="1107" y="6639"/>
                    <a:pt x="1107" y="6583"/>
                    <a:pt x="1107" y="6534"/>
                  </a:cubicBezTo>
                  <a:lnTo>
                    <a:pt x="1128" y="690"/>
                  </a:lnTo>
                  <a:lnTo>
                    <a:pt x="2235" y="34"/>
                  </a:lnTo>
                  <a:close/>
                  <a:moveTo>
                    <a:pt x="2273" y="1"/>
                  </a:moveTo>
                  <a:cubicBezTo>
                    <a:pt x="2270" y="1"/>
                    <a:pt x="2266" y="3"/>
                    <a:pt x="2263" y="6"/>
                  </a:cubicBezTo>
                  <a:lnTo>
                    <a:pt x="1100" y="683"/>
                  </a:lnTo>
                  <a:cubicBezTo>
                    <a:pt x="1100" y="683"/>
                    <a:pt x="1100" y="683"/>
                    <a:pt x="1100" y="690"/>
                  </a:cubicBezTo>
                  <a:lnTo>
                    <a:pt x="1079" y="6534"/>
                  </a:lnTo>
                  <a:cubicBezTo>
                    <a:pt x="1079" y="6583"/>
                    <a:pt x="1079" y="6639"/>
                    <a:pt x="1079" y="6696"/>
                  </a:cubicBezTo>
                  <a:lnTo>
                    <a:pt x="1079" y="6731"/>
                  </a:lnTo>
                  <a:cubicBezTo>
                    <a:pt x="1072" y="6788"/>
                    <a:pt x="1064" y="6837"/>
                    <a:pt x="1064" y="6886"/>
                  </a:cubicBezTo>
                  <a:lnTo>
                    <a:pt x="1064" y="6893"/>
                  </a:lnTo>
                  <a:lnTo>
                    <a:pt x="1064" y="6900"/>
                  </a:lnTo>
                  <a:cubicBezTo>
                    <a:pt x="1057" y="6943"/>
                    <a:pt x="1050" y="6985"/>
                    <a:pt x="1043" y="7027"/>
                  </a:cubicBezTo>
                  <a:lnTo>
                    <a:pt x="1036" y="7069"/>
                  </a:lnTo>
                  <a:lnTo>
                    <a:pt x="1036" y="7077"/>
                  </a:lnTo>
                  <a:cubicBezTo>
                    <a:pt x="1029" y="7112"/>
                    <a:pt x="1022" y="7140"/>
                    <a:pt x="1008" y="7182"/>
                  </a:cubicBezTo>
                  <a:cubicBezTo>
                    <a:pt x="1008" y="7196"/>
                    <a:pt x="1001" y="7203"/>
                    <a:pt x="1001" y="7225"/>
                  </a:cubicBezTo>
                  <a:cubicBezTo>
                    <a:pt x="994" y="7239"/>
                    <a:pt x="987" y="7260"/>
                    <a:pt x="980" y="7274"/>
                  </a:cubicBezTo>
                  <a:lnTo>
                    <a:pt x="980" y="7288"/>
                  </a:lnTo>
                  <a:cubicBezTo>
                    <a:pt x="966" y="7316"/>
                    <a:pt x="959" y="7351"/>
                    <a:pt x="945" y="7380"/>
                  </a:cubicBezTo>
                  <a:lnTo>
                    <a:pt x="924" y="7443"/>
                  </a:lnTo>
                  <a:cubicBezTo>
                    <a:pt x="909" y="7471"/>
                    <a:pt x="895" y="7507"/>
                    <a:pt x="888" y="7528"/>
                  </a:cubicBezTo>
                  <a:cubicBezTo>
                    <a:pt x="874" y="7549"/>
                    <a:pt x="860" y="7577"/>
                    <a:pt x="853" y="7591"/>
                  </a:cubicBezTo>
                  <a:cubicBezTo>
                    <a:pt x="846" y="7605"/>
                    <a:pt x="839" y="7619"/>
                    <a:pt x="832" y="7640"/>
                  </a:cubicBezTo>
                  <a:cubicBezTo>
                    <a:pt x="818" y="7662"/>
                    <a:pt x="804" y="7683"/>
                    <a:pt x="790" y="7711"/>
                  </a:cubicBezTo>
                  <a:lnTo>
                    <a:pt x="783" y="7718"/>
                  </a:lnTo>
                  <a:lnTo>
                    <a:pt x="761" y="7753"/>
                  </a:lnTo>
                  <a:lnTo>
                    <a:pt x="726" y="7817"/>
                  </a:lnTo>
                  <a:lnTo>
                    <a:pt x="712" y="7831"/>
                  </a:lnTo>
                  <a:cubicBezTo>
                    <a:pt x="705" y="7845"/>
                    <a:pt x="698" y="7859"/>
                    <a:pt x="684" y="7866"/>
                  </a:cubicBezTo>
                  <a:lnTo>
                    <a:pt x="649" y="7922"/>
                  </a:lnTo>
                  <a:lnTo>
                    <a:pt x="634" y="7944"/>
                  </a:lnTo>
                  <a:lnTo>
                    <a:pt x="606" y="7979"/>
                  </a:lnTo>
                  <a:cubicBezTo>
                    <a:pt x="592" y="7993"/>
                    <a:pt x="578" y="8007"/>
                    <a:pt x="564" y="8021"/>
                  </a:cubicBezTo>
                  <a:lnTo>
                    <a:pt x="543" y="8042"/>
                  </a:lnTo>
                  <a:lnTo>
                    <a:pt x="515" y="8078"/>
                  </a:lnTo>
                  <a:cubicBezTo>
                    <a:pt x="501" y="8092"/>
                    <a:pt x="486" y="8106"/>
                    <a:pt x="472" y="8120"/>
                  </a:cubicBezTo>
                  <a:lnTo>
                    <a:pt x="451" y="8141"/>
                  </a:lnTo>
                  <a:lnTo>
                    <a:pt x="423" y="8169"/>
                  </a:lnTo>
                  <a:lnTo>
                    <a:pt x="374" y="8211"/>
                  </a:lnTo>
                  <a:lnTo>
                    <a:pt x="345" y="8233"/>
                  </a:lnTo>
                  <a:lnTo>
                    <a:pt x="317" y="8254"/>
                  </a:lnTo>
                  <a:cubicBezTo>
                    <a:pt x="303" y="8268"/>
                    <a:pt x="282" y="8282"/>
                    <a:pt x="268" y="8296"/>
                  </a:cubicBezTo>
                  <a:lnTo>
                    <a:pt x="254" y="8303"/>
                  </a:lnTo>
                  <a:lnTo>
                    <a:pt x="240" y="8317"/>
                  </a:lnTo>
                  <a:lnTo>
                    <a:pt x="219" y="8338"/>
                  </a:lnTo>
                  <a:cubicBezTo>
                    <a:pt x="190" y="8352"/>
                    <a:pt x="169" y="8374"/>
                    <a:pt x="141" y="8388"/>
                  </a:cubicBezTo>
                  <a:lnTo>
                    <a:pt x="127" y="8402"/>
                  </a:lnTo>
                  <a:lnTo>
                    <a:pt x="106" y="8416"/>
                  </a:lnTo>
                  <a:cubicBezTo>
                    <a:pt x="63" y="8437"/>
                    <a:pt x="28" y="8465"/>
                    <a:pt x="0" y="8500"/>
                  </a:cubicBezTo>
                  <a:lnTo>
                    <a:pt x="28" y="8493"/>
                  </a:lnTo>
                  <a:lnTo>
                    <a:pt x="1184" y="7824"/>
                  </a:lnTo>
                  <a:cubicBezTo>
                    <a:pt x="1220" y="7803"/>
                    <a:pt x="1262" y="7781"/>
                    <a:pt x="1297" y="7753"/>
                  </a:cubicBezTo>
                  <a:lnTo>
                    <a:pt x="1318" y="7739"/>
                  </a:lnTo>
                  <a:lnTo>
                    <a:pt x="1339" y="7725"/>
                  </a:lnTo>
                  <a:lnTo>
                    <a:pt x="1346" y="7725"/>
                  </a:lnTo>
                  <a:cubicBezTo>
                    <a:pt x="1368" y="7711"/>
                    <a:pt x="1389" y="7697"/>
                    <a:pt x="1410" y="7676"/>
                  </a:cubicBezTo>
                  <a:lnTo>
                    <a:pt x="1438" y="7655"/>
                  </a:lnTo>
                  <a:lnTo>
                    <a:pt x="1452" y="7648"/>
                  </a:lnTo>
                  <a:lnTo>
                    <a:pt x="1459" y="7633"/>
                  </a:lnTo>
                  <a:cubicBezTo>
                    <a:pt x="1480" y="7626"/>
                    <a:pt x="1495" y="7612"/>
                    <a:pt x="1516" y="7598"/>
                  </a:cubicBezTo>
                  <a:cubicBezTo>
                    <a:pt x="1523" y="7584"/>
                    <a:pt x="1537" y="7577"/>
                    <a:pt x="1544" y="7570"/>
                  </a:cubicBezTo>
                  <a:lnTo>
                    <a:pt x="1572" y="7549"/>
                  </a:lnTo>
                  <a:lnTo>
                    <a:pt x="1614" y="7507"/>
                  </a:lnTo>
                  <a:lnTo>
                    <a:pt x="1643" y="7478"/>
                  </a:lnTo>
                  <a:lnTo>
                    <a:pt x="1671" y="7457"/>
                  </a:lnTo>
                  <a:lnTo>
                    <a:pt x="1713" y="7415"/>
                  </a:lnTo>
                  <a:lnTo>
                    <a:pt x="1741" y="7380"/>
                  </a:lnTo>
                  <a:lnTo>
                    <a:pt x="1762" y="7358"/>
                  </a:lnTo>
                  <a:cubicBezTo>
                    <a:pt x="1776" y="7344"/>
                    <a:pt x="1791" y="7330"/>
                    <a:pt x="1805" y="7309"/>
                  </a:cubicBezTo>
                  <a:lnTo>
                    <a:pt x="1833" y="7274"/>
                  </a:lnTo>
                  <a:lnTo>
                    <a:pt x="1847" y="7260"/>
                  </a:lnTo>
                  <a:cubicBezTo>
                    <a:pt x="1861" y="7239"/>
                    <a:pt x="1875" y="7218"/>
                    <a:pt x="1889" y="7203"/>
                  </a:cubicBezTo>
                  <a:cubicBezTo>
                    <a:pt x="1896" y="7189"/>
                    <a:pt x="1903" y="7175"/>
                    <a:pt x="1917" y="7161"/>
                  </a:cubicBezTo>
                  <a:lnTo>
                    <a:pt x="1925" y="7154"/>
                  </a:lnTo>
                  <a:cubicBezTo>
                    <a:pt x="1925" y="7147"/>
                    <a:pt x="1932" y="7140"/>
                    <a:pt x="1932" y="7133"/>
                  </a:cubicBezTo>
                  <a:cubicBezTo>
                    <a:pt x="1939" y="7126"/>
                    <a:pt x="1946" y="7119"/>
                    <a:pt x="1953" y="7105"/>
                  </a:cubicBezTo>
                  <a:lnTo>
                    <a:pt x="1960" y="7098"/>
                  </a:lnTo>
                  <a:cubicBezTo>
                    <a:pt x="1960" y="7091"/>
                    <a:pt x="1960" y="7091"/>
                    <a:pt x="1960" y="7091"/>
                  </a:cubicBezTo>
                  <a:cubicBezTo>
                    <a:pt x="1974" y="7077"/>
                    <a:pt x="1981" y="7062"/>
                    <a:pt x="1988" y="7055"/>
                  </a:cubicBezTo>
                  <a:lnTo>
                    <a:pt x="1988" y="7041"/>
                  </a:lnTo>
                  <a:cubicBezTo>
                    <a:pt x="2009" y="7020"/>
                    <a:pt x="2016" y="6992"/>
                    <a:pt x="2030" y="6971"/>
                  </a:cubicBezTo>
                  <a:lnTo>
                    <a:pt x="2058" y="6921"/>
                  </a:lnTo>
                  <a:cubicBezTo>
                    <a:pt x="2058" y="6921"/>
                    <a:pt x="2065" y="6907"/>
                    <a:pt x="2065" y="6907"/>
                  </a:cubicBezTo>
                  <a:cubicBezTo>
                    <a:pt x="2065" y="6900"/>
                    <a:pt x="2073" y="6893"/>
                    <a:pt x="2073" y="6893"/>
                  </a:cubicBezTo>
                  <a:lnTo>
                    <a:pt x="2080" y="6872"/>
                  </a:lnTo>
                  <a:cubicBezTo>
                    <a:pt x="2080" y="6865"/>
                    <a:pt x="2087" y="6865"/>
                    <a:pt x="2087" y="6858"/>
                  </a:cubicBezTo>
                  <a:lnTo>
                    <a:pt x="2122" y="6773"/>
                  </a:lnTo>
                  <a:lnTo>
                    <a:pt x="2129" y="6752"/>
                  </a:lnTo>
                  <a:cubicBezTo>
                    <a:pt x="2136" y="6745"/>
                    <a:pt x="2136" y="6738"/>
                    <a:pt x="2143" y="6738"/>
                  </a:cubicBezTo>
                  <a:cubicBezTo>
                    <a:pt x="2143" y="6731"/>
                    <a:pt x="2143" y="6724"/>
                    <a:pt x="2143" y="6724"/>
                  </a:cubicBezTo>
                  <a:lnTo>
                    <a:pt x="2150" y="6710"/>
                  </a:lnTo>
                  <a:cubicBezTo>
                    <a:pt x="2157" y="6682"/>
                    <a:pt x="2171" y="6647"/>
                    <a:pt x="2178" y="6618"/>
                  </a:cubicBezTo>
                  <a:cubicBezTo>
                    <a:pt x="2178" y="6611"/>
                    <a:pt x="2178" y="6611"/>
                    <a:pt x="2185" y="6604"/>
                  </a:cubicBezTo>
                  <a:cubicBezTo>
                    <a:pt x="2185" y="6590"/>
                    <a:pt x="2192" y="6583"/>
                    <a:pt x="2192" y="6576"/>
                  </a:cubicBezTo>
                  <a:lnTo>
                    <a:pt x="2192" y="6562"/>
                  </a:lnTo>
                  <a:cubicBezTo>
                    <a:pt x="2192" y="6555"/>
                    <a:pt x="2192" y="6555"/>
                    <a:pt x="2192" y="6548"/>
                  </a:cubicBezTo>
                  <a:lnTo>
                    <a:pt x="2206" y="6506"/>
                  </a:lnTo>
                  <a:cubicBezTo>
                    <a:pt x="2206" y="6498"/>
                    <a:pt x="2206" y="6491"/>
                    <a:pt x="2214" y="6484"/>
                  </a:cubicBezTo>
                  <a:lnTo>
                    <a:pt x="2221" y="6456"/>
                  </a:lnTo>
                  <a:cubicBezTo>
                    <a:pt x="2221" y="6442"/>
                    <a:pt x="2221" y="6428"/>
                    <a:pt x="2221" y="6421"/>
                  </a:cubicBezTo>
                  <a:cubicBezTo>
                    <a:pt x="2228" y="6421"/>
                    <a:pt x="2228" y="6407"/>
                    <a:pt x="2228" y="6400"/>
                  </a:cubicBezTo>
                  <a:cubicBezTo>
                    <a:pt x="2235" y="6386"/>
                    <a:pt x="2235" y="6372"/>
                    <a:pt x="2235" y="6358"/>
                  </a:cubicBezTo>
                  <a:lnTo>
                    <a:pt x="2235" y="6343"/>
                  </a:lnTo>
                  <a:lnTo>
                    <a:pt x="2235" y="6329"/>
                  </a:lnTo>
                  <a:cubicBezTo>
                    <a:pt x="2242" y="6294"/>
                    <a:pt x="2249" y="6259"/>
                    <a:pt x="2256" y="6217"/>
                  </a:cubicBezTo>
                  <a:cubicBezTo>
                    <a:pt x="2256" y="6217"/>
                    <a:pt x="2256" y="6209"/>
                    <a:pt x="2256" y="6209"/>
                  </a:cubicBezTo>
                  <a:cubicBezTo>
                    <a:pt x="2263" y="6167"/>
                    <a:pt x="2263" y="6132"/>
                    <a:pt x="2263" y="6097"/>
                  </a:cubicBezTo>
                  <a:cubicBezTo>
                    <a:pt x="2270" y="6090"/>
                    <a:pt x="2270" y="6083"/>
                    <a:pt x="2263" y="6076"/>
                  </a:cubicBezTo>
                  <a:lnTo>
                    <a:pt x="2263" y="6061"/>
                  </a:lnTo>
                  <a:lnTo>
                    <a:pt x="2263" y="6019"/>
                  </a:lnTo>
                  <a:lnTo>
                    <a:pt x="2263" y="6005"/>
                  </a:lnTo>
                  <a:lnTo>
                    <a:pt x="2263" y="5984"/>
                  </a:lnTo>
                  <a:lnTo>
                    <a:pt x="2263" y="5864"/>
                  </a:lnTo>
                  <a:lnTo>
                    <a:pt x="2284" y="13"/>
                  </a:lnTo>
                  <a:cubicBezTo>
                    <a:pt x="2284" y="6"/>
                    <a:pt x="2284" y="6"/>
                    <a:pt x="2277" y="6"/>
                  </a:cubicBezTo>
                  <a:cubicBezTo>
                    <a:pt x="2277" y="3"/>
                    <a:pt x="2275" y="1"/>
                    <a:pt x="2273"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8"/>
            <p:cNvSpPr/>
            <p:nvPr/>
          </p:nvSpPr>
          <p:spPr>
            <a:xfrm>
              <a:off x="620000" y="1507475"/>
              <a:ext cx="132725" cy="120900"/>
            </a:xfrm>
            <a:custGeom>
              <a:avLst/>
              <a:gdLst/>
              <a:ahLst/>
              <a:cxnLst/>
              <a:rect l="l" t="t" r="r" b="b"/>
              <a:pathLst>
                <a:path w="5309" h="4836" extrusionOk="0">
                  <a:moveTo>
                    <a:pt x="1157" y="0"/>
                  </a:moveTo>
                  <a:lnTo>
                    <a:pt x="1" y="677"/>
                  </a:lnTo>
                  <a:cubicBezTo>
                    <a:pt x="57" y="761"/>
                    <a:pt x="114" y="839"/>
                    <a:pt x="170" y="924"/>
                  </a:cubicBezTo>
                  <a:lnTo>
                    <a:pt x="177" y="945"/>
                  </a:lnTo>
                  <a:cubicBezTo>
                    <a:pt x="233" y="1022"/>
                    <a:pt x="297" y="1107"/>
                    <a:pt x="353" y="1184"/>
                  </a:cubicBezTo>
                  <a:lnTo>
                    <a:pt x="360" y="1198"/>
                  </a:lnTo>
                  <a:cubicBezTo>
                    <a:pt x="424" y="1276"/>
                    <a:pt x="480" y="1354"/>
                    <a:pt x="537" y="1431"/>
                  </a:cubicBezTo>
                  <a:lnTo>
                    <a:pt x="551" y="1452"/>
                  </a:lnTo>
                  <a:cubicBezTo>
                    <a:pt x="614" y="1530"/>
                    <a:pt x="678" y="1607"/>
                    <a:pt x="741" y="1685"/>
                  </a:cubicBezTo>
                  <a:lnTo>
                    <a:pt x="748" y="1699"/>
                  </a:lnTo>
                  <a:cubicBezTo>
                    <a:pt x="826" y="1791"/>
                    <a:pt x="910" y="1889"/>
                    <a:pt x="988" y="1981"/>
                  </a:cubicBezTo>
                  <a:lnTo>
                    <a:pt x="1002" y="1995"/>
                  </a:lnTo>
                  <a:cubicBezTo>
                    <a:pt x="1079" y="2080"/>
                    <a:pt x="1164" y="2171"/>
                    <a:pt x="1241" y="2263"/>
                  </a:cubicBezTo>
                  <a:cubicBezTo>
                    <a:pt x="1249" y="2263"/>
                    <a:pt x="1249" y="2270"/>
                    <a:pt x="1249" y="2270"/>
                  </a:cubicBezTo>
                  <a:lnTo>
                    <a:pt x="1256" y="2277"/>
                  </a:lnTo>
                  <a:cubicBezTo>
                    <a:pt x="1340" y="2369"/>
                    <a:pt x="1418" y="2446"/>
                    <a:pt x="1495" y="2531"/>
                  </a:cubicBezTo>
                  <a:lnTo>
                    <a:pt x="1509" y="2545"/>
                  </a:lnTo>
                  <a:cubicBezTo>
                    <a:pt x="1594" y="2629"/>
                    <a:pt x="1671" y="2707"/>
                    <a:pt x="1749" y="2792"/>
                  </a:cubicBezTo>
                  <a:lnTo>
                    <a:pt x="1756" y="2799"/>
                  </a:lnTo>
                  <a:lnTo>
                    <a:pt x="1770" y="2813"/>
                  </a:lnTo>
                  <a:lnTo>
                    <a:pt x="1890" y="2926"/>
                  </a:lnTo>
                  <a:lnTo>
                    <a:pt x="1904" y="2940"/>
                  </a:lnTo>
                  <a:lnTo>
                    <a:pt x="2017" y="3045"/>
                  </a:lnTo>
                  <a:lnTo>
                    <a:pt x="2038" y="3067"/>
                  </a:lnTo>
                  <a:lnTo>
                    <a:pt x="2158" y="3179"/>
                  </a:lnTo>
                  <a:lnTo>
                    <a:pt x="2179" y="3200"/>
                  </a:lnTo>
                  <a:lnTo>
                    <a:pt x="2299" y="3313"/>
                  </a:lnTo>
                  <a:lnTo>
                    <a:pt x="2440" y="3440"/>
                  </a:lnTo>
                  <a:lnTo>
                    <a:pt x="2454" y="3454"/>
                  </a:lnTo>
                  <a:lnTo>
                    <a:pt x="2588" y="3567"/>
                  </a:lnTo>
                  <a:lnTo>
                    <a:pt x="2609" y="3588"/>
                  </a:lnTo>
                  <a:lnTo>
                    <a:pt x="2729" y="3694"/>
                  </a:lnTo>
                  <a:lnTo>
                    <a:pt x="2750" y="3715"/>
                  </a:lnTo>
                  <a:lnTo>
                    <a:pt x="2877" y="3821"/>
                  </a:lnTo>
                  <a:lnTo>
                    <a:pt x="2884" y="3828"/>
                  </a:lnTo>
                  <a:lnTo>
                    <a:pt x="2891" y="3835"/>
                  </a:lnTo>
                  <a:lnTo>
                    <a:pt x="3032" y="3955"/>
                  </a:lnTo>
                  <a:lnTo>
                    <a:pt x="3053" y="3969"/>
                  </a:lnTo>
                  <a:lnTo>
                    <a:pt x="3187" y="4082"/>
                  </a:lnTo>
                  <a:lnTo>
                    <a:pt x="3201" y="4089"/>
                  </a:lnTo>
                  <a:lnTo>
                    <a:pt x="3335" y="4201"/>
                  </a:lnTo>
                  <a:lnTo>
                    <a:pt x="3342" y="4209"/>
                  </a:lnTo>
                  <a:lnTo>
                    <a:pt x="3476" y="4314"/>
                  </a:lnTo>
                  <a:lnTo>
                    <a:pt x="3483" y="4321"/>
                  </a:lnTo>
                  <a:cubicBezTo>
                    <a:pt x="3504" y="4335"/>
                    <a:pt x="3525" y="4357"/>
                    <a:pt x="3547" y="4371"/>
                  </a:cubicBezTo>
                  <a:lnTo>
                    <a:pt x="3568" y="4385"/>
                  </a:lnTo>
                  <a:lnTo>
                    <a:pt x="3617" y="4427"/>
                  </a:lnTo>
                  <a:lnTo>
                    <a:pt x="3638" y="4441"/>
                  </a:lnTo>
                  <a:lnTo>
                    <a:pt x="3702" y="4490"/>
                  </a:lnTo>
                  <a:lnTo>
                    <a:pt x="3716" y="4498"/>
                  </a:lnTo>
                  <a:lnTo>
                    <a:pt x="3765" y="4540"/>
                  </a:lnTo>
                  <a:lnTo>
                    <a:pt x="3779" y="4554"/>
                  </a:lnTo>
                  <a:lnTo>
                    <a:pt x="3822" y="4582"/>
                  </a:lnTo>
                  <a:lnTo>
                    <a:pt x="3836" y="4596"/>
                  </a:lnTo>
                  <a:lnTo>
                    <a:pt x="3892" y="4631"/>
                  </a:lnTo>
                  <a:lnTo>
                    <a:pt x="3899" y="4646"/>
                  </a:lnTo>
                  <a:lnTo>
                    <a:pt x="3941" y="4667"/>
                  </a:lnTo>
                  <a:lnTo>
                    <a:pt x="3955" y="4681"/>
                  </a:lnTo>
                  <a:cubicBezTo>
                    <a:pt x="3963" y="4688"/>
                    <a:pt x="3977" y="4702"/>
                    <a:pt x="3991" y="4709"/>
                  </a:cubicBezTo>
                  <a:lnTo>
                    <a:pt x="4012" y="4723"/>
                  </a:lnTo>
                  <a:lnTo>
                    <a:pt x="4019" y="4737"/>
                  </a:lnTo>
                  <a:lnTo>
                    <a:pt x="4040" y="4751"/>
                  </a:lnTo>
                  <a:lnTo>
                    <a:pt x="4054" y="4758"/>
                  </a:lnTo>
                  <a:lnTo>
                    <a:pt x="4061" y="4765"/>
                  </a:lnTo>
                  <a:lnTo>
                    <a:pt x="4075" y="4779"/>
                  </a:lnTo>
                  <a:lnTo>
                    <a:pt x="4089" y="4787"/>
                  </a:lnTo>
                  <a:lnTo>
                    <a:pt x="4096" y="4794"/>
                  </a:lnTo>
                  <a:lnTo>
                    <a:pt x="4111" y="4801"/>
                  </a:lnTo>
                  <a:lnTo>
                    <a:pt x="4139" y="4822"/>
                  </a:lnTo>
                  <a:lnTo>
                    <a:pt x="4153" y="4836"/>
                  </a:lnTo>
                  <a:lnTo>
                    <a:pt x="5309" y="4159"/>
                  </a:lnTo>
                  <a:lnTo>
                    <a:pt x="5281" y="4138"/>
                  </a:lnTo>
                  <a:lnTo>
                    <a:pt x="5267" y="4131"/>
                  </a:lnTo>
                  <a:lnTo>
                    <a:pt x="5231" y="4103"/>
                  </a:lnTo>
                  <a:lnTo>
                    <a:pt x="5224" y="4096"/>
                  </a:lnTo>
                  <a:lnTo>
                    <a:pt x="5210" y="4089"/>
                  </a:lnTo>
                  <a:lnTo>
                    <a:pt x="5196" y="4075"/>
                  </a:lnTo>
                  <a:lnTo>
                    <a:pt x="5182" y="4068"/>
                  </a:lnTo>
                  <a:lnTo>
                    <a:pt x="5168" y="4053"/>
                  </a:lnTo>
                  <a:lnTo>
                    <a:pt x="5147" y="4039"/>
                  </a:lnTo>
                  <a:lnTo>
                    <a:pt x="5140" y="4039"/>
                  </a:lnTo>
                  <a:lnTo>
                    <a:pt x="5104" y="4011"/>
                  </a:lnTo>
                  <a:lnTo>
                    <a:pt x="5090" y="3997"/>
                  </a:lnTo>
                  <a:lnTo>
                    <a:pt x="5055" y="3969"/>
                  </a:lnTo>
                  <a:lnTo>
                    <a:pt x="5041" y="3962"/>
                  </a:lnTo>
                  <a:lnTo>
                    <a:pt x="4992" y="3927"/>
                  </a:lnTo>
                  <a:lnTo>
                    <a:pt x="4978" y="3912"/>
                  </a:lnTo>
                  <a:cubicBezTo>
                    <a:pt x="4964" y="3905"/>
                    <a:pt x="4949" y="3891"/>
                    <a:pt x="4935" y="3884"/>
                  </a:cubicBezTo>
                  <a:lnTo>
                    <a:pt x="4914" y="3870"/>
                  </a:lnTo>
                  <a:lnTo>
                    <a:pt x="4865" y="3828"/>
                  </a:lnTo>
                  <a:lnTo>
                    <a:pt x="4851" y="3821"/>
                  </a:lnTo>
                  <a:lnTo>
                    <a:pt x="4787" y="3771"/>
                  </a:lnTo>
                  <a:lnTo>
                    <a:pt x="4773" y="3757"/>
                  </a:lnTo>
                  <a:lnTo>
                    <a:pt x="4717" y="3715"/>
                  </a:lnTo>
                  <a:lnTo>
                    <a:pt x="4696" y="3701"/>
                  </a:lnTo>
                  <a:lnTo>
                    <a:pt x="4639" y="3652"/>
                  </a:lnTo>
                  <a:lnTo>
                    <a:pt x="4625" y="3645"/>
                  </a:lnTo>
                  <a:lnTo>
                    <a:pt x="4491" y="3539"/>
                  </a:lnTo>
                  <a:lnTo>
                    <a:pt x="4484" y="3532"/>
                  </a:lnTo>
                  <a:lnTo>
                    <a:pt x="4350" y="3419"/>
                  </a:lnTo>
                  <a:lnTo>
                    <a:pt x="4336" y="3412"/>
                  </a:lnTo>
                  <a:lnTo>
                    <a:pt x="4202" y="3299"/>
                  </a:lnTo>
                  <a:lnTo>
                    <a:pt x="4188" y="3285"/>
                  </a:lnTo>
                  <a:lnTo>
                    <a:pt x="4040" y="3165"/>
                  </a:lnTo>
                  <a:lnTo>
                    <a:pt x="4026" y="3151"/>
                  </a:lnTo>
                  <a:lnTo>
                    <a:pt x="3906" y="3045"/>
                  </a:lnTo>
                  <a:lnTo>
                    <a:pt x="3885" y="3024"/>
                  </a:lnTo>
                  <a:lnTo>
                    <a:pt x="3758" y="2918"/>
                  </a:lnTo>
                  <a:lnTo>
                    <a:pt x="3737" y="2897"/>
                  </a:lnTo>
                  <a:lnTo>
                    <a:pt x="3603" y="2785"/>
                  </a:lnTo>
                  <a:lnTo>
                    <a:pt x="3589" y="2770"/>
                  </a:lnTo>
                  <a:cubicBezTo>
                    <a:pt x="3547" y="2728"/>
                    <a:pt x="3497" y="2679"/>
                    <a:pt x="3448" y="2644"/>
                  </a:cubicBezTo>
                  <a:lnTo>
                    <a:pt x="3328" y="2531"/>
                  </a:lnTo>
                  <a:lnTo>
                    <a:pt x="3307" y="2510"/>
                  </a:lnTo>
                  <a:lnTo>
                    <a:pt x="3187" y="2397"/>
                  </a:lnTo>
                  <a:lnTo>
                    <a:pt x="3166" y="2376"/>
                  </a:lnTo>
                  <a:lnTo>
                    <a:pt x="3060" y="2270"/>
                  </a:lnTo>
                  <a:lnTo>
                    <a:pt x="3039" y="2256"/>
                  </a:lnTo>
                  <a:lnTo>
                    <a:pt x="2919" y="2136"/>
                  </a:lnTo>
                  <a:lnTo>
                    <a:pt x="2905" y="2122"/>
                  </a:lnTo>
                  <a:cubicBezTo>
                    <a:pt x="2821" y="2037"/>
                    <a:pt x="2743" y="1960"/>
                    <a:pt x="2658" y="1875"/>
                  </a:cubicBezTo>
                  <a:lnTo>
                    <a:pt x="2651" y="1861"/>
                  </a:lnTo>
                  <a:cubicBezTo>
                    <a:pt x="2567" y="1777"/>
                    <a:pt x="2489" y="1692"/>
                    <a:pt x="2412" y="1607"/>
                  </a:cubicBezTo>
                  <a:lnTo>
                    <a:pt x="2398" y="1593"/>
                  </a:lnTo>
                  <a:cubicBezTo>
                    <a:pt x="2313" y="1502"/>
                    <a:pt x="2235" y="1410"/>
                    <a:pt x="2151" y="1318"/>
                  </a:cubicBezTo>
                  <a:lnTo>
                    <a:pt x="2144" y="1304"/>
                  </a:lnTo>
                  <a:cubicBezTo>
                    <a:pt x="2059" y="1213"/>
                    <a:pt x="1982" y="1121"/>
                    <a:pt x="1904" y="1022"/>
                  </a:cubicBezTo>
                  <a:lnTo>
                    <a:pt x="1890" y="1015"/>
                  </a:lnTo>
                  <a:cubicBezTo>
                    <a:pt x="1827" y="938"/>
                    <a:pt x="1763" y="853"/>
                    <a:pt x="1707" y="776"/>
                  </a:cubicBezTo>
                  <a:lnTo>
                    <a:pt x="1693" y="761"/>
                  </a:lnTo>
                  <a:cubicBezTo>
                    <a:pt x="1629" y="684"/>
                    <a:pt x="1573" y="606"/>
                    <a:pt x="1516" y="522"/>
                  </a:cubicBezTo>
                  <a:lnTo>
                    <a:pt x="1509" y="515"/>
                  </a:lnTo>
                  <a:cubicBezTo>
                    <a:pt x="1453" y="437"/>
                    <a:pt x="1390" y="353"/>
                    <a:pt x="1340" y="268"/>
                  </a:cubicBezTo>
                  <a:lnTo>
                    <a:pt x="1326" y="254"/>
                  </a:lnTo>
                  <a:cubicBezTo>
                    <a:pt x="1270" y="169"/>
                    <a:pt x="1213" y="85"/>
                    <a:pt x="1157" y="0"/>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8"/>
            <p:cNvSpPr/>
            <p:nvPr/>
          </p:nvSpPr>
          <p:spPr>
            <a:xfrm>
              <a:off x="619650" y="1507300"/>
              <a:ext cx="133250" cy="121250"/>
            </a:xfrm>
            <a:custGeom>
              <a:avLst/>
              <a:gdLst/>
              <a:ahLst/>
              <a:cxnLst/>
              <a:rect l="l" t="t" r="r" b="b"/>
              <a:pathLst>
                <a:path w="5330" h="4850" extrusionOk="0">
                  <a:moveTo>
                    <a:pt x="1171" y="28"/>
                  </a:moveTo>
                  <a:cubicBezTo>
                    <a:pt x="1220" y="99"/>
                    <a:pt x="1270" y="176"/>
                    <a:pt x="1326" y="268"/>
                  </a:cubicBezTo>
                  <a:lnTo>
                    <a:pt x="1340" y="282"/>
                  </a:lnTo>
                  <a:cubicBezTo>
                    <a:pt x="1396" y="367"/>
                    <a:pt x="1453" y="451"/>
                    <a:pt x="1509" y="529"/>
                  </a:cubicBezTo>
                  <a:lnTo>
                    <a:pt x="1516" y="536"/>
                  </a:lnTo>
                  <a:cubicBezTo>
                    <a:pt x="1573" y="613"/>
                    <a:pt x="1629" y="698"/>
                    <a:pt x="1693" y="775"/>
                  </a:cubicBezTo>
                  <a:lnTo>
                    <a:pt x="1707" y="790"/>
                  </a:lnTo>
                  <a:cubicBezTo>
                    <a:pt x="1770" y="874"/>
                    <a:pt x="1834" y="952"/>
                    <a:pt x="1897" y="1029"/>
                  </a:cubicBezTo>
                  <a:lnTo>
                    <a:pt x="1904" y="1036"/>
                  </a:lnTo>
                  <a:cubicBezTo>
                    <a:pt x="1982" y="1135"/>
                    <a:pt x="2066" y="1227"/>
                    <a:pt x="2144" y="1325"/>
                  </a:cubicBezTo>
                  <a:lnTo>
                    <a:pt x="2158" y="1332"/>
                  </a:lnTo>
                  <a:cubicBezTo>
                    <a:pt x="2235" y="1424"/>
                    <a:pt x="2320" y="1523"/>
                    <a:pt x="2397" y="1607"/>
                  </a:cubicBezTo>
                  <a:lnTo>
                    <a:pt x="2412" y="1621"/>
                  </a:lnTo>
                  <a:cubicBezTo>
                    <a:pt x="2489" y="1706"/>
                    <a:pt x="2574" y="1791"/>
                    <a:pt x="2651" y="1875"/>
                  </a:cubicBezTo>
                  <a:lnTo>
                    <a:pt x="2665" y="1889"/>
                  </a:lnTo>
                  <a:cubicBezTo>
                    <a:pt x="2743" y="1974"/>
                    <a:pt x="2827" y="2051"/>
                    <a:pt x="2905" y="2136"/>
                  </a:cubicBezTo>
                  <a:lnTo>
                    <a:pt x="2926" y="2150"/>
                  </a:lnTo>
                  <a:lnTo>
                    <a:pt x="3053" y="2277"/>
                  </a:lnTo>
                  <a:lnTo>
                    <a:pt x="3067" y="2291"/>
                  </a:lnTo>
                  <a:lnTo>
                    <a:pt x="3180" y="2397"/>
                  </a:lnTo>
                  <a:lnTo>
                    <a:pt x="3201" y="2418"/>
                  </a:lnTo>
                  <a:lnTo>
                    <a:pt x="3314" y="2531"/>
                  </a:lnTo>
                  <a:lnTo>
                    <a:pt x="3342" y="2552"/>
                  </a:lnTo>
                  <a:lnTo>
                    <a:pt x="3462" y="2658"/>
                  </a:lnTo>
                  <a:cubicBezTo>
                    <a:pt x="3511" y="2700"/>
                    <a:pt x="3554" y="2749"/>
                    <a:pt x="3603" y="2785"/>
                  </a:cubicBezTo>
                  <a:lnTo>
                    <a:pt x="3617" y="2799"/>
                  </a:lnTo>
                  <a:lnTo>
                    <a:pt x="3744" y="2918"/>
                  </a:lnTo>
                  <a:lnTo>
                    <a:pt x="3765" y="2933"/>
                  </a:lnTo>
                  <a:lnTo>
                    <a:pt x="3892" y="3045"/>
                  </a:lnTo>
                  <a:lnTo>
                    <a:pt x="3913" y="3059"/>
                  </a:lnTo>
                  <a:lnTo>
                    <a:pt x="4033" y="3165"/>
                  </a:lnTo>
                  <a:lnTo>
                    <a:pt x="4054" y="3179"/>
                  </a:lnTo>
                  <a:lnTo>
                    <a:pt x="4195" y="3299"/>
                  </a:lnTo>
                  <a:lnTo>
                    <a:pt x="4209" y="3313"/>
                  </a:lnTo>
                  <a:lnTo>
                    <a:pt x="4350" y="3426"/>
                  </a:lnTo>
                  <a:lnTo>
                    <a:pt x="4364" y="3440"/>
                  </a:lnTo>
                  <a:lnTo>
                    <a:pt x="4498" y="3546"/>
                  </a:lnTo>
                  <a:lnTo>
                    <a:pt x="4505" y="3553"/>
                  </a:lnTo>
                  <a:lnTo>
                    <a:pt x="4639" y="3659"/>
                  </a:lnTo>
                  <a:lnTo>
                    <a:pt x="4646" y="3666"/>
                  </a:lnTo>
                  <a:lnTo>
                    <a:pt x="4710" y="3715"/>
                  </a:lnTo>
                  <a:lnTo>
                    <a:pt x="4794" y="3785"/>
                  </a:lnTo>
                  <a:lnTo>
                    <a:pt x="4858" y="3842"/>
                  </a:lnTo>
                  <a:lnTo>
                    <a:pt x="4872" y="3849"/>
                  </a:lnTo>
                  <a:lnTo>
                    <a:pt x="4921" y="3884"/>
                  </a:lnTo>
                  <a:lnTo>
                    <a:pt x="4999" y="3941"/>
                  </a:lnTo>
                  <a:lnTo>
                    <a:pt x="5048" y="3983"/>
                  </a:lnTo>
                  <a:lnTo>
                    <a:pt x="5302" y="4166"/>
                  </a:lnTo>
                  <a:lnTo>
                    <a:pt x="4167" y="4822"/>
                  </a:lnTo>
                  <a:lnTo>
                    <a:pt x="4040" y="4737"/>
                  </a:lnTo>
                  <a:lnTo>
                    <a:pt x="4005" y="4709"/>
                  </a:lnTo>
                  <a:lnTo>
                    <a:pt x="3899" y="4631"/>
                  </a:lnTo>
                  <a:lnTo>
                    <a:pt x="3850" y="4596"/>
                  </a:lnTo>
                  <a:lnTo>
                    <a:pt x="3709" y="4490"/>
                  </a:lnTo>
                  <a:cubicBezTo>
                    <a:pt x="3695" y="4476"/>
                    <a:pt x="3666" y="4455"/>
                    <a:pt x="3645" y="4441"/>
                  </a:cubicBezTo>
                  <a:lnTo>
                    <a:pt x="3631" y="4427"/>
                  </a:lnTo>
                  <a:lnTo>
                    <a:pt x="3582" y="4385"/>
                  </a:lnTo>
                  <a:lnTo>
                    <a:pt x="3554" y="4371"/>
                  </a:lnTo>
                  <a:lnTo>
                    <a:pt x="3497" y="4321"/>
                  </a:lnTo>
                  <a:lnTo>
                    <a:pt x="3483" y="4314"/>
                  </a:lnTo>
                  <a:lnTo>
                    <a:pt x="3356" y="4208"/>
                  </a:lnTo>
                  <a:lnTo>
                    <a:pt x="3342" y="4201"/>
                  </a:lnTo>
                  <a:lnTo>
                    <a:pt x="3208" y="4096"/>
                  </a:lnTo>
                  <a:lnTo>
                    <a:pt x="3194" y="4082"/>
                  </a:lnTo>
                  <a:lnTo>
                    <a:pt x="3060" y="3969"/>
                  </a:lnTo>
                  <a:lnTo>
                    <a:pt x="3046" y="3955"/>
                  </a:lnTo>
                  <a:lnTo>
                    <a:pt x="2905" y="3835"/>
                  </a:lnTo>
                  <a:lnTo>
                    <a:pt x="2884" y="3821"/>
                  </a:lnTo>
                  <a:lnTo>
                    <a:pt x="2764" y="3715"/>
                  </a:lnTo>
                  <a:lnTo>
                    <a:pt x="2743" y="3701"/>
                  </a:lnTo>
                  <a:lnTo>
                    <a:pt x="2616" y="3588"/>
                  </a:lnTo>
                  <a:lnTo>
                    <a:pt x="2595" y="3574"/>
                  </a:lnTo>
                  <a:lnTo>
                    <a:pt x="2468" y="3454"/>
                  </a:lnTo>
                  <a:lnTo>
                    <a:pt x="2454" y="3440"/>
                  </a:lnTo>
                  <a:lnTo>
                    <a:pt x="2313" y="3313"/>
                  </a:lnTo>
                  <a:lnTo>
                    <a:pt x="2193" y="3200"/>
                  </a:lnTo>
                  <a:lnTo>
                    <a:pt x="2165" y="3179"/>
                  </a:lnTo>
                  <a:lnTo>
                    <a:pt x="2052" y="3074"/>
                  </a:lnTo>
                  <a:lnTo>
                    <a:pt x="2031" y="3052"/>
                  </a:lnTo>
                  <a:lnTo>
                    <a:pt x="1918" y="2940"/>
                  </a:lnTo>
                  <a:lnTo>
                    <a:pt x="1904" y="2925"/>
                  </a:lnTo>
                  <a:lnTo>
                    <a:pt x="1784" y="2813"/>
                  </a:lnTo>
                  <a:lnTo>
                    <a:pt x="1763" y="2792"/>
                  </a:lnTo>
                  <a:cubicBezTo>
                    <a:pt x="1685" y="2707"/>
                    <a:pt x="1601" y="2629"/>
                    <a:pt x="1523" y="2545"/>
                  </a:cubicBezTo>
                  <a:lnTo>
                    <a:pt x="1509" y="2531"/>
                  </a:lnTo>
                  <a:cubicBezTo>
                    <a:pt x="1432" y="2446"/>
                    <a:pt x="1347" y="2369"/>
                    <a:pt x="1270" y="2277"/>
                  </a:cubicBezTo>
                  <a:lnTo>
                    <a:pt x="1255" y="2263"/>
                  </a:lnTo>
                  <a:cubicBezTo>
                    <a:pt x="1171" y="2178"/>
                    <a:pt x="1093" y="2080"/>
                    <a:pt x="1016" y="1995"/>
                  </a:cubicBezTo>
                  <a:lnTo>
                    <a:pt x="1002" y="1981"/>
                  </a:lnTo>
                  <a:cubicBezTo>
                    <a:pt x="917" y="1889"/>
                    <a:pt x="840" y="1791"/>
                    <a:pt x="762" y="1699"/>
                  </a:cubicBezTo>
                  <a:lnTo>
                    <a:pt x="755" y="1685"/>
                  </a:lnTo>
                  <a:cubicBezTo>
                    <a:pt x="692" y="1607"/>
                    <a:pt x="628" y="1530"/>
                    <a:pt x="565" y="1452"/>
                  </a:cubicBezTo>
                  <a:lnTo>
                    <a:pt x="551" y="1438"/>
                  </a:lnTo>
                  <a:cubicBezTo>
                    <a:pt x="494" y="1354"/>
                    <a:pt x="431" y="1276"/>
                    <a:pt x="374" y="1198"/>
                  </a:cubicBezTo>
                  <a:lnTo>
                    <a:pt x="367" y="1191"/>
                  </a:lnTo>
                  <a:cubicBezTo>
                    <a:pt x="311" y="1114"/>
                    <a:pt x="254" y="1029"/>
                    <a:pt x="198" y="945"/>
                  </a:cubicBezTo>
                  <a:lnTo>
                    <a:pt x="184" y="923"/>
                  </a:lnTo>
                  <a:cubicBezTo>
                    <a:pt x="128" y="846"/>
                    <a:pt x="78" y="761"/>
                    <a:pt x="29" y="684"/>
                  </a:cubicBezTo>
                  <a:lnTo>
                    <a:pt x="1171" y="28"/>
                  </a:lnTo>
                  <a:close/>
                  <a:moveTo>
                    <a:pt x="1164" y="0"/>
                  </a:moveTo>
                  <a:lnTo>
                    <a:pt x="1" y="677"/>
                  </a:lnTo>
                  <a:lnTo>
                    <a:pt x="1" y="684"/>
                  </a:lnTo>
                  <a:cubicBezTo>
                    <a:pt x="1" y="684"/>
                    <a:pt x="1" y="684"/>
                    <a:pt x="1" y="691"/>
                  </a:cubicBezTo>
                  <a:cubicBezTo>
                    <a:pt x="50" y="768"/>
                    <a:pt x="106" y="853"/>
                    <a:pt x="163" y="938"/>
                  </a:cubicBezTo>
                  <a:lnTo>
                    <a:pt x="177" y="959"/>
                  </a:lnTo>
                  <a:cubicBezTo>
                    <a:pt x="240" y="1043"/>
                    <a:pt x="297" y="1121"/>
                    <a:pt x="353" y="1205"/>
                  </a:cubicBezTo>
                  <a:lnTo>
                    <a:pt x="360" y="1213"/>
                  </a:lnTo>
                  <a:cubicBezTo>
                    <a:pt x="417" y="1290"/>
                    <a:pt x="473" y="1368"/>
                    <a:pt x="536" y="1445"/>
                  </a:cubicBezTo>
                  <a:lnTo>
                    <a:pt x="551" y="1466"/>
                  </a:lnTo>
                  <a:cubicBezTo>
                    <a:pt x="607" y="1544"/>
                    <a:pt x="670" y="1621"/>
                    <a:pt x="734" y="1699"/>
                  </a:cubicBezTo>
                  <a:lnTo>
                    <a:pt x="748" y="1713"/>
                  </a:lnTo>
                  <a:cubicBezTo>
                    <a:pt x="825" y="1805"/>
                    <a:pt x="903" y="1903"/>
                    <a:pt x="988" y="1995"/>
                  </a:cubicBezTo>
                  <a:lnTo>
                    <a:pt x="1002" y="2009"/>
                  </a:lnTo>
                  <a:cubicBezTo>
                    <a:pt x="1079" y="2101"/>
                    <a:pt x="1157" y="2192"/>
                    <a:pt x="1241" y="2284"/>
                  </a:cubicBezTo>
                  <a:lnTo>
                    <a:pt x="1255" y="2298"/>
                  </a:lnTo>
                  <a:cubicBezTo>
                    <a:pt x="1333" y="2383"/>
                    <a:pt x="1411" y="2460"/>
                    <a:pt x="1495" y="2552"/>
                  </a:cubicBezTo>
                  <a:lnTo>
                    <a:pt x="1509" y="2566"/>
                  </a:lnTo>
                  <a:cubicBezTo>
                    <a:pt x="1587" y="2644"/>
                    <a:pt x="1671" y="2728"/>
                    <a:pt x="1749" y="2806"/>
                  </a:cubicBezTo>
                  <a:lnTo>
                    <a:pt x="1770" y="2827"/>
                  </a:lnTo>
                  <a:lnTo>
                    <a:pt x="1890" y="2947"/>
                  </a:lnTo>
                  <a:lnTo>
                    <a:pt x="1904" y="2961"/>
                  </a:lnTo>
                  <a:lnTo>
                    <a:pt x="2017" y="3066"/>
                  </a:lnTo>
                  <a:lnTo>
                    <a:pt x="2038" y="3088"/>
                  </a:lnTo>
                  <a:lnTo>
                    <a:pt x="2151" y="3193"/>
                  </a:lnTo>
                  <a:lnTo>
                    <a:pt x="2179" y="3222"/>
                  </a:lnTo>
                  <a:cubicBezTo>
                    <a:pt x="2221" y="3257"/>
                    <a:pt x="2249" y="3285"/>
                    <a:pt x="2299" y="3327"/>
                  </a:cubicBezTo>
                  <a:cubicBezTo>
                    <a:pt x="2348" y="3377"/>
                    <a:pt x="2390" y="3419"/>
                    <a:pt x="2440" y="3461"/>
                  </a:cubicBezTo>
                  <a:lnTo>
                    <a:pt x="2454" y="3468"/>
                  </a:lnTo>
                  <a:lnTo>
                    <a:pt x="2581" y="3588"/>
                  </a:lnTo>
                  <a:lnTo>
                    <a:pt x="2602" y="3602"/>
                  </a:lnTo>
                  <a:lnTo>
                    <a:pt x="2729" y="3715"/>
                  </a:lnTo>
                  <a:lnTo>
                    <a:pt x="2750" y="3736"/>
                  </a:lnTo>
                  <a:lnTo>
                    <a:pt x="2877" y="3842"/>
                  </a:lnTo>
                  <a:lnTo>
                    <a:pt x="2891" y="3856"/>
                  </a:lnTo>
                  <a:lnTo>
                    <a:pt x="3032" y="3976"/>
                  </a:lnTo>
                  <a:lnTo>
                    <a:pt x="3053" y="3990"/>
                  </a:lnTo>
                  <a:lnTo>
                    <a:pt x="3187" y="4103"/>
                  </a:lnTo>
                  <a:lnTo>
                    <a:pt x="3201" y="4110"/>
                  </a:lnTo>
                  <a:lnTo>
                    <a:pt x="3335" y="4223"/>
                  </a:lnTo>
                  <a:lnTo>
                    <a:pt x="3342" y="4230"/>
                  </a:lnTo>
                  <a:lnTo>
                    <a:pt x="3476" y="4335"/>
                  </a:lnTo>
                  <a:lnTo>
                    <a:pt x="3490" y="4342"/>
                  </a:lnTo>
                  <a:lnTo>
                    <a:pt x="3547" y="4392"/>
                  </a:lnTo>
                  <a:lnTo>
                    <a:pt x="3568" y="4406"/>
                  </a:lnTo>
                  <a:cubicBezTo>
                    <a:pt x="3589" y="4420"/>
                    <a:pt x="3603" y="4434"/>
                    <a:pt x="3624" y="4448"/>
                  </a:cubicBezTo>
                  <a:lnTo>
                    <a:pt x="3638" y="4462"/>
                  </a:lnTo>
                  <a:lnTo>
                    <a:pt x="3702" y="4512"/>
                  </a:lnTo>
                  <a:lnTo>
                    <a:pt x="3843" y="4610"/>
                  </a:lnTo>
                  <a:cubicBezTo>
                    <a:pt x="3857" y="4624"/>
                    <a:pt x="3878" y="4638"/>
                    <a:pt x="3892" y="4653"/>
                  </a:cubicBezTo>
                  <a:lnTo>
                    <a:pt x="3998" y="4730"/>
                  </a:lnTo>
                  <a:cubicBezTo>
                    <a:pt x="3998" y="4730"/>
                    <a:pt x="4160" y="4850"/>
                    <a:pt x="4167" y="4850"/>
                  </a:cubicBezTo>
                  <a:lnTo>
                    <a:pt x="5323" y="4180"/>
                  </a:lnTo>
                  <a:cubicBezTo>
                    <a:pt x="5330" y="4173"/>
                    <a:pt x="5330" y="4173"/>
                    <a:pt x="5330" y="4166"/>
                  </a:cubicBezTo>
                  <a:cubicBezTo>
                    <a:pt x="5330" y="4166"/>
                    <a:pt x="5330" y="4159"/>
                    <a:pt x="5330" y="4159"/>
                  </a:cubicBezTo>
                  <a:lnTo>
                    <a:pt x="5062" y="3962"/>
                  </a:lnTo>
                  <a:lnTo>
                    <a:pt x="5006" y="3919"/>
                  </a:lnTo>
                  <a:lnTo>
                    <a:pt x="4935" y="3863"/>
                  </a:lnTo>
                  <a:lnTo>
                    <a:pt x="4886" y="3828"/>
                  </a:lnTo>
                  <a:lnTo>
                    <a:pt x="4872" y="3821"/>
                  </a:lnTo>
                  <a:lnTo>
                    <a:pt x="4808" y="3771"/>
                  </a:lnTo>
                  <a:lnTo>
                    <a:pt x="4717" y="3701"/>
                  </a:lnTo>
                  <a:lnTo>
                    <a:pt x="4660" y="3652"/>
                  </a:lnTo>
                  <a:lnTo>
                    <a:pt x="4646" y="3637"/>
                  </a:lnTo>
                  <a:lnTo>
                    <a:pt x="4512" y="3539"/>
                  </a:lnTo>
                  <a:lnTo>
                    <a:pt x="4505" y="3532"/>
                  </a:lnTo>
                  <a:lnTo>
                    <a:pt x="4371" y="3419"/>
                  </a:lnTo>
                  <a:lnTo>
                    <a:pt x="4357" y="3412"/>
                  </a:lnTo>
                  <a:lnTo>
                    <a:pt x="4223" y="3299"/>
                  </a:lnTo>
                  <a:lnTo>
                    <a:pt x="4209" y="3285"/>
                  </a:lnTo>
                  <a:lnTo>
                    <a:pt x="4061" y="3165"/>
                  </a:lnTo>
                  <a:lnTo>
                    <a:pt x="4047" y="3151"/>
                  </a:lnTo>
                  <a:cubicBezTo>
                    <a:pt x="4005" y="3116"/>
                    <a:pt x="3969" y="3081"/>
                    <a:pt x="3927" y="3045"/>
                  </a:cubicBezTo>
                  <a:lnTo>
                    <a:pt x="3906" y="3024"/>
                  </a:lnTo>
                  <a:lnTo>
                    <a:pt x="3779" y="2918"/>
                  </a:lnTo>
                  <a:lnTo>
                    <a:pt x="3758" y="2897"/>
                  </a:lnTo>
                  <a:lnTo>
                    <a:pt x="3631" y="2785"/>
                  </a:lnTo>
                  <a:lnTo>
                    <a:pt x="3617" y="2770"/>
                  </a:lnTo>
                  <a:cubicBezTo>
                    <a:pt x="3568" y="2728"/>
                    <a:pt x="3518" y="2686"/>
                    <a:pt x="3476" y="2644"/>
                  </a:cubicBezTo>
                  <a:lnTo>
                    <a:pt x="3469" y="2651"/>
                  </a:lnTo>
                  <a:lnTo>
                    <a:pt x="3469" y="2644"/>
                  </a:lnTo>
                  <a:lnTo>
                    <a:pt x="3356" y="2531"/>
                  </a:lnTo>
                  <a:lnTo>
                    <a:pt x="3328" y="2510"/>
                  </a:lnTo>
                  <a:cubicBezTo>
                    <a:pt x="3293" y="2474"/>
                    <a:pt x="3250" y="2439"/>
                    <a:pt x="3215" y="2397"/>
                  </a:cubicBezTo>
                  <a:lnTo>
                    <a:pt x="3194" y="2376"/>
                  </a:lnTo>
                  <a:lnTo>
                    <a:pt x="3074" y="2263"/>
                  </a:lnTo>
                  <a:lnTo>
                    <a:pt x="3060" y="2256"/>
                  </a:lnTo>
                  <a:lnTo>
                    <a:pt x="2940" y="2136"/>
                  </a:lnTo>
                  <a:lnTo>
                    <a:pt x="2919" y="2115"/>
                  </a:lnTo>
                  <a:cubicBezTo>
                    <a:pt x="2842" y="2037"/>
                    <a:pt x="2757" y="1953"/>
                    <a:pt x="2679" y="1868"/>
                  </a:cubicBezTo>
                  <a:lnTo>
                    <a:pt x="2665" y="1854"/>
                  </a:lnTo>
                  <a:cubicBezTo>
                    <a:pt x="2588" y="1776"/>
                    <a:pt x="2503" y="1692"/>
                    <a:pt x="2426" y="1607"/>
                  </a:cubicBezTo>
                  <a:lnTo>
                    <a:pt x="2412" y="1593"/>
                  </a:lnTo>
                  <a:cubicBezTo>
                    <a:pt x="2334" y="1502"/>
                    <a:pt x="2249" y="1403"/>
                    <a:pt x="2172" y="1318"/>
                  </a:cubicBezTo>
                  <a:lnTo>
                    <a:pt x="2158" y="1304"/>
                  </a:lnTo>
                  <a:cubicBezTo>
                    <a:pt x="2080" y="1213"/>
                    <a:pt x="1996" y="1114"/>
                    <a:pt x="1918" y="1022"/>
                  </a:cubicBezTo>
                  <a:lnTo>
                    <a:pt x="1911" y="1008"/>
                  </a:lnTo>
                  <a:cubicBezTo>
                    <a:pt x="1848" y="931"/>
                    <a:pt x="1784" y="853"/>
                    <a:pt x="1721" y="775"/>
                  </a:cubicBezTo>
                  <a:lnTo>
                    <a:pt x="1707" y="761"/>
                  </a:lnTo>
                  <a:cubicBezTo>
                    <a:pt x="1650" y="677"/>
                    <a:pt x="1587" y="599"/>
                    <a:pt x="1530" y="522"/>
                  </a:cubicBezTo>
                  <a:lnTo>
                    <a:pt x="1530" y="515"/>
                  </a:lnTo>
                  <a:cubicBezTo>
                    <a:pt x="1467" y="437"/>
                    <a:pt x="1411" y="353"/>
                    <a:pt x="1354" y="268"/>
                  </a:cubicBezTo>
                  <a:lnTo>
                    <a:pt x="1340" y="254"/>
                  </a:lnTo>
                  <a:cubicBezTo>
                    <a:pt x="1284" y="162"/>
                    <a:pt x="1227" y="85"/>
                    <a:pt x="1178"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8"/>
            <p:cNvSpPr/>
            <p:nvPr/>
          </p:nvSpPr>
          <p:spPr>
            <a:xfrm>
              <a:off x="515325" y="1508175"/>
              <a:ext cx="208500" cy="327800"/>
            </a:xfrm>
            <a:custGeom>
              <a:avLst/>
              <a:gdLst/>
              <a:ahLst/>
              <a:cxnLst/>
              <a:rect l="l" t="t" r="r" b="b"/>
              <a:pathLst>
                <a:path w="8340" h="13112" extrusionOk="0">
                  <a:moveTo>
                    <a:pt x="22" y="0"/>
                  </a:moveTo>
                  <a:lnTo>
                    <a:pt x="8" y="5851"/>
                  </a:lnTo>
                  <a:cubicBezTo>
                    <a:pt x="1" y="8466"/>
                    <a:pt x="3307" y="12252"/>
                    <a:pt x="4146" y="13027"/>
                  </a:cubicBezTo>
                  <a:cubicBezTo>
                    <a:pt x="4339" y="13074"/>
                    <a:pt x="4659" y="13111"/>
                    <a:pt x="5038" y="13111"/>
                  </a:cubicBezTo>
                  <a:cubicBezTo>
                    <a:pt x="6331" y="13111"/>
                    <a:pt x="8313" y="12674"/>
                    <a:pt x="8319" y="10652"/>
                  </a:cubicBezTo>
                  <a:lnTo>
                    <a:pt x="8340" y="4801"/>
                  </a:lnTo>
                  <a:cubicBezTo>
                    <a:pt x="8199" y="4709"/>
                    <a:pt x="5555" y="2827"/>
                    <a:pt x="4188" y="649"/>
                  </a:cubicBezTo>
                  <a:cubicBezTo>
                    <a:pt x="3913" y="767"/>
                    <a:pt x="3587" y="815"/>
                    <a:pt x="3241" y="815"/>
                  </a:cubicBezTo>
                  <a:cubicBezTo>
                    <a:pt x="1854" y="815"/>
                    <a:pt x="134" y="51"/>
                    <a:pt x="22" y="0"/>
                  </a:cubicBezTo>
                  <a:close/>
                </a:path>
              </a:pathLst>
            </a:custGeom>
            <a:solidFill>
              <a:srgbClr val="F4EE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8"/>
            <p:cNvSpPr/>
            <p:nvPr/>
          </p:nvSpPr>
          <p:spPr>
            <a:xfrm>
              <a:off x="515150" y="1508000"/>
              <a:ext cx="209025" cy="328350"/>
            </a:xfrm>
            <a:custGeom>
              <a:avLst/>
              <a:gdLst/>
              <a:ahLst/>
              <a:cxnLst/>
              <a:rect l="l" t="t" r="r" b="b"/>
              <a:pathLst>
                <a:path w="8361" h="13134" extrusionOk="0">
                  <a:moveTo>
                    <a:pt x="43" y="28"/>
                  </a:moveTo>
                  <a:cubicBezTo>
                    <a:pt x="322" y="146"/>
                    <a:pt x="1934" y="834"/>
                    <a:pt x="3251" y="834"/>
                  </a:cubicBezTo>
                  <a:cubicBezTo>
                    <a:pt x="3595" y="834"/>
                    <a:pt x="3920" y="787"/>
                    <a:pt x="4195" y="670"/>
                  </a:cubicBezTo>
                  <a:cubicBezTo>
                    <a:pt x="5520" y="2778"/>
                    <a:pt x="8037" y="4596"/>
                    <a:pt x="8340" y="4815"/>
                  </a:cubicBezTo>
                  <a:lnTo>
                    <a:pt x="8326" y="10659"/>
                  </a:lnTo>
                  <a:cubicBezTo>
                    <a:pt x="8326" y="11399"/>
                    <a:pt x="8051" y="11991"/>
                    <a:pt x="7522" y="12407"/>
                  </a:cubicBezTo>
                  <a:cubicBezTo>
                    <a:pt x="6958" y="12851"/>
                    <a:pt x="6204" y="13020"/>
                    <a:pt x="5675" y="13077"/>
                  </a:cubicBezTo>
                  <a:cubicBezTo>
                    <a:pt x="5476" y="13099"/>
                    <a:pt x="5277" y="13110"/>
                    <a:pt x="5079" y="13110"/>
                  </a:cubicBezTo>
                  <a:cubicBezTo>
                    <a:pt x="4772" y="13110"/>
                    <a:pt x="4466" y="13083"/>
                    <a:pt x="4167" y="13027"/>
                  </a:cubicBezTo>
                  <a:cubicBezTo>
                    <a:pt x="3730" y="12625"/>
                    <a:pt x="2693" y="11491"/>
                    <a:pt x="1777" y="10130"/>
                  </a:cubicBezTo>
                  <a:cubicBezTo>
                    <a:pt x="980" y="8953"/>
                    <a:pt x="29" y="7254"/>
                    <a:pt x="29" y="5858"/>
                  </a:cubicBezTo>
                  <a:lnTo>
                    <a:pt x="43" y="28"/>
                  </a:lnTo>
                  <a:close/>
                  <a:moveTo>
                    <a:pt x="22" y="0"/>
                  </a:moveTo>
                  <a:cubicBezTo>
                    <a:pt x="22" y="0"/>
                    <a:pt x="22" y="7"/>
                    <a:pt x="22" y="7"/>
                  </a:cubicBezTo>
                  <a:lnTo>
                    <a:pt x="0" y="5851"/>
                  </a:lnTo>
                  <a:cubicBezTo>
                    <a:pt x="0" y="7254"/>
                    <a:pt x="952" y="8960"/>
                    <a:pt x="1756" y="10137"/>
                  </a:cubicBezTo>
                  <a:cubicBezTo>
                    <a:pt x="2679" y="11505"/>
                    <a:pt x="3715" y="12647"/>
                    <a:pt x="4160" y="13048"/>
                  </a:cubicBezTo>
                  <a:cubicBezTo>
                    <a:pt x="4449" y="13105"/>
                    <a:pt x="4752" y="13133"/>
                    <a:pt x="5048" y="13133"/>
                  </a:cubicBezTo>
                  <a:cubicBezTo>
                    <a:pt x="5252" y="13126"/>
                    <a:pt x="5464" y="13119"/>
                    <a:pt x="5668" y="13091"/>
                  </a:cubicBezTo>
                  <a:cubicBezTo>
                    <a:pt x="6204" y="13041"/>
                    <a:pt x="6958" y="12872"/>
                    <a:pt x="7529" y="12421"/>
                  </a:cubicBezTo>
                  <a:cubicBezTo>
                    <a:pt x="8065" y="12005"/>
                    <a:pt x="8340" y="11406"/>
                    <a:pt x="8340" y="10659"/>
                  </a:cubicBezTo>
                  <a:lnTo>
                    <a:pt x="8361" y="4808"/>
                  </a:lnTo>
                  <a:cubicBezTo>
                    <a:pt x="8361" y="4801"/>
                    <a:pt x="8354" y="4801"/>
                    <a:pt x="8354" y="4801"/>
                  </a:cubicBezTo>
                  <a:cubicBezTo>
                    <a:pt x="8072" y="4596"/>
                    <a:pt x="5534" y="2757"/>
                    <a:pt x="4202" y="642"/>
                  </a:cubicBezTo>
                  <a:lnTo>
                    <a:pt x="4188" y="642"/>
                  </a:lnTo>
                  <a:cubicBezTo>
                    <a:pt x="3908" y="755"/>
                    <a:pt x="3603" y="811"/>
                    <a:pt x="3297" y="811"/>
                  </a:cubicBezTo>
                  <a:cubicBezTo>
                    <a:pt x="3279" y="811"/>
                    <a:pt x="3261" y="811"/>
                    <a:pt x="3243" y="811"/>
                  </a:cubicBezTo>
                  <a:cubicBezTo>
                    <a:pt x="1904" y="811"/>
                    <a:pt x="261" y="99"/>
                    <a:pt x="36"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8"/>
            <p:cNvSpPr/>
            <p:nvPr/>
          </p:nvSpPr>
          <p:spPr>
            <a:xfrm>
              <a:off x="584575" y="1614075"/>
              <a:ext cx="71400" cy="136325"/>
            </a:xfrm>
            <a:custGeom>
              <a:avLst/>
              <a:gdLst/>
              <a:ahLst/>
              <a:cxnLst/>
              <a:rect l="l" t="t" r="r" b="b"/>
              <a:pathLst>
                <a:path w="2856" h="5453" extrusionOk="0">
                  <a:moveTo>
                    <a:pt x="1243" y="539"/>
                  </a:moveTo>
                  <a:cubicBezTo>
                    <a:pt x="1302" y="539"/>
                    <a:pt x="1369" y="559"/>
                    <a:pt x="1439" y="600"/>
                  </a:cubicBezTo>
                  <a:cubicBezTo>
                    <a:pt x="1700" y="769"/>
                    <a:pt x="1862" y="1044"/>
                    <a:pt x="1876" y="1354"/>
                  </a:cubicBezTo>
                  <a:lnTo>
                    <a:pt x="1876" y="1848"/>
                  </a:lnTo>
                  <a:lnTo>
                    <a:pt x="1002" y="1347"/>
                  </a:lnTo>
                  <a:lnTo>
                    <a:pt x="1002" y="847"/>
                  </a:lnTo>
                  <a:cubicBezTo>
                    <a:pt x="1002" y="653"/>
                    <a:pt x="1100" y="539"/>
                    <a:pt x="1243" y="539"/>
                  </a:cubicBezTo>
                  <a:close/>
                  <a:moveTo>
                    <a:pt x="1038" y="0"/>
                  </a:moveTo>
                  <a:cubicBezTo>
                    <a:pt x="792" y="0"/>
                    <a:pt x="621" y="194"/>
                    <a:pt x="621" y="530"/>
                  </a:cubicBezTo>
                  <a:lnTo>
                    <a:pt x="621" y="1122"/>
                  </a:lnTo>
                  <a:lnTo>
                    <a:pt x="544" y="1079"/>
                  </a:lnTo>
                  <a:cubicBezTo>
                    <a:pt x="457" y="1028"/>
                    <a:pt x="375" y="1003"/>
                    <a:pt x="303" y="1003"/>
                  </a:cubicBezTo>
                  <a:cubicBezTo>
                    <a:pt x="128" y="1003"/>
                    <a:pt x="8" y="1145"/>
                    <a:pt x="8" y="1390"/>
                  </a:cubicBezTo>
                  <a:lnTo>
                    <a:pt x="1" y="3427"/>
                  </a:lnTo>
                  <a:cubicBezTo>
                    <a:pt x="22" y="3808"/>
                    <a:pt x="219" y="4153"/>
                    <a:pt x="537" y="4357"/>
                  </a:cubicBezTo>
                  <a:lnTo>
                    <a:pt x="2313" y="5379"/>
                  </a:lnTo>
                  <a:cubicBezTo>
                    <a:pt x="2400" y="5429"/>
                    <a:pt x="2481" y="5452"/>
                    <a:pt x="2554" y="5452"/>
                  </a:cubicBezTo>
                  <a:cubicBezTo>
                    <a:pt x="2729" y="5452"/>
                    <a:pt x="2851" y="5314"/>
                    <a:pt x="2856" y="5069"/>
                  </a:cubicBezTo>
                  <a:lnTo>
                    <a:pt x="2856" y="3032"/>
                  </a:lnTo>
                  <a:cubicBezTo>
                    <a:pt x="2835" y="2658"/>
                    <a:pt x="2637" y="2313"/>
                    <a:pt x="2320" y="2109"/>
                  </a:cubicBezTo>
                  <a:lnTo>
                    <a:pt x="2257" y="2073"/>
                  </a:lnTo>
                  <a:lnTo>
                    <a:pt x="2257" y="1474"/>
                  </a:lnTo>
                  <a:cubicBezTo>
                    <a:pt x="2257" y="1002"/>
                    <a:pt x="1925" y="424"/>
                    <a:pt x="1517" y="191"/>
                  </a:cubicBezTo>
                  <a:lnTo>
                    <a:pt x="1368" y="100"/>
                  </a:lnTo>
                  <a:cubicBezTo>
                    <a:pt x="1250" y="32"/>
                    <a:pt x="1138" y="0"/>
                    <a:pt x="103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8"/>
            <p:cNvSpPr/>
            <p:nvPr/>
          </p:nvSpPr>
          <p:spPr>
            <a:xfrm>
              <a:off x="584225" y="1614025"/>
              <a:ext cx="72100" cy="136850"/>
            </a:xfrm>
            <a:custGeom>
              <a:avLst/>
              <a:gdLst/>
              <a:ahLst/>
              <a:cxnLst/>
              <a:rect l="l" t="t" r="r" b="b"/>
              <a:pathLst>
                <a:path w="2884" h="5474" extrusionOk="0">
                  <a:moveTo>
                    <a:pt x="1284" y="544"/>
                  </a:moveTo>
                  <a:cubicBezTo>
                    <a:pt x="1342" y="544"/>
                    <a:pt x="1402" y="564"/>
                    <a:pt x="1453" y="609"/>
                  </a:cubicBezTo>
                  <a:cubicBezTo>
                    <a:pt x="1707" y="778"/>
                    <a:pt x="1862" y="1053"/>
                    <a:pt x="1876" y="1356"/>
                  </a:cubicBezTo>
                  <a:lnTo>
                    <a:pt x="1876" y="1836"/>
                  </a:lnTo>
                  <a:lnTo>
                    <a:pt x="1030" y="1342"/>
                  </a:lnTo>
                  <a:lnTo>
                    <a:pt x="1030" y="849"/>
                  </a:lnTo>
                  <a:cubicBezTo>
                    <a:pt x="994" y="676"/>
                    <a:pt x="1134" y="544"/>
                    <a:pt x="1284" y="544"/>
                  </a:cubicBezTo>
                  <a:close/>
                  <a:moveTo>
                    <a:pt x="1279" y="524"/>
                  </a:moveTo>
                  <a:cubicBezTo>
                    <a:pt x="1120" y="524"/>
                    <a:pt x="973" y="666"/>
                    <a:pt x="1009" y="849"/>
                  </a:cubicBezTo>
                  <a:lnTo>
                    <a:pt x="1009" y="1349"/>
                  </a:lnTo>
                  <a:cubicBezTo>
                    <a:pt x="1009" y="1356"/>
                    <a:pt x="1009" y="1356"/>
                    <a:pt x="1016" y="1356"/>
                  </a:cubicBezTo>
                  <a:cubicBezTo>
                    <a:pt x="1016" y="1356"/>
                    <a:pt x="1883" y="1864"/>
                    <a:pt x="1890" y="1864"/>
                  </a:cubicBezTo>
                  <a:lnTo>
                    <a:pt x="1897" y="1864"/>
                  </a:lnTo>
                  <a:cubicBezTo>
                    <a:pt x="1897" y="1857"/>
                    <a:pt x="1897" y="1857"/>
                    <a:pt x="1897" y="1850"/>
                  </a:cubicBezTo>
                  <a:lnTo>
                    <a:pt x="1897" y="1356"/>
                  </a:lnTo>
                  <a:cubicBezTo>
                    <a:pt x="1883" y="1046"/>
                    <a:pt x="1721" y="764"/>
                    <a:pt x="1460" y="595"/>
                  </a:cubicBezTo>
                  <a:cubicBezTo>
                    <a:pt x="1405" y="546"/>
                    <a:pt x="1341" y="524"/>
                    <a:pt x="1279" y="524"/>
                  </a:cubicBezTo>
                  <a:close/>
                  <a:moveTo>
                    <a:pt x="1048" y="13"/>
                  </a:moveTo>
                  <a:cubicBezTo>
                    <a:pt x="1150" y="13"/>
                    <a:pt x="1264" y="48"/>
                    <a:pt x="1382" y="116"/>
                  </a:cubicBezTo>
                  <a:lnTo>
                    <a:pt x="1523" y="200"/>
                  </a:lnTo>
                  <a:cubicBezTo>
                    <a:pt x="1932" y="440"/>
                    <a:pt x="2264" y="1011"/>
                    <a:pt x="2264" y="1476"/>
                  </a:cubicBezTo>
                  <a:lnTo>
                    <a:pt x="2264" y="2075"/>
                  </a:lnTo>
                  <a:cubicBezTo>
                    <a:pt x="2264" y="2075"/>
                    <a:pt x="2264" y="2082"/>
                    <a:pt x="2264" y="2082"/>
                  </a:cubicBezTo>
                  <a:lnTo>
                    <a:pt x="2334" y="2118"/>
                  </a:lnTo>
                  <a:cubicBezTo>
                    <a:pt x="2644" y="2322"/>
                    <a:pt x="2842" y="2668"/>
                    <a:pt x="2863" y="3041"/>
                  </a:cubicBezTo>
                  <a:lnTo>
                    <a:pt x="2856" y="5078"/>
                  </a:lnTo>
                  <a:cubicBezTo>
                    <a:pt x="2856" y="5241"/>
                    <a:pt x="2799" y="5360"/>
                    <a:pt x="2701" y="5417"/>
                  </a:cubicBezTo>
                  <a:cubicBezTo>
                    <a:pt x="2661" y="5439"/>
                    <a:pt x="2616" y="5451"/>
                    <a:pt x="2567" y="5451"/>
                  </a:cubicBezTo>
                  <a:cubicBezTo>
                    <a:pt x="2494" y="5451"/>
                    <a:pt x="2412" y="5425"/>
                    <a:pt x="2327" y="5374"/>
                  </a:cubicBezTo>
                  <a:lnTo>
                    <a:pt x="558" y="4352"/>
                  </a:lnTo>
                  <a:cubicBezTo>
                    <a:pt x="240" y="4148"/>
                    <a:pt x="43" y="3802"/>
                    <a:pt x="29" y="3429"/>
                  </a:cubicBezTo>
                  <a:lnTo>
                    <a:pt x="29" y="1392"/>
                  </a:lnTo>
                  <a:cubicBezTo>
                    <a:pt x="29" y="1229"/>
                    <a:pt x="85" y="1110"/>
                    <a:pt x="184" y="1053"/>
                  </a:cubicBezTo>
                  <a:cubicBezTo>
                    <a:pt x="219" y="1036"/>
                    <a:pt x="254" y="1023"/>
                    <a:pt x="292" y="1023"/>
                  </a:cubicBezTo>
                  <a:cubicBezTo>
                    <a:pt x="301" y="1023"/>
                    <a:pt x="309" y="1024"/>
                    <a:pt x="318" y="1025"/>
                  </a:cubicBezTo>
                  <a:cubicBezTo>
                    <a:pt x="403" y="1025"/>
                    <a:pt x="487" y="1046"/>
                    <a:pt x="558" y="1088"/>
                  </a:cubicBezTo>
                  <a:lnTo>
                    <a:pt x="635" y="1131"/>
                  </a:lnTo>
                  <a:cubicBezTo>
                    <a:pt x="635" y="1134"/>
                    <a:pt x="637" y="1136"/>
                    <a:pt x="639" y="1136"/>
                  </a:cubicBezTo>
                  <a:cubicBezTo>
                    <a:pt x="641" y="1136"/>
                    <a:pt x="642" y="1134"/>
                    <a:pt x="642" y="1131"/>
                  </a:cubicBezTo>
                  <a:cubicBezTo>
                    <a:pt x="649" y="1131"/>
                    <a:pt x="649" y="1131"/>
                    <a:pt x="649" y="1124"/>
                  </a:cubicBezTo>
                  <a:lnTo>
                    <a:pt x="649" y="532"/>
                  </a:lnTo>
                  <a:cubicBezTo>
                    <a:pt x="649" y="306"/>
                    <a:pt x="727" y="137"/>
                    <a:pt x="861" y="59"/>
                  </a:cubicBezTo>
                  <a:cubicBezTo>
                    <a:pt x="917" y="28"/>
                    <a:pt x="980" y="13"/>
                    <a:pt x="1048" y="13"/>
                  </a:cubicBezTo>
                  <a:close/>
                  <a:moveTo>
                    <a:pt x="1050" y="1"/>
                  </a:moveTo>
                  <a:cubicBezTo>
                    <a:pt x="978" y="1"/>
                    <a:pt x="912" y="17"/>
                    <a:pt x="854" y="52"/>
                  </a:cubicBezTo>
                  <a:cubicBezTo>
                    <a:pt x="706" y="130"/>
                    <a:pt x="628" y="306"/>
                    <a:pt x="628" y="539"/>
                  </a:cubicBezTo>
                  <a:lnTo>
                    <a:pt x="628" y="1117"/>
                  </a:lnTo>
                  <a:lnTo>
                    <a:pt x="565" y="1081"/>
                  </a:lnTo>
                  <a:cubicBezTo>
                    <a:pt x="476" y="1031"/>
                    <a:pt x="390" y="1005"/>
                    <a:pt x="312" y="1005"/>
                  </a:cubicBezTo>
                  <a:cubicBezTo>
                    <a:pt x="260" y="1005"/>
                    <a:pt x="212" y="1017"/>
                    <a:pt x="170" y="1039"/>
                  </a:cubicBezTo>
                  <a:cubicBezTo>
                    <a:pt x="71" y="1096"/>
                    <a:pt x="8" y="1222"/>
                    <a:pt x="8" y="1392"/>
                  </a:cubicBezTo>
                  <a:lnTo>
                    <a:pt x="1" y="3429"/>
                  </a:lnTo>
                  <a:cubicBezTo>
                    <a:pt x="22" y="3817"/>
                    <a:pt x="226" y="4162"/>
                    <a:pt x="544" y="4373"/>
                  </a:cubicBezTo>
                  <a:lnTo>
                    <a:pt x="2320" y="5396"/>
                  </a:lnTo>
                  <a:cubicBezTo>
                    <a:pt x="2398" y="5445"/>
                    <a:pt x="2482" y="5466"/>
                    <a:pt x="2567" y="5473"/>
                  </a:cubicBezTo>
                  <a:cubicBezTo>
                    <a:pt x="2616" y="5473"/>
                    <a:pt x="2665" y="5459"/>
                    <a:pt x="2715" y="5438"/>
                  </a:cubicBezTo>
                  <a:cubicBezTo>
                    <a:pt x="2821" y="5381"/>
                    <a:pt x="2877" y="5255"/>
                    <a:pt x="2877" y="5085"/>
                  </a:cubicBezTo>
                  <a:lnTo>
                    <a:pt x="2884" y="3048"/>
                  </a:lnTo>
                  <a:cubicBezTo>
                    <a:pt x="2863" y="2668"/>
                    <a:pt x="2658" y="2315"/>
                    <a:pt x="2341" y="2111"/>
                  </a:cubicBezTo>
                  <a:lnTo>
                    <a:pt x="2285" y="2075"/>
                  </a:lnTo>
                  <a:lnTo>
                    <a:pt x="2285" y="1483"/>
                  </a:lnTo>
                  <a:cubicBezTo>
                    <a:pt x="2285" y="1011"/>
                    <a:pt x="1946" y="433"/>
                    <a:pt x="1538" y="193"/>
                  </a:cubicBezTo>
                  <a:lnTo>
                    <a:pt x="1390" y="102"/>
                  </a:lnTo>
                  <a:cubicBezTo>
                    <a:pt x="1269" y="35"/>
                    <a:pt x="1154" y="1"/>
                    <a:pt x="1050"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8"/>
            <p:cNvSpPr/>
            <p:nvPr/>
          </p:nvSpPr>
          <p:spPr>
            <a:xfrm>
              <a:off x="587225" y="1694275"/>
              <a:ext cx="38625" cy="22400"/>
            </a:xfrm>
            <a:custGeom>
              <a:avLst/>
              <a:gdLst/>
              <a:ahLst/>
              <a:cxnLst/>
              <a:rect l="l" t="t" r="r" b="b"/>
              <a:pathLst>
                <a:path w="1545" h="896" extrusionOk="0">
                  <a:moveTo>
                    <a:pt x="1157" y="0"/>
                  </a:moveTo>
                  <a:lnTo>
                    <a:pt x="1" y="677"/>
                  </a:lnTo>
                  <a:lnTo>
                    <a:pt x="388" y="896"/>
                  </a:lnTo>
                  <a:lnTo>
                    <a:pt x="1544" y="226"/>
                  </a:lnTo>
                  <a:lnTo>
                    <a:pt x="1157"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8"/>
            <p:cNvSpPr/>
            <p:nvPr/>
          </p:nvSpPr>
          <p:spPr>
            <a:xfrm>
              <a:off x="587050" y="1694100"/>
              <a:ext cx="39150" cy="22925"/>
            </a:xfrm>
            <a:custGeom>
              <a:avLst/>
              <a:gdLst/>
              <a:ahLst/>
              <a:cxnLst/>
              <a:rect l="l" t="t" r="r" b="b"/>
              <a:pathLst>
                <a:path w="1566" h="917" extrusionOk="0">
                  <a:moveTo>
                    <a:pt x="1164" y="21"/>
                  </a:moveTo>
                  <a:lnTo>
                    <a:pt x="1530" y="233"/>
                  </a:lnTo>
                  <a:lnTo>
                    <a:pt x="395" y="888"/>
                  </a:lnTo>
                  <a:lnTo>
                    <a:pt x="29" y="684"/>
                  </a:lnTo>
                  <a:lnTo>
                    <a:pt x="1164" y="21"/>
                  </a:lnTo>
                  <a:close/>
                  <a:moveTo>
                    <a:pt x="1164" y="0"/>
                  </a:moveTo>
                  <a:lnTo>
                    <a:pt x="8" y="670"/>
                  </a:lnTo>
                  <a:cubicBezTo>
                    <a:pt x="1" y="677"/>
                    <a:pt x="1" y="677"/>
                    <a:pt x="1" y="684"/>
                  </a:cubicBezTo>
                  <a:cubicBezTo>
                    <a:pt x="1" y="684"/>
                    <a:pt x="1" y="691"/>
                    <a:pt x="8" y="691"/>
                  </a:cubicBezTo>
                  <a:cubicBezTo>
                    <a:pt x="8" y="691"/>
                    <a:pt x="388" y="917"/>
                    <a:pt x="395" y="917"/>
                  </a:cubicBezTo>
                  <a:lnTo>
                    <a:pt x="402" y="917"/>
                  </a:lnTo>
                  <a:lnTo>
                    <a:pt x="1558" y="240"/>
                  </a:lnTo>
                  <a:cubicBezTo>
                    <a:pt x="1558" y="240"/>
                    <a:pt x="1566" y="233"/>
                    <a:pt x="1566" y="233"/>
                  </a:cubicBezTo>
                  <a:cubicBezTo>
                    <a:pt x="1566" y="226"/>
                    <a:pt x="1558" y="226"/>
                    <a:pt x="1558" y="219"/>
                  </a:cubicBezTo>
                  <a:lnTo>
                    <a:pt x="1171"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8"/>
            <p:cNvSpPr/>
            <p:nvPr/>
          </p:nvSpPr>
          <p:spPr>
            <a:xfrm>
              <a:off x="584575" y="1667125"/>
              <a:ext cx="32825" cy="44100"/>
            </a:xfrm>
            <a:custGeom>
              <a:avLst/>
              <a:gdLst/>
              <a:ahLst/>
              <a:cxnLst/>
              <a:rect l="l" t="t" r="r" b="b"/>
              <a:pathLst>
                <a:path w="1313" h="1764" extrusionOk="0">
                  <a:moveTo>
                    <a:pt x="1256" y="1"/>
                  </a:moveTo>
                  <a:lnTo>
                    <a:pt x="1256" y="1"/>
                  </a:lnTo>
                  <a:cubicBezTo>
                    <a:pt x="1243" y="7"/>
                    <a:pt x="1231" y="13"/>
                    <a:pt x="1223" y="20"/>
                  </a:cubicBezTo>
                  <a:lnTo>
                    <a:pt x="1223" y="20"/>
                  </a:lnTo>
                  <a:lnTo>
                    <a:pt x="1256" y="1"/>
                  </a:lnTo>
                  <a:close/>
                  <a:moveTo>
                    <a:pt x="1223" y="20"/>
                  </a:moveTo>
                  <a:lnTo>
                    <a:pt x="93" y="670"/>
                  </a:lnTo>
                  <a:cubicBezTo>
                    <a:pt x="78" y="677"/>
                    <a:pt x="71" y="685"/>
                    <a:pt x="64" y="692"/>
                  </a:cubicBezTo>
                  <a:cubicBezTo>
                    <a:pt x="50" y="699"/>
                    <a:pt x="43" y="713"/>
                    <a:pt x="36" y="727"/>
                  </a:cubicBezTo>
                  <a:cubicBezTo>
                    <a:pt x="29" y="734"/>
                    <a:pt x="29" y="741"/>
                    <a:pt x="22" y="748"/>
                  </a:cubicBezTo>
                  <a:lnTo>
                    <a:pt x="15" y="762"/>
                  </a:lnTo>
                  <a:cubicBezTo>
                    <a:pt x="8" y="783"/>
                    <a:pt x="8" y="790"/>
                    <a:pt x="8" y="790"/>
                  </a:cubicBezTo>
                  <a:lnTo>
                    <a:pt x="1" y="825"/>
                  </a:lnTo>
                  <a:cubicBezTo>
                    <a:pt x="1" y="825"/>
                    <a:pt x="1" y="825"/>
                    <a:pt x="1" y="833"/>
                  </a:cubicBezTo>
                  <a:lnTo>
                    <a:pt x="1" y="854"/>
                  </a:lnTo>
                  <a:cubicBezTo>
                    <a:pt x="1" y="854"/>
                    <a:pt x="1" y="861"/>
                    <a:pt x="1" y="868"/>
                  </a:cubicBezTo>
                  <a:lnTo>
                    <a:pt x="1" y="882"/>
                  </a:lnTo>
                  <a:cubicBezTo>
                    <a:pt x="1" y="889"/>
                    <a:pt x="1" y="889"/>
                    <a:pt x="1" y="896"/>
                  </a:cubicBezTo>
                  <a:lnTo>
                    <a:pt x="1" y="910"/>
                  </a:lnTo>
                  <a:lnTo>
                    <a:pt x="1" y="938"/>
                  </a:lnTo>
                  <a:lnTo>
                    <a:pt x="1" y="959"/>
                  </a:lnTo>
                  <a:lnTo>
                    <a:pt x="1" y="966"/>
                  </a:lnTo>
                  <a:lnTo>
                    <a:pt x="1" y="988"/>
                  </a:lnTo>
                  <a:lnTo>
                    <a:pt x="8" y="1009"/>
                  </a:lnTo>
                  <a:lnTo>
                    <a:pt x="8" y="1016"/>
                  </a:lnTo>
                  <a:cubicBezTo>
                    <a:pt x="8" y="1023"/>
                    <a:pt x="15" y="1037"/>
                    <a:pt x="15" y="1044"/>
                  </a:cubicBezTo>
                  <a:cubicBezTo>
                    <a:pt x="22" y="1051"/>
                    <a:pt x="22" y="1065"/>
                    <a:pt x="22" y="1072"/>
                  </a:cubicBezTo>
                  <a:cubicBezTo>
                    <a:pt x="29" y="1079"/>
                    <a:pt x="36" y="1086"/>
                    <a:pt x="36" y="1093"/>
                  </a:cubicBezTo>
                  <a:cubicBezTo>
                    <a:pt x="43" y="1100"/>
                    <a:pt x="43" y="1107"/>
                    <a:pt x="43" y="1115"/>
                  </a:cubicBezTo>
                  <a:lnTo>
                    <a:pt x="43" y="1129"/>
                  </a:lnTo>
                  <a:lnTo>
                    <a:pt x="57" y="1143"/>
                  </a:lnTo>
                  <a:cubicBezTo>
                    <a:pt x="64" y="1157"/>
                    <a:pt x="71" y="1171"/>
                    <a:pt x="85" y="1192"/>
                  </a:cubicBezTo>
                  <a:cubicBezTo>
                    <a:pt x="85" y="1199"/>
                    <a:pt x="93" y="1199"/>
                    <a:pt x="93" y="1206"/>
                  </a:cubicBezTo>
                  <a:cubicBezTo>
                    <a:pt x="107" y="1220"/>
                    <a:pt x="114" y="1241"/>
                    <a:pt x="128" y="1255"/>
                  </a:cubicBezTo>
                  <a:cubicBezTo>
                    <a:pt x="142" y="1270"/>
                    <a:pt x="93" y="1686"/>
                    <a:pt x="93" y="1686"/>
                  </a:cubicBezTo>
                  <a:lnTo>
                    <a:pt x="85" y="1763"/>
                  </a:lnTo>
                  <a:lnTo>
                    <a:pt x="1242" y="1093"/>
                  </a:lnTo>
                  <a:lnTo>
                    <a:pt x="1249" y="1009"/>
                  </a:lnTo>
                  <a:lnTo>
                    <a:pt x="1291" y="593"/>
                  </a:lnTo>
                  <a:lnTo>
                    <a:pt x="1312" y="586"/>
                  </a:lnTo>
                  <a:cubicBezTo>
                    <a:pt x="1298" y="565"/>
                    <a:pt x="1284" y="551"/>
                    <a:pt x="1270" y="536"/>
                  </a:cubicBezTo>
                  <a:cubicBezTo>
                    <a:pt x="1270" y="529"/>
                    <a:pt x="1263" y="522"/>
                    <a:pt x="1263" y="515"/>
                  </a:cubicBezTo>
                  <a:cubicBezTo>
                    <a:pt x="1249" y="501"/>
                    <a:pt x="1242" y="487"/>
                    <a:pt x="1235" y="466"/>
                  </a:cubicBezTo>
                  <a:lnTo>
                    <a:pt x="1227" y="452"/>
                  </a:lnTo>
                  <a:lnTo>
                    <a:pt x="1227" y="445"/>
                  </a:lnTo>
                  <a:cubicBezTo>
                    <a:pt x="1220" y="431"/>
                    <a:pt x="1213" y="417"/>
                    <a:pt x="1206" y="403"/>
                  </a:cubicBezTo>
                  <a:cubicBezTo>
                    <a:pt x="1199" y="388"/>
                    <a:pt x="1192" y="367"/>
                    <a:pt x="1185" y="346"/>
                  </a:cubicBezTo>
                  <a:cubicBezTo>
                    <a:pt x="1178" y="332"/>
                    <a:pt x="1178" y="318"/>
                    <a:pt x="1171" y="297"/>
                  </a:cubicBezTo>
                  <a:cubicBezTo>
                    <a:pt x="1171" y="276"/>
                    <a:pt x="1164" y="262"/>
                    <a:pt x="1164" y="247"/>
                  </a:cubicBezTo>
                  <a:cubicBezTo>
                    <a:pt x="1164" y="226"/>
                    <a:pt x="1164" y="212"/>
                    <a:pt x="1164" y="191"/>
                  </a:cubicBezTo>
                  <a:lnTo>
                    <a:pt x="1164" y="163"/>
                  </a:lnTo>
                  <a:cubicBezTo>
                    <a:pt x="1164" y="149"/>
                    <a:pt x="1164" y="142"/>
                    <a:pt x="1171" y="128"/>
                  </a:cubicBezTo>
                  <a:cubicBezTo>
                    <a:pt x="1171" y="121"/>
                    <a:pt x="1171" y="114"/>
                    <a:pt x="1178" y="99"/>
                  </a:cubicBezTo>
                  <a:cubicBezTo>
                    <a:pt x="1178" y="92"/>
                    <a:pt x="1185" y="85"/>
                    <a:pt x="1185" y="78"/>
                  </a:cubicBezTo>
                  <a:cubicBezTo>
                    <a:pt x="1192" y="64"/>
                    <a:pt x="1192" y="57"/>
                    <a:pt x="1199" y="50"/>
                  </a:cubicBezTo>
                  <a:cubicBezTo>
                    <a:pt x="1206" y="43"/>
                    <a:pt x="1213" y="36"/>
                    <a:pt x="1220" y="22"/>
                  </a:cubicBezTo>
                  <a:cubicBezTo>
                    <a:pt x="1221" y="21"/>
                    <a:pt x="1222" y="20"/>
                    <a:pt x="1223" y="2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8"/>
            <p:cNvSpPr/>
            <p:nvPr/>
          </p:nvSpPr>
          <p:spPr>
            <a:xfrm>
              <a:off x="584750" y="1666650"/>
              <a:ext cx="33175" cy="44750"/>
            </a:xfrm>
            <a:custGeom>
              <a:avLst/>
              <a:gdLst/>
              <a:ahLst/>
              <a:cxnLst/>
              <a:rect l="l" t="t" r="r" b="b"/>
              <a:pathLst>
                <a:path w="1327" h="1790" extrusionOk="0">
                  <a:moveTo>
                    <a:pt x="8" y="978"/>
                  </a:moveTo>
                  <a:cubicBezTo>
                    <a:pt x="8" y="981"/>
                    <a:pt x="8" y="983"/>
                    <a:pt x="8" y="985"/>
                  </a:cubicBezTo>
                  <a:lnTo>
                    <a:pt x="15" y="978"/>
                  </a:lnTo>
                  <a:close/>
                  <a:moveTo>
                    <a:pt x="8" y="1014"/>
                  </a:moveTo>
                  <a:cubicBezTo>
                    <a:pt x="8" y="1016"/>
                    <a:pt x="8" y="1018"/>
                    <a:pt x="8" y="1021"/>
                  </a:cubicBezTo>
                  <a:cubicBezTo>
                    <a:pt x="8" y="1021"/>
                    <a:pt x="8" y="1028"/>
                    <a:pt x="8" y="1028"/>
                  </a:cubicBezTo>
                  <a:cubicBezTo>
                    <a:pt x="8" y="1021"/>
                    <a:pt x="15" y="1021"/>
                    <a:pt x="8" y="1014"/>
                  </a:cubicBezTo>
                  <a:close/>
                  <a:moveTo>
                    <a:pt x="8" y="1028"/>
                  </a:moveTo>
                  <a:lnTo>
                    <a:pt x="8" y="1042"/>
                  </a:lnTo>
                  <a:cubicBezTo>
                    <a:pt x="15" y="1049"/>
                    <a:pt x="15" y="1056"/>
                    <a:pt x="15" y="1063"/>
                  </a:cubicBezTo>
                  <a:cubicBezTo>
                    <a:pt x="22" y="1070"/>
                    <a:pt x="22" y="1077"/>
                    <a:pt x="22" y="1084"/>
                  </a:cubicBezTo>
                  <a:lnTo>
                    <a:pt x="29" y="1077"/>
                  </a:lnTo>
                  <a:lnTo>
                    <a:pt x="22" y="1056"/>
                  </a:lnTo>
                  <a:cubicBezTo>
                    <a:pt x="15" y="1042"/>
                    <a:pt x="15" y="1035"/>
                    <a:pt x="8" y="1028"/>
                  </a:cubicBezTo>
                  <a:close/>
                  <a:moveTo>
                    <a:pt x="1246" y="0"/>
                  </a:moveTo>
                  <a:cubicBezTo>
                    <a:pt x="1243" y="0"/>
                    <a:pt x="1242" y="2"/>
                    <a:pt x="1242" y="6"/>
                  </a:cubicBezTo>
                  <a:lnTo>
                    <a:pt x="86" y="675"/>
                  </a:lnTo>
                  <a:cubicBezTo>
                    <a:pt x="71" y="682"/>
                    <a:pt x="64" y="689"/>
                    <a:pt x="57" y="696"/>
                  </a:cubicBezTo>
                  <a:lnTo>
                    <a:pt x="50" y="704"/>
                  </a:lnTo>
                  <a:cubicBezTo>
                    <a:pt x="43" y="711"/>
                    <a:pt x="36" y="725"/>
                    <a:pt x="29" y="732"/>
                  </a:cubicBezTo>
                  <a:cubicBezTo>
                    <a:pt x="22" y="739"/>
                    <a:pt x="15" y="746"/>
                    <a:pt x="15" y="760"/>
                  </a:cubicBezTo>
                  <a:cubicBezTo>
                    <a:pt x="8" y="767"/>
                    <a:pt x="8" y="774"/>
                    <a:pt x="1" y="774"/>
                  </a:cubicBezTo>
                  <a:lnTo>
                    <a:pt x="1" y="788"/>
                  </a:lnTo>
                  <a:lnTo>
                    <a:pt x="1" y="802"/>
                  </a:lnTo>
                  <a:lnTo>
                    <a:pt x="1" y="816"/>
                  </a:lnTo>
                  <a:lnTo>
                    <a:pt x="1" y="844"/>
                  </a:lnTo>
                  <a:cubicBezTo>
                    <a:pt x="1" y="852"/>
                    <a:pt x="1" y="852"/>
                    <a:pt x="1" y="859"/>
                  </a:cubicBezTo>
                  <a:cubicBezTo>
                    <a:pt x="1" y="866"/>
                    <a:pt x="1" y="873"/>
                    <a:pt x="1" y="873"/>
                  </a:cubicBezTo>
                  <a:lnTo>
                    <a:pt x="1" y="887"/>
                  </a:lnTo>
                  <a:cubicBezTo>
                    <a:pt x="8" y="894"/>
                    <a:pt x="8" y="901"/>
                    <a:pt x="1" y="901"/>
                  </a:cubicBezTo>
                  <a:lnTo>
                    <a:pt x="1" y="936"/>
                  </a:lnTo>
                  <a:cubicBezTo>
                    <a:pt x="1" y="943"/>
                    <a:pt x="1" y="943"/>
                    <a:pt x="1" y="950"/>
                  </a:cubicBezTo>
                  <a:lnTo>
                    <a:pt x="1" y="964"/>
                  </a:lnTo>
                  <a:lnTo>
                    <a:pt x="1" y="978"/>
                  </a:lnTo>
                  <a:lnTo>
                    <a:pt x="8" y="978"/>
                  </a:lnTo>
                  <a:lnTo>
                    <a:pt x="8" y="964"/>
                  </a:lnTo>
                  <a:lnTo>
                    <a:pt x="8" y="950"/>
                  </a:lnTo>
                  <a:lnTo>
                    <a:pt x="8" y="936"/>
                  </a:lnTo>
                  <a:lnTo>
                    <a:pt x="8" y="922"/>
                  </a:lnTo>
                  <a:lnTo>
                    <a:pt x="8" y="908"/>
                  </a:lnTo>
                  <a:lnTo>
                    <a:pt x="8" y="894"/>
                  </a:lnTo>
                  <a:cubicBezTo>
                    <a:pt x="8" y="887"/>
                    <a:pt x="8" y="880"/>
                    <a:pt x="8" y="880"/>
                  </a:cubicBezTo>
                  <a:lnTo>
                    <a:pt x="8" y="866"/>
                  </a:lnTo>
                  <a:cubicBezTo>
                    <a:pt x="8" y="859"/>
                    <a:pt x="8" y="852"/>
                    <a:pt x="8" y="852"/>
                  </a:cubicBezTo>
                  <a:lnTo>
                    <a:pt x="15" y="852"/>
                  </a:lnTo>
                  <a:lnTo>
                    <a:pt x="15" y="837"/>
                  </a:lnTo>
                  <a:lnTo>
                    <a:pt x="15" y="823"/>
                  </a:lnTo>
                  <a:lnTo>
                    <a:pt x="15" y="816"/>
                  </a:lnTo>
                  <a:cubicBezTo>
                    <a:pt x="15" y="809"/>
                    <a:pt x="15" y="802"/>
                    <a:pt x="22" y="781"/>
                  </a:cubicBezTo>
                  <a:cubicBezTo>
                    <a:pt x="22" y="781"/>
                    <a:pt x="29" y="774"/>
                    <a:pt x="29" y="767"/>
                  </a:cubicBezTo>
                  <a:cubicBezTo>
                    <a:pt x="29" y="760"/>
                    <a:pt x="36" y="753"/>
                    <a:pt x="43" y="746"/>
                  </a:cubicBezTo>
                  <a:cubicBezTo>
                    <a:pt x="50" y="732"/>
                    <a:pt x="57" y="725"/>
                    <a:pt x="64" y="718"/>
                  </a:cubicBezTo>
                  <a:cubicBezTo>
                    <a:pt x="71" y="711"/>
                    <a:pt x="78" y="704"/>
                    <a:pt x="93" y="696"/>
                  </a:cubicBezTo>
                  <a:lnTo>
                    <a:pt x="1178" y="62"/>
                  </a:lnTo>
                  <a:lnTo>
                    <a:pt x="1178" y="62"/>
                  </a:lnTo>
                  <a:cubicBezTo>
                    <a:pt x="1171" y="69"/>
                    <a:pt x="1171" y="76"/>
                    <a:pt x="1164" y="83"/>
                  </a:cubicBezTo>
                  <a:lnTo>
                    <a:pt x="1178" y="90"/>
                  </a:lnTo>
                  <a:lnTo>
                    <a:pt x="1164" y="90"/>
                  </a:lnTo>
                  <a:cubicBezTo>
                    <a:pt x="1164" y="97"/>
                    <a:pt x="1157" y="104"/>
                    <a:pt x="1157" y="118"/>
                  </a:cubicBezTo>
                  <a:cubicBezTo>
                    <a:pt x="1150" y="125"/>
                    <a:pt x="1150" y="133"/>
                    <a:pt x="1150" y="147"/>
                  </a:cubicBezTo>
                  <a:cubicBezTo>
                    <a:pt x="1143" y="154"/>
                    <a:pt x="1143" y="168"/>
                    <a:pt x="1143" y="175"/>
                  </a:cubicBezTo>
                  <a:lnTo>
                    <a:pt x="1143" y="210"/>
                  </a:lnTo>
                  <a:cubicBezTo>
                    <a:pt x="1143" y="231"/>
                    <a:pt x="1143" y="245"/>
                    <a:pt x="1143" y="266"/>
                  </a:cubicBezTo>
                  <a:cubicBezTo>
                    <a:pt x="1143" y="281"/>
                    <a:pt x="1150" y="302"/>
                    <a:pt x="1150" y="316"/>
                  </a:cubicBezTo>
                  <a:cubicBezTo>
                    <a:pt x="1157" y="337"/>
                    <a:pt x="1157" y="351"/>
                    <a:pt x="1164" y="372"/>
                  </a:cubicBezTo>
                  <a:cubicBezTo>
                    <a:pt x="1171" y="386"/>
                    <a:pt x="1178" y="414"/>
                    <a:pt x="1185" y="422"/>
                  </a:cubicBezTo>
                  <a:cubicBezTo>
                    <a:pt x="1192" y="436"/>
                    <a:pt x="1199" y="450"/>
                    <a:pt x="1206" y="464"/>
                  </a:cubicBezTo>
                  <a:lnTo>
                    <a:pt x="1206" y="478"/>
                  </a:lnTo>
                  <a:cubicBezTo>
                    <a:pt x="1213" y="485"/>
                    <a:pt x="1213" y="485"/>
                    <a:pt x="1213" y="492"/>
                  </a:cubicBezTo>
                  <a:cubicBezTo>
                    <a:pt x="1228" y="506"/>
                    <a:pt x="1235" y="527"/>
                    <a:pt x="1249" y="541"/>
                  </a:cubicBezTo>
                  <a:lnTo>
                    <a:pt x="1256" y="555"/>
                  </a:lnTo>
                  <a:cubicBezTo>
                    <a:pt x="1270" y="577"/>
                    <a:pt x="1284" y="591"/>
                    <a:pt x="1298" y="612"/>
                  </a:cubicBezTo>
                  <a:lnTo>
                    <a:pt x="1249" y="1105"/>
                  </a:lnTo>
                  <a:lnTo>
                    <a:pt x="114" y="1761"/>
                  </a:lnTo>
                  <a:lnTo>
                    <a:pt x="163" y="1282"/>
                  </a:lnTo>
                  <a:cubicBezTo>
                    <a:pt x="163" y="1282"/>
                    <a:pt x="163" y="1274"/>
                    <a:pt x="156" y="1267"/>
                  </a:cubicBezTo>
                  <a:cubicBezTo>
                    <a:pt x="142" y="1253"/>
                    <a:pt x="128" y="1232"/>
                    <a:pt x="121" y="1218"/>
                  </a:cubicBezTo>
                  <a:cubicBezTo>
                    <a:pt x="114" y="1211"/>
                    <a:pt x="107" y="1204"/>
                    <a:pt x="107" y="1204"/>
                  </a:cubicBezTo>
                  <a:cubicBezTo>
                    <a:pt x="93" y="1183"/>
                    <a:pt x="86" y="1162"/>
                    <a:pt x="71" y="1141"/>
                  </a:cubicBezTo>
                  <a:lnTo>
                    <a:pt x="64" y="1126"/>
                  </a:lnTo>
                  <a:cubicBezTo>
                    <a:pt x="57" y="1119"/>
                    <a:pt x="57" y="1112"/>
                    <a:pt x="57" y="1112"/>
                  </a:cubicBezTo>
                  <a:cubicBezTo>
                    <a:pt x="50" y="1105"/>
                    <a:pt x="43" y="1098"/>
                    <a:pt x="43" y="1084"/>
                  </a:cubicBezTo>
                  <a:lnTo>
                    <a:pt x="36" y="1084"/>
                  </a:lnTo>
                  <a:cubicBezTo>
                    <a:pt x="36" y="1084"/>
                    <a:pt x="22" y="1084"/>
                    <a:pt x="29" y="1091"/>
                  </a:cubicBezTo>
                  <a:cubicBezTo>
                    <a:pt x="29" y="1105"/>
                    <a:pt x="36" y="1112"/>
                    <a:pt x="36" y="1119"/>
                  </a:cubicBezTo>
                  <a:cubicBezTo>
                    <a:pt x="36" y="1119"/>
                    <a:pt x="43" y="1126"/>
                    <a:pt x="43" y="1134"/>
                  </a:cubicBezTo>
                  <a:lnTo>
                    <a:pt x="57" y="1162"/>
                  </a:lnTo>
                  <a:cubicBezTo>
                    <a:pt x="71" y="1176"/>
                    <a:pt x="78" y="1197"/>
                    <a:pt x="86" y="1211"/>
                  </a:cubicBezTo>
                  <a:lnTo>
                    <a:pt x="100" y="1225"/>
                  </a:lnTo>
                  <a:cubicBezTo>
                    <a:pt x="114" y="1246"/>
                    <a:pt x="121" y="1260"/>
                    <a:pt x="142" y="1282"/>
                  </a:cubicBezTo>
                  <a:lnTo>
                    <a:pt x="93" y="1782"/>
                  </a:lnTo>
                  <a:cubicBezTo>
                    <a:pt x="93" y="1782"/>
                    <a:pt x="93" y="1782"/>
                    <a:pt x="100" y="1789"/>
                  </a:cubicBezTo>
                  <a:lnTo>
                    <a:pt x="114" y="1775"/>
                  </a:lnTo>
                  <a:lnTo>
                    <a:pt x="1270" y="1098"/>
                  </a:lnTo>
                  <a:cubicBezTo>
                    <a:pt x="1270" y="1098"/>
                    <a:pt x="1270" y="1098"/>
                    <a:pt x="1270" y="1091"/>
                  </a:cubicBezTo>
                  <a:lnTo>
                    <a:pt x="1319" y="591"/>
                  </a:lnTo>
                  <a:cubicBezTo>
                    <a:pt x="1319" y="591"/>
                    <a:pt x="1326" y="591"/>
                    <a:pt x="1312" y="577"/>
                  </a:cubicBezTo>
                  <a:cubicBezTo>
                    <a:pt x="1305" y="563"/>
                    <a:pt x="1291" y="548"/>
                    <a:pt x="1277" y="527"/>
                  </a:cubicBezTo>
                  <a:cubicBezTo>
                    <a:pt x="1277" y="520"/>
                    <a:pt x="1270" y="520"/>
                    <a:pt x="1270" y="513"/>
                  </a:cubicBezTo>
                  <a:cubicBezTo>
                    <a:pt x="1256" y="499"/>
                    <a:pt x="1249" y="478"/>
                    <a:pt x="1235" y="457"/>
                  </a:cubicBezTo>
                  <a:cubicBezTo>
                    <a:pt x="1235" y="457"/>
                    <a:pt x="1235" y="450"/>
                    <a:pt x="1235" y="450"/>
                  </a:cubicBezTo>
                  <a:lnTo>
                    <a:pt x="1235" y="443"/>
                  </a:lnTo>
                  <a:cubicBezTo>
                    <a:pt x="1220" y="422"/>
                    <a:pt x="1220" y="407"/>
                    <a:pt x="1213" y="400"/>
                  </a:cubicBezTo>
                  <a:lnTo>
                    <a:pt x="1206" y="400"/>
                  </a:lnTo>
                  <a:lnTo>
                    <a:pt x="1213" y="393"/>
                  </a:lnTo>
                  <a:cubicBezTo>
                    <a:pt x="1206" y="379"/>
                    <a:pt x="1199" y="365"/>
                    <a:pt x="1192" y="344"/>
                  </a:cubicBezTo>
                  <a:cubicBezTo>
                    <a:pt x="1185" y="330"/>
                    <a:pt x="1185" y="309"/>
                    <a:pt x="1178" y="295"/>
                  </a:cubicBezTo>
                  <a:cubicBezTo>
                    <a:pt x="1178" y="274"/>
                    <a:pt x="1178" y="259"/>
                    <a:pt x="1171" y="245"/>
                  </a:cubicBezTo>
                  <a:cubicBezTo>
                    <a:pt x="1171" y="231"/>
                    <a:pt x="1171" y="210"/>
                    <a:pt x="1171" y="196"/>
                  </a:cubicBezTo>
                  <a:lnTo>
                    <a:pt x="1171" y="161"/>
                  </a:lnTo>
                  <a:cubicBezTo>
                    <a:pt x="1178" y="154"/>
                    <a:pt x="1178" y="147"/>
                    <a:pt x="1178" y="133"/>
                  </a:cubicBezTo>
                  <a:cubicBezTo>
                    <a:pt x="1178" y="125"/>
                    <a:pt x="1185" y="118"/>
                    <a:pt x="1185" y="104"/>
                  </a:cubicBezTo>
                  <a:cubicBezTo>
                    <a:pt x="1185" y="104"/>
                    <a:pt x="1192" y="97"/>
                    <a:pt x="1192" y="90"/>
                  </a:cubicBezTo>
                  <a:cubicBezTo>
                    <a:pt x="1199" y="83"/>
                    <a:pt x="1199" y="76"/>
                    <a:pt x="1206" y="69"/>
                  </a:cubicBezTo>
                  <a:cubicBezTo>
                    <a:pt x="1213" y="55"/>
                    <a:pt x="1220" y="48"/>
                    <a:pt x="1228" y="34"/>
                  </a:cubicBezTo>
                  <a:cubicBezTo>
                    <a:pt x="1235" y="34"/>
                    <a:pt x="1249" y="27"/>
                    <a:pt x="1256" y="20"/>
                  </a:cubicBezTo>
                  <a:cubicBezTo>
                    <a:pt x="1256" y="13"/>
                    <a:pt x="1256" y="6"/>
                    <a:pt x="1256" y="6"/>
                  </a:cubicBezTo>
                  <a:cubicBezTo>
                    <a:pt x="1252" y="2"/>
                    <a:pt x="1249" y="0"/>
                    <a:pt x="1246"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8"/>
            <p:cNvSpPr/>
            <p:nvPr/>
          </p:nvSpPr>
          <p:spPr>
            <a:xfrm>
              <a:off x="560450" y="1620775"/>
              <a:ext cx="40375" cy="19600"/>
            </a:xfrm>
            <a:custGeom>
              <a:avLst/>
              <a:gdLst/>
              <a:ahLst/>
              <a:cxnLst/>
              <a:rect l="l" t="t" r="r" b="b"/>
              <a:pathLst>
                <a:path w="1615" h="784" extrusionOk="0">
                  <a:moveTo>
                    <a:pt x="1241" y="1"/>
                  </a:moveTo>
                  <a:lnTo>
                    <a:pt x="1199" y="15"/>
                  </a:lnTo>
                  <a:cubicBezTo>
                    <a:pt x="1184" y="15"/>
                    <a:pt x="1170" y="22"/>
                    <a:pt x="1156" y="29"/>
                  </a:cubicBezTo>
                  <a:lnTo>
                    <a:pt x="0" y="706"/>
                  </a:lnTo>
                  <a:cubicBezTo>
                    <a:pt x="14" y="699"/>
                    <a:pt x="28" y="692"/>
                    <a:pt x="42" y="685"/>
                  </a:cubicBezTo>
                  <a:cubicBezTo>
                    <a:pt x="49" y="685"/>
                    <a:pt x="64" y="677"/>
                    <a:pt x="71" y="677"/>
                  </a:cubicBezTo>
                  <a:cubicBezTo>
                    <a:pt x="92" y="670"/>
                    <a:pt x="106" y="670"/>
                    <a:pt x="120" y="670"/>
                  </a:cubicBezTo>
                  <a:lnTo>
                    <a:pt x="169" y="670"/>
                  </a:lnTo>
                  <a:cubicBezTo>
                    <a:pt x="190" y="670"/>
                    <a:pt x="205" y="670"/>
                    <a:pt x="219" y="677"/>
                  </a:cubicBezTo>
                  <a:cubicBezTo>
                    <a:pt x="240" y="677"/>
                    <a:pt x="254" y="685"/>
                    <a:pt x="275" y="692"/>
                  </a:cubicBezTo>
                  <a:cubicBezTo>
                    <a:pt x="289" y="699"/>
                    <a:pt x="310" y="706"/>
                    <a:pt x="324" y="713"/>
                  </a:cubicBezTo>
                  <a:cubicBezTo>
                    <a:pt x="346" y="720"/>
                    <a:pt x="367" y="727"/>
                    <a:pt x="381" y="741"/>
                  </a:cubicBezTo>
                  <a:lnTo>
                    <a:pt x="458" y="783"/>
                  </a:lnTo>
                  <a:lnTo>
                    <a:pt x="1614" y="114"/>
                  </a:lnTo>
                  <a:lnTo>
                    <a:pt x="1537" y="71"/>
                  </a:lnTo>
                  <a:lnTo>
                    <a:pt x="1523" y="57"/>
                  </a:lnTo>
                  <a:lnTo>
                    <a:pt x="1502" y="50"/>
                  </a:lnTo>
                  <a:lnTo>
                    <a:pt x="1488" y="43"/>
                  </a:lnTo>
                  <a:lnTo>
                    <a:pt x="1459" y="29"/>
                  </a:lnTo>
                  <a:lnTo>
                    <a:pt x="1438" y="22"/>
                  </a:lnTo>
                  <a:lnTo>
                    <a:pt x="1417" y="15"/>
                  </a:lnTo>
                  <a:lnTo>
                    <a:pt x="1389" y="8"/>
                  </a:lnTo>
                  <a:lnTo>
                    <a:pt x="1382" y="8"/>
                  </a:lnTo>
                  <a:lnTo>
                    <a:pt x="1347" y="1"/>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8"/>
            <p:cNvSpPr/>
            <p:nvPr/>
          </p:nvSpPr>
          <p:spPr>
            <a:xfrm>
              <a:off x="560100" y="1620425"/>
              <a:ext cx="41075" cy="20300"/>
            </a:xfrm>
            <a:custGeom>
              <a:avLst/>
              <a:gdLst/>
              <a:ahLst/>
              <a:cxnLst/>
              <a:rect l="l" t="t" r="r" b="b"/>
              <a:pathLst>
                <a:path w="1643" h="812" extrusionOk="0">
                  <a:moveTo>
                    <a:pt x="1382" y="29"/>
                  </a:moveTo>
                  <a:lnTo>
                    <a:pt x="1403" y="36"/>
                  </a:lnTo>
                  <a:lnTo>
                    <a:pt x="1424" y="36"/>
                  </a:lnTo>
                  <a:lnTo>
                    <a:pt x="1445" y="43"/>
                  </a:lnTo>
                  <a:lnTo>
                    <a:pt x="1466" y="50"/>
                  </a:lnTo>
                  <a:lnTo>
                    <a:pt x="1495" y="64"/>
                  </a:lnTo>
                  <a:lnTo>
                    <a:pt x="1509" y="71"/>
                  </a:lnTo>
                  <a:lnTo>
                    <a:pt x="1530" y="85"/>
                  </a:lnTo>
                  <a:lnTo>
                    <a:pt x="1551" y="92"/>
                  </a:lnTo>
                  <a:lnTo>
                    <a:pt x="1607" y="128"/>
                  </a:lnTo>
                  <a:lnTo>
                    <a:pt x="472" y="783"/>
                  </a:lnTo>
                  <a:lnTo>
                    <a:pt x="402" y="748"/>
                  </a:lnTo>
                  <a:cubicBezTo>
                    <a:pt x="388" y="734"/>
                    <a:pt x="367" y="727"/>
                    <a:pt x="345" y="713"/>
                  </a:cubicBezTo>
                  <a:cubicBezTo>
                    <a:pt x="331" y="706"/>
                    <a:pt x="310" y="699"/>
                    <a:pt x="289" y="691"/>
                  </a:cubicBezTo>
                  <a:cubicBezTo>
                    <a:pt x="275" y="684"/>
                    <a:pt x="254" y="684"/>
                    <a:pt x="233" y="677"/>
                  </a:cubicBezTo>
                  <a:cubicBezTo>
                    <a:pt x="219" y="677"/>
                    <a:pt x="204" y="670"/>
                    <a:pt x="183" y="670"/>
                  </a:cubicBezTo>
                  <a:lnTo>
                    <a:pt x="155" y="670"/>
                  </a:lnTo>
                  <a:lnTo>
                    <a:pt x="155" y="677"/>
                  </a:lnTo>
                  <a:lnTo>
                    <a:pt x="113" y="677"/>
                  </a:lnTo>
                  <a:lnTo>
                    <a:pt x="1177" y="64"/>
                  </a:lnTo>
                  <a:cubicBezTo>
                    <a:pt x="1191" y="57"/>
                    <a:pt x="1205" y="50"/>
                    <a:pt x="1220" y="43"/>
                  </a:cubicBezTo>
                  <a:cubicBezTo>
                    <a:pt x="1227" y="36"/>
                    <a:pt x="1241" y="36"/>
                    <a:pt x="1255" y="36"/>
                  </a:cubicBezTo>
                  <a:cubicBezTo>
                    <a:pt x="1262" y="29"/>
                    <a:pt x="1276" y="29"/>
                    <a:pt x="1290" y="29"/>
                  </a:cubicBezTo>
                  <a:close/>
                  <a:moveTo>
                    <a:pt x="1283" y="1"/>
                  </a:moveTo>
                  <a:cubicBezTo>
                    <a:pt x="1269" y="1"/>
                    <a:pt x="1255" y="1"/>
                    <a:pt x="1248" y="8"/>
                  </a:cubicBezTo>
                  <a:lnTo>
                    <a:pt x="1213" y="15"/>
                  </a:lnTo>
                  <a:cubicBezTo>
                    <a:pt x="1198" y="22"/>
                    <a:pt x="1184" y="29"/>
                    <a:pt x="1170" y="36"/>
                  </a:cubicBezTo>
                  <a:lnTo>
                    <a:pt x="7" y="713"/>
                  </a:lnTo>
                  <a:cubicBezTo>
                    <a:pt x="0" y="720"/>
                    <a:pt x="0" y="727"/>
                    <a:pt x="7" y="727"/>
                  </a:cubicBezTo>
                  <a:cubicBezTo>
                    <a:pt x="7" y="730"/>
                    <a:pt x="9" y="732"/>
                    <a:pt x="12" y="732"/>
                  </a:cubicBezTo>
                  <a:cubicBezTo>
                    <a:pt x="14" y="732"/>
                    <a:pt x="18" y="730"/>
                    <a:pt x="21" y="727"/>
                  </a:cubicBezTo>
                  <a:cubicBezTo>
                    <a:pt x="28" y="720"/>
                    <a:pt x="42" y="713"/>
                    <a:pt x="56" y="713"/>
                  </a:cubicBezTo>
                  <a:lnTo>
                    <a:pt x="99" y="699"/>
                  </a:lnTo>
                  <a:cubicBezTo>
                    <a:pt x="106" y="699"/>
                    <a:pt x="120" y="691"/>
                    <a:pt x="134" y="691"/>
                  </a:cubicBezTo>
                  <a:lnTo>
                    <a:pt x="190" y="691"/>
                  </a:lnTo>
                  <a:cubicBezTo>
                    <a:pt x="204" y="699"/>
                    <a:pt x="219" y="699"/>
                    <a:pt x="233" y="706"/>
                  </a:cubicBezTo>
                  <a:lnTo>
                    <a:pt x="282" y="720"/>
                  </a:lnTo>
                  <a:cubicBezTo>
                    <a:pt x="303" y="720"/>
                    <a:pt x="317" y="727"/>
                    <a:pt x="338" y="734"/>
                  </a:cubicBezTo>
                  <a:lnTo>
                    <a:pt x="338" y="741"/>
                  </a:lnTo>
                  <a:cubicBezTo>
                    <a:pt x="360" y="748"/>
                    <a:pt x="374" y="755"/>
                    <a:pt x="395" y="762"/>
                  </a:cubicBezTo>
                  <a:cubicBezTo>
                    <a:pt x="395" y="762"/>
                    <a:pt x="465" y="811"/>
                    <a:pt x="472" y="811"/>
                  </a:cubicBezTo>
                  <a:cubicBezTo>
                    <a:pt x="486" y="811"/>
                    <a:pt x="486" y="797"/>
                    <a:pt x="479" y="797"/>
                  </a:cubicBezTo>
                  <a:lnTo>
                    <a:pt x="1635" y="121"/>
                  </a:lnTo>
                  <a:cubicBezTo>
                    <a:pt x="1635" y="121"/>
                    <a:pt x="1643" y="121"/>
                    <a:pt x="1643" y="113"/>
                  </a:cubicBezTo>
                  <a:cubicBezTo>
                    <a:pt x="1643" y="113"/>
                    <a:pt x="1635" y="106"/>
                    <a:pt x="1635" y="106"/>
                  </a:cubicBezTo>
                  <a:lnTo>
                    <a:pt x="1558" y="64"/>
                  </a:lnTo>
                  <a:lnTo>
                    <a:pt x="1544" y="50"/>
                  </a:lnTo>
                  <a:lnTo>
                    <a:pt x="1516" y="36"/>
                  </a:lnTo>
                  <a:lnTo>
                    <a:pt x="1495" y="29"/>
                  </a:lnTo>
                  <a:lnTo>
                    <a:pt x="1473" y="22"/>
                  </a:lnTo>
                  <a:lnTo>
                    <a:pt x="1452" y="8"/>
                  </a:lnTo>
                  <a:lnTo>
                    <a:pt x="1445" y="22"/>
                  </a:lnTo>
                  <a:lnTo>
                    <a:pt x="1445" y="8"/>
                  </a:lnTo>
                  <a:lnTo>
                    <a:pt x="1431" y="8"/>
                  </a:lnTo>
                  <a:lnTo>
                    <a:pt x="1403"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8"/>
            <p:cNvSpPr/>
            <p:nvPr/>
          </p:nvSpPr>
          <p:spPr>
            <a:xfrm>
              <a:off x="581425" y="1629075"/>
              <a:ext cx="50775" cy="29450"/>
            </a:xfrm>
            <a:custGeom>
              <a:avLst/>
              <a:gdLst/>
              <a:ahLst/>
              <a:cxnLst/>
              <a:rect l="l" t="t" r="r" b="b"/>
              <a:pathLst>
                <a:path w="2031" h="1178" extrusionOk="0">
                  <a:moveTo>
                    <a:pt x="1163" y="0"/>
                  </a:moveTo>
                  <a:lnTo>
                    <a:pt x="0" y="677"/>
                  </a:lnTo>
                  <a:lnTo>
                    <a:pt x="874" y="1177"/>
                  </a:lnTo>
                  <a:lnTo>
                    <a:pt x="2030" y="508"/>
                  </a:lnTo>
                  <a:lnTo>
                    <a:pt x="1163"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8"/>
            <p:cNvSpPr/>
            <p:nvPr/>
          </p:nvSpPr>
          <p:spPr>
            <a:xfrm>
              <a:off x="581225" y="1628900"/>
              <a:ext cx="51325" cy="29800"/>
            </a:xfrm>
            <a:custGeom>
              <a:avLst/>
              <a:gdLst/>
              <a:ahLst/>
              <a:cxnLst/>
              <a:rect l="l" t="t" r="r" b="b"/>
              <a:pathLst>
                <a:path w="2053" h="1192" extrusionOk="0">
                  <a:moveTo>
                    <a:pt x="1171" y="21"/>
                  </a:moveTo>
                  <a:lnTo>
                    <a:pt x="2017" y="508"/>
                  </a:lnTo>
                  <a:lnTo>
                    <a:pt x="882" y="1170"/>
                  </a:lnTo>
                  <a:lnTo>
                    <a:pt x="36" y="684"/>
                  </a:lnTo>
                  <a:lnTo>
                    <a:pt x="1171" y="21"/>
                  </a:lnTo>
                  <a:close/>
                  <a:moveTo>
                    <a:pt x="1164" y="0"/>
                  </a:moveTo>
                  <a:lnTo>
                    <a:pt x="8" y="670"/>
                  </a:lnTo>
                  <a:cubicBezTo>
                    <a:pt x="1" y="677"/>
                    <a:pt x="1" y="677"/>
                    <a:pt x="1" y="684"/>
                  </a:cubicBezTo>
                  <a:cubicBezTo>
                    <a:pt x="1" y="684"/>
                    <a:pt x="1" y="691"/>
                    <a:pt x="8" y="691"/>
                  </a:cubicBezTo>
                  <a:cubicBezTo>
                    <a:pt x="8" y="691"/>
                    <a:pt x="875" y="1191"/>
                    <a:pt x="882" y="1191"/>
                  </a:cubicBezTo>
                  <a:lnTo>
                    <a:pt x="889" y="1191"/>
                  </a:lnTo>
                  <a:lnTo>
                    <a:pt x="2045" y="522"/>
                  </a:lnTo>
                  <a:cubicBezTo>
                    <a:pt x="2045" y="515"/>
                    <a:pt x="2052" y="515"/>
                    <a:pt x="2052" y="508"/>
                  </a:cubicBezTo>
                  <a:cubicBezTo>
                    <a:pt x="2045" y="508"/>
                    <a:pt x="2045" y="501"/>
                    <a:pt x="2045" y="501"/>
                  </a:cubicBezTo>
                  <a:lnTo>
                    <a:pt x="1171" y="0"/>
                  </a:ln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8"/>
            <p:cNvSpPr/>
            <p:nvPr/>
          </p:nvSpPr>
          <p:spPr>
            <a:xfrm>
              <a:off x="581775" y="1609675"/>
              <a:ext cx="31925" cy="36325"/>
            </a:xfrm>
            <a:custGeom>
              <a:avLst/>
              <a:gdLst/>
              <a:ahLst/>
              <a:cxnLst/>
              <a:rect l="l" t="t" r="r" b="b"/>
              <a:pathLst>
                <a:path w="1277" h="1453" extrusionOk="0">
                  <a:moveTo>
                    <a:pt x="1276" y="1"/>
                  </a:moveTo>
                  <a:cubicBezTo>
                    <a:pt x="1268" y="5"/>
                    <a:pt x="1261" y="8"/>
                    <a:pt x="1254" y="13"/>
                  </a:cubicBezTo>
                  <a:lnTo>
                    <a:pt x="1254" y="13"/>
                  </a:lnTo>
                  <a:lnTo>
                    <a:pt x="1276" y="1"/>
                  </a:lnTo>
                  <a:close/>
                  <a:moveTo>
                    <a:pt x="1254" y="13"/>
                  </a:moveTo>
                  <a:lnTo>
                    <a:pt x="120" y="670"/>
                  </a:lnTo>
                  <a:cubicBezTo>
                    <a:pt x="106" y="684"/>
                    <a:pt x="92" y="691"/>
                    <a:pt x="78" y="699"/>
                  </a:cubicBezTo>
                  <a:lnTo>
                    <a:pt x="71" y="713"/>
                  </a:lnTo>
                  <a:cubicBezTo>
                    <a:pt x="64" y="720"/>
                    <a:pt x="49" y="734"/>
                    <a:pt x="42" y="748"/>
                  </a:cubicBezTo>
                  <a:cubicBezTo>
                    <a:pt x="35" y="755"/>
                    <a:pt x="28" y="769"/>
                    <a:pt x="28" y="776"/>
                  </a:cubicBezTo>
                  <a:cubicBezTo>
                    <a:pt x="21" y="783"/>
                    <a:pt x="14" y="797"/>
                    <a:pt x="14" y="804"/>
                  </a:cubicBezTo>
                  <a:cubicBezTo>
                    <a:pt x="14" y="811"/>
                    <a:pt x="14" y="811"/>
                    <a:pt x="14" y="811"/>
                  </a:cubicBezTo>
                  <a:cubicBezTo>
                    <a:pt x="14" y="825"/>
                    <a:pt x="7" y="832"/>
                    <a:pt x="7" y="847"/>
                  </a:cubicBezTo>
                  <a:lnTo>
                    <a:pt x="7" y="854"/>
                  </a:lnTo>
                  <a:cubicBezTo>
                    <a:pt x="7" y="875"/>
                    <a:pt x="0" y="882"/>
                    <a:pt x="0" y="889"/>
                  </a:cubicBezTo>
                  <a:cubicBezTo>
                    <a:pt x="0" y="896"/>
                    <a:pt x="0" y="896"/>
                    <a:pt x="0" y="903"/>
                  </a:cubicBezTo>
                  <a:cubicBezTo>
                    <a:pt x="0" y="910"/>
                    <a:pt x="0" y="917"/>
                    <a:pt x="0" y="931"/>
                  </a:cubicBezTo>
                  <a:cubicBezTo>
                    <a:pt x="0" y="938"/>
                    <a:pt x="0" y="945"/>
                    <a:pt x="0" y="952"/>
                  </a:cubicBezTo>
                  <a:lnTo>
                    <a:pt x="0" y="1453"/>
                  </a:lnTo>
                  <a:lnTo>
                    <a:pt x="1156" y="776"/>
                  </a:lnTo>
                  <a:lnTo>
                    <a:pt x="1156" y="283"/>
                  </a:lnTo>
                  <a:cubicBezTo>
                    <a:pt x="1156" y="261"/>
                    <a:pt x="1156" y="247"/>
                    <a:pt x="1156" y="233"/>
                  </a:cubicBezTo>
                  <a:lnTo>
                    <a:pt x="1149" y="226"/>
                  </a:lnTo>
                  <a:cubicBezTo>
                    <a:pt x="1149" y="212"/>
                    <a:pt x="1149" y="198"/>
                    <a:pt x="1156" y="184"/>
                  </a:cubicBezTo>
                  <a:cubicBezTo>
                    <a:pt x="1156" y="177"/>
                    <a:pt x="1163" y="163"/>
                    <a:pt x="1163" y="149"/>
                  </a:cubicBezTo>
                  <a:cubicBezTo>
                    <a:pt x="1170" y="135"/>
                    <a:pt x="1177" y="121"/>
                    <a:pt x="1177" y="106"/>
                  </a:cubicBezTo>
                  <a:cubicBezTo>
                    <a:pt x="1184" y="99"/>
                    <a:pt x="1191" y="85"/>
                    <a:pt x="1198" y="71"/>
                  </a:cubicBezTo>
                  <a:cubicBezTo>
                    <a:pt x="1206" y="57"/>
                    <a:pt x="1220" y="50"/>
                    <a:pt x="1227" y="36"/>
                  </a:cubicBezTo>
                  <a:lnTo>
                    <a:pt x="1241" y="29"/>
                  </a:lnTo>
                  <a:cubicBezTo>
                    <a:pt x="1244" y="23"/>
                    <a:pt x="1249" y="18"/>
                    <a:pt x="1254" y="13"/>
                  </a:cubicBezTo>
                  <a:close/>
                </a:path>
              </a:pathLst>
            </a:custGeom>
            <a:solidFill>
              <a:srgbClr val="231F2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8"/>
            <p:cNvSpPr/>
            <p:nvPr/>
          </p:nvSpPr>
          <p:spPr>
            <a:xfrm>
              <a:off x="581225" y="1609375"/>
              <a:ext cx="32825" cy="36800"/>
            </a:xfrm>
            <a:custGeom>
              <a:avLst/>
              <a:gdLst/>
              <a:ahLst/>
              <a:cxnLst/>
              <a:rect l="l" t="t" r="r" b="b"/>
              <a:pathLst>
                <a:path w="1313" h="1472" extrusionOk="0">
                  <a:moveTo>
                    <a:pt x="1228" y="69"/>
                  </a:moveTo>
                  <a:lnTo>
                    <a:pt x="1220" y="83"/>
                  </a:lnTo>
                  <a:cubicBezTo>
                    <a:pt x="1213" y="90"/>
                    <a:pt x="1206" y="104"/>
                    <a:pt x="1199" y="118"/>
                  </a:cubicBezTo>
                  <a:cubicBezTo>
                    <a:pt x="1199" y="125"/>
                    <a:pt x="1192" y="140"/>
                    <a:pt x="1185" y="154"/>
                  </a:cubicBezTo>
                  <a:cubicBezTo>
                    <a:pt x="1185" y="168"/>
                    <a:pt x="1178" y="182"/>
                    <a:pt x="1178" y="196"/>
                  </a:cubicBezTo>
                  <a:cubicBezTo>
                    <a:pt x="1171" y="210"/>
                    <a:pt x="1171" y="224"/>
                    <a:pt x="1171" y="238"/>
                  </a:cubicBezTo>
                  <a:cubicBezTo>
                    <a:pt x="1171" y="259"/>
                    <a:pt x="1171" y="273"/>
                    <a:pt x="1171" y="288"/>
                  </a:cubicBezTo>
                  <a:lnTo>
                    <a:pt x="1171" y="781"/>
                  </a:lnTo>
                  <a:lnTo>
                    <a:pt x="36" y="1444"/>
                  </a:lnTo>
                  <a:lnTo>
                    <a:pt x="36" y="957"/>
                  </a:lnTo>
                  <a:cubicBezTo>
                    <a:pt x="36" y="950"/>
                    <a:pt x="36" y="943"/>
                    <a:pt x="36" y="936"/>
                  </a:cubicBezTo>
                  <a:cubicBezTo>
                    <a:pt x="36" y="929"/>
                    <a:pt x="36" y="922"/>
                    <a:pt x="36" y="922"/>
                  </a:cubicBezTo>
                  <a:lnTo>
                    <a:pt x="36" y="908"/>
                  </a:lnTo>
                  <a:cubicBezTo>
                    <a:pt x="36" y="901"/>
                    <a:pt x="36" y="901"/>
                    <a:pt x="36" y="901"/>
                  </a:cubicBezTo>
                  <a:lnTo>
                    <a:pt x="36" y="880"/>
                  </a:lnTo>
                  <a:lnTo>
                    <a:pt x="36" y="859"/>
                  </a:lnTo>
                  <a:lnTo>
                    <a:pt x="36" y="837"/>
                  </a:lnTo>
                  <a:lnTo>
                    <a:pt x="50" y="816"/>
                  </a:lnTo>
                  <a:cubicBezTo>
                    <a:pt x="50" y="809"/>
                    <a:pt x="50" y="802"/>
                    <a:pt x="57" y="795"/>
                  </a:cubicBezTo>
                  <a:lnTo>
                    <a:pt x="43" y="795"/>
                  </a:lnTo>
                  <a:lnTo>
                    <a:pt x="57" y="788"/>
                  </a:lnTo>
                  <a:cubicBezTo>
                    <a:pt x="64" y="781"/>
                    <a:pt x="71" y="767"/>
                    <a:pt x="79" y="760"/>
                  </a:cubicBezTo>
                  <a:cubicBezTo>
                    <a:pt x="86" y="746"/>
                    <a:pt x="93" y="739"/>
                    <a:pt x="107" y="725"/>
                  </a:cubicBezTo>
                  <a:lnTo>
                    <a:pt x="114" y="718"/>
                  </a:lnTo>
                  <a:cubicBezTo>
                    <a:pt x="121" y="711"/>
                    <a:pt x="135" y="696"/>
                    <a:pt x="149" y="689"/>
                  </a:cubicBezTo>
                  <a:lnTo>
                    <a:pt x="1228" y="69"/>
                  </a:lnTo>
                  <a:close/>
                  <a:moveTo>
                    <a:pt x="1301" y="0"/>
                  </a:moveTo>
                  <a:cubicBezTo>
                    <a:pt x="1298" y="0"/>
                    <a:pt x="1295" y="2"/>
                    <a:pt x="1291" y="6"/>
                  </a:cubicBezTo>
                  <a:lnTo>
                    <a:pt x="121" y="675"/>
                  </a:lnTo>
                  <a:cubicBezTo>
                    <a:pt x="107" y="682"/>
                    <a:pt x="93" y="696"/>
                    <a:pt x="86" y="703"/>
                  </a:cubicBezTo>
                  <a:lnTo>
                    <a:pt x="71" y="711"/>
                  </a:lnTo>
                  <a:cubicBezTo>
                    <a:pt x="64" y="725"/>
                    <a:pt x="50" y="739"/>
                    <a:pt x="43" y="753"/>
                  </a:cubicBezTo>
                  <a:cubicBezTo>
                    <a:pt x="36" y="767"/>
                    <a:pt x="29" y="774"/>
                    <a:pt x="22" y="788"/>
                  </a:cubicBezTo>
                  <a:cubicBezTo>
                    <a:pt x="22" y="795"/>
                    <a:pt x="15" y="809"/>
                    <a:pt x="15" y="816"/>
                  </a:cubicBezTo>
                  <a:lnTo>
                    <a:pt x="8" y="830"/>
                  </a:lnTo>
                  <a:cubicBezTo>
                    <a:pt x="1" y="844"/>
                    <a:pt x="1" y="852"/>
                    <a:pt x="1" y="859"/>
                  </a:cubicBezTo>
                  <a:lnTo>
                    <a:pt x="1" y="880"/>
                  </a:lnTo>
                  <a:lnTo>
                    <a:pt x="1" y="901"/>
                  </a:lnTo>
                  <a:lnTo>
                    <a:pt x="1" y="908"/>
                  </a:lnTo>
                  <a:lnTo>
                    <a:pt x="1" y="922"/>
                  </a:lnTo>
                  <a:cubicBezTo>
                    <a:pt x="1" y="929"/>
                    <a:pt x="1" y="936"/>
                    <a:pt x="1" y="943"/>
                  </a:cubicBezTo>
                  <a:cubicBezTo>
                    <a:pt x="1" y="950"/>
                    <a:pt x="1" y="957"/>
                    <a:pt x="1" y="964"/>
                  </a:cubicBezTo>
                  <a:lnTo>
                    <a:pt x="1" y="1465"/>
                  </a:lnTo>
                  <a:cubicBezTo>
                    <a:pt x="1" y="1465"/>
                    <a:pt x="1" y="1472"/>
                    <a:pt x="8" y="1472"/>
                  </a:cubicBezTo>
                  <a:lnTo>
                    <a:pt x="22" y="1472"/>
                  </a:lnTo>
                  <a:lnTo>
                    <a:pt x="1178" y="795"/>
                  </a:lnTo>
                  <a:cubicBezTo>
                    <a:pt x="1185" y="795"/>
                    <a:pt x="1185" y="788"/>
                    <a:pt x="1185" y="788"/>
                  </a:cubicBezTo>
                  <a:lnTo>
                    <a:pt x="1185" y="288"/>
                  </a:lnTo>
                  <a:cubicBezTo>
                    <a:pt x="1185" y="273"/>
                    <a:pt x="1185" y="252"/>
                    <a:pt x="1185" y="238"/>
                  </a:cubicBezTo>
                  <a:cubicBezTo>
                    <a:pt x="1185" y="224"/>
                    <a:pt x="1192" y="203"/>
                    <a:pt x="1192" y="196"/>
                  </a:cubicBezTo>
                  <a:cubicBezTo>
                    <a:pt x="1199" y="182"/>
                    <a:pt x="1199" y="161"/>
                    <a:pt x="1206" y="154"/>
                  </a:cubicBezTo>
                  <a:cubicBezTo>
                    <a:pt x="1206" y="140"/>
                    <a:pt x="1213" y="133"/>
                    <a:pt x="1220" y="118"/>
                  </a:cubicBezTo>
                  <a:cubicBezTo>
                    <a:pt x="1220" y="111"/>
                    <a:pt x="1228" y="97"/>
                    <a:pt x="1235" y="90"/>
                  </a:cubicBezTo>
                  <a:cubicBezTo>
                    <a:pt x="1242" y="76"/>
                    <a:pt x="1256" y="62"/>
                    <a:pt x="1263" y="55"/>
                  </a:cubicBezTo>
                  <a:lnTo>
                    <a:pt x="1270" y="48"/>
                  </a:lnTo>
                  <a:cubicBezTo>
                    <a:pt x="1284" y="34"/>
                    <a:pt x="1291" y="27"/>
                    <a:pt x="1305" y="20"/>
                  </a:cubicBezTo>
                  <a:cubicBezTo>
                    <a:pt x="1312" y="13"/>
                    <a:pt x="1312" y="6"/>
                    <a:pt x="1305" y="6"/>
                  </a:cubicBezTo>
                  <a:cubicBezTo>
                    <a:pt x="1305" y="2"/>
                    <a:pt x="1303" y="0"/>
                    <a:pt x="1301" y="0"/>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8"/>
            <p:cNvSpPr/>
            <p:nvPr/>
          </p:nvSpPr>
          <p:spPr>
            <a:xfrm>
              <a:off x="612775" y="1647225"/>
              <a:ext cx="43925" cy="100650"/>
            </a:xfrm>
            <a:custGeom>
              <a:avLst/>
              <a:gdLst/>
              <a:ahLst/>
              <a:cxnLst/>
              <a:rect l="l" t="t" r="r" b="b"/>
              <a:pathLst>
                <a:path w="1757" h="4026" extrusionOk="0">
                  <a:moveTo>
                    <a:pt x="1185" y="0"/>
                  </a:moveTo>
                  <a:lnTo>
                    <a:pt x="1" y="677"/>
                  </a:lnTo>
                  <a:lnTo>
                    <a:pt x="64" y="712"/>
                  </a:lnTo>
                  <a:cubicBezTo>
                    <a:pt x="85" y="719"/>
                    <a:pt x="99" y="733"/>
                    <a:pt x="121" y="747"/>
                  </a:cubicBezTo>
                  <a:cubicBezTo>
                    <a:pt x="135" y="754"/>
                    <a:pt x="156" y="769"/>
                    <a:pt x="170" y="783"/>
                  </a:cubicBezTo>
                  <a:cubicBezTo>
                    <a:pt x="184" y="797"/>
                    <a:pt x="205" y="818"/>
                    <a:pt x="226" y="832"/>
                  </a:cubicBezTo>
                  <a:lnTo>
                    <a:pt x="233" y="839"/>
                  </a:lnTo>
                  <a:lnTo>
                    <a:pt x="269" y="874"/>
                  </a:lnTo>
                  <a:lnTo>
                    <a:pt x="276" y="881"/>
                  </a:lnTo>
                  <a:lnTo>
                    <a:pt x="304" y="917"/>
                  </a:lnTo>
                  <a:lnTo>
                    <a:pt x="325" y="938"/>
                  </a:lnTo>
                  <a:lnTo>
                    <a:pt x="353" y="973"/>
                  </a:lnTo>
                  <a:lnTo>
                    <a:pt x="367" y="994"/>
                  </a:lnTo>
                  <a:lnTo>
                    <a:pt x="403" y="1043"/>
                  </a:lnTo>
                  <a:lnTo>
                    <a:pt x="410" y="1051"/>
                  </a:lnTo>
                  <a:lnTo>
                    <a:pt x="445" y="1114"/>
                  </a:lnTo>
                  <a:cubicBezTo>
                    <a:pt x="445" y="1114"/>
                    <a:pt x="452" y="1121"/>
                    <a:pt x="452" y="1128"/>
                  </a:cubicBezTo>
                  <a:cubicBezTo>
                    <a:pt x="459" y="1135"/>
                    <a:pt x="473" y="1156"/>
                    <a:pt x="480" y="1177"/>
                  </a:cubicBezTo>
                  <a:lnTo>
                    <a:pt x="494" y="1199"/>
                  </a:lnTo>
                  <a:lnTo>
                    <a:pt x="508" y="1241"/>
                  </a:lnTo>
                  <a:lnTo>
                    <a:pt x="515" y="1255"/>
                  </a:lnTo>
                  <a:cubicBezTo>
                    <a:pt x="522" y="1269"/>
                    <a:pt x="529" y="1283"/>
                    <a:pt x="537" y="1304"/>
                  </a:cubicBezTo>
                  <a:cubicBezTo>
                    <a:pt x="537" y="1304"/>
                    <a:pt x="537" y="1311"/>
                    <a:pt x="537" y="1311"/>
                  </a:cubicBezTo>
                  <a:cubicBezTo>
                    <a:pt x="544" y="1332"/>
                    <a:pt x="551" y="1354"/>
                    <a:pt x="558" y="1375"/>
                  </a:cubicBezTo>
                  <a:lnTo>
                    <a:pt x="558" y="1382"/>
                  </a:lnTo>
                  <a:cubicBezTo>
                    <a:pt x="565" y="1403"/>
                    <a:pt x="572" y="1417"/>
                    <a:pt x="572" y="1438"/>
                  </a:cubicBezTo>
                  <a:cubicBezTo>
                    <a:pt x="579" y="1459"/>
                    <a:pt x="586" y="1488"/>
                    <a:pt x="586" y="1509"/>
                  </a:cubicBezTo>
                  <a:cubicBezTo>
                    <a:pt x="593" y="1530"/>
                    <a:pt x="593" y="1551"/>
                    <a:pt x="600" y="1572"/>
                  </a:cubicBezTo>
                  <a:cubicBezTo>
                    <a:pt x="600" y="1593"/>
                    <a:pt x="600" y="1621"/>
                    <a:pt x="600" y="1643"/>
                  </a:cubicBezTo>
                  <a:lnTo>
                    <a:pt x="593" y="3680"/>
                  </a:lnTo>
                  <a:lnTo>
                    <a:pt x="593" y="3736"/>
                  </a:lnTo>
                  <a:cubicBezTo>
                    <a:pt x="593" y="3757"/>
                    <a:pt x="586" y="3779"/>
                    <a:pt x="586" y="3793"/>
                  </a:cubicBezTo>
                  <a:cubicBezTo>
                    <a:pt x="579" y="3814"/>
                    <a:pt x="579" y="3828"/>
                    <a:pt x="572" y="3849"/>
                  </a:cubicBezTo>
                  <a:lnTo>
                    <a:pt x="572" y="3856"/>
                  </a:lnTo>
                  <a:cubicBezTo>
                    <a:pt x="572" y="3870"/>
                    <a:pt x="558" y="3877"/>
                    <a:pt x="558" y="3891"/>
                  </a:cubicBezTo>
                  <a:cubicBezTo>
                    <a:pt x="551" y="3905"/>
                    <a:pt x="544" y="3920"/>
                    <a:pt x="529" y="3934"/>
                  </a:cubicBezTo>
                  <a:lnTo>
                    <a:pt x="508" y="3969"/>
                  </a:lnTo>
                  <a:lnTo>
                    <a:pt x="501" y="3976"/>
                  </a:lnTo>
                  <a:lnTo>
                    <a:pt x="480" y="3997"/>
                  </a:lnTo>
                  <a:lnTo>
                    <a:pt x="473" y="4004"/>
                  </a:lnTo>
                  <a:cubicBezTo>
                    <a:pt x="464" y="4009"/>
                    <a:pt x="458" y="4013"/>
                    <a:pt x="451" y="4018"/>
                  </a:cubicBezTo>
                  <a:lnTo>
                    <a:pt x="451" y="4018"/>
                  </a:lnTo>
                  <a:lnTo>
                    <a:pt x="1594" y="3356"/>
                  </a:lnTo>
                  <a:cubicBezTo>
                    <a:pt x="1608" y="3349"/>
                    <a:pt x="1615" y="3342"/>
                    <a:pt x="1629" y="3334"/>
                  </a:cubicBezTo>
                  <a:lnTo>
                    <a:pt x="1636" y="3327"/>
                  </a:lnTo>
                  <a:lnTo>
                    <a:pt x="1657" y="3306"/>
                  </a:lnTo>
                  <a:lnTo>
                    <a:pt x="1664" y="3299"/>
                  </a:lnTo>
                  <a:cubicBezTo>
                    <a:pt x="1671" y="3285"/>
                    <a:pt x="1679" y="3278"/>
                    <a:pt x="1686" y="3271"/>
                  </a:cubicBezTo>
                  <a:cubicBezTo>
                    <a:pt x="1693" y="3257"/>
                    <a:pt x="1707" y="3243"/>
                    <a:pt x="1714" y="3229"/>
                  </a:cubicBezTo>
                  <a:cubicBezTo>
                    <a:pt x="1714" y="3215"/>
                    <a:pt x="1721" y="3201"/>
                    <a:pt x="1721" y="3193"/>
                  </a:cubicBezTo>
                  <a:cubicBezTo>
                    <a:pt x="1728" y="3193"/>
                    <a:pt x="1728" y="3186"/>
                    <a:pt x="1728" y="3179"/>
                  </a:cubicBezTo>
                  <a:lnTo>
                    <a:pt x="1728" y="3172"/>
                  </a:lnTo>
                  <a:cubicBezTo>
                    <a:pt x="1728" y="3165"/>
                    <a:pt x="1735" y="3151"/>
                    <a:pt x="1735" y="3137"/>
                  </a:cubicBezTo>
                  <a:cubicBezTo>
                    <a:pt x="1735" y="3137"/>
                    <a:pt x="1735" y="3130"/>
                    <a:pt x="1735" y="3130"/>
                  </a:cubicBezTo>
                  <a:lnTo>
                    <a:pt x="1735" y="3116"/>
                  </a:lnTo>
                  <a:cubicBezTo>
                    <a:pt x="1735" y="3102"/>
                    <a:pt x="1735" y="3095"/>
                    <a:pt x="1735" y="3088"/>
                  </a:cubicBezTo>
                  <a:cubicBezTo>
                    <a:pt x="1735" y="3081"/>
                    <a:pt x="1735" y="3081"/>
                    <a:pt x="1735" y="3074"/>
                  </a:cubicBezTo>
                  <a:lnTo>
                    <a:pt x="1735" y="3038"/>
                  </a:lnTo>
                  <a:cubicBezTo>
                    <a:pt x="1735" y="3024"/>
                    <a:pt x="1735" y="3017"/>
                    <a:pt x="1735" y="3010"/>
                  </a:cubicBezTo>
                  <a:lnTo>
                    <a:pt x="1756" y="3003"/>
                  </a:lnTo>
                  <a:lnTo>
                    <a:pt x="1756" y="966"/>
                  </a:lnTo>
                  <a:lnTo>
                    <a:pt x="1756" y="938"/>
                  </a:lnTo>
                  <a:lnTo>
                    <a:pt x="1756" y="910"/>
                  </a:lnTo>
                  <a:cubicBezTo>
                    <a:pt x="1756" y="910"/>
                    <a:pt x="1756" y="902"/>
                    <a:pt x="1756" y="902"/>
                  </a:cubicBezTo>
                  <a:cubicBezTo>
                    <a:pt x="1756" y="895"/>
                    <a:pt x="1756" y="895"/>
                    <a:pt x="1756" y="888"/>
                  </a:cubicBezTo>
                  <a:lnTo>
                    <a:pt x="1756" y="860"/>
                  </a:lnTo>
                  <a:lnTo>
                    <a:pt x="1756" y="832"/>
                  </a:lnTo>
                  <a:cubicBezTo>
                    <a:pt x="1756" y="825"/>
                    <a:pt x="1756" y="811"/>
                    <a:pt x="1756" y="804"/>
                  </a:cubicBezTo>
                  <a:cubicBezTo>
                    <a:pt x="1749" y="797"/>
                    <a:pt x="1756" y="783"/>
                    <a:pt x="1749" y="776"/>
                  </a:cubicBezTo>
                  <a:cubicBezTo>
                    <a:pt x="1749" y="776"/>
                    <a:pt x="1749" y="769"/>
                    <a:pt x="1749" y="769"/>
                  </a:cubicBezTo>
                  <a:cubicBezTo>
                    <a:pt x="1749" y="754"/>
                    <a:pt x="1749" y="754"/>
                    <a:pt x="1742" y="747"/>
                  </a:cubicBezTo>
                  <a:lnTo>
                    <a:pt x="1735" y="712"/>
                  </a:lnTo>
                  <a:lnTo>
                    <a:pt x="1735" y="705"/>
                  </a:lnTo>
                  <a:lnTo>
                    <a:pt x="1735" y="691"/>
                  </a:lnTo>
                  <a:cubicBezTo>
                    <a:pt x="1735" y="691"/>
                    <a:pt x="1735" y="684"/>
                    <a:pt x="1735" y="684"/>
                  </a:cubicBezTo>
                  <a:cubicBezTo>
                    <a:pt x="1735" y="670"/>
                    <a:pt x="1728" y="656"/>
                    <a:pt x="1721" y="649"/>
                  </a:cubicBezTo>
                  <a:cubicBezTo>
                    <a:pt x="1721" y="642"/>
                    <a:pt x="1721" y="642"/>
                    <a:pt x="1721" y="635"/>
                  </a:cubicBezTo>
                  <a:cubicBezTo>
                    <a:pt x="1721" y="635"/>
                    <a:pt x="1721" y="628"/>
                    <a:pt x="1721" y="620"/>
                  </a:cubicBezTo>
                  <a:cubicBezTo>
                    <a:pt x="1714" y="613"/>
                    <a:pt x="1714" y="606"/>
                    <a:pt x="1707" y="599"/>
                  </a:cubicBezTo>
                  <a:cubicBezTo>
                    <a:pt x="1707" y="592"/>
                    <a:pt x="1700" y="585"/>
                    <a:pt x="1700" y="571"/>
                  </a:cubicBezTo>
                  <a:lnTo>
                    <a:pt x="1693" y="557"/>
                  </a:lnTo>
                  <a:lnTo>
                    <a:pt x="1671" y="522"/>
                  </a:lnTo>
                  <a:lnTo>
                    <a:pt x="1664" y="494"/>
                  </a:lnTo>
                  <a:cubicBezTo>
                    <a:pt x="1650" y="480"/>
                    <a:pt x="1643" y="465"/>
                    <a:pt x="1636" y="451"/>
                  </a:cubicBezTo>
                  <a:cubicBezTo>
                    <a:pt x="1629" y="437"/>
                    <a:pt x="1629" y="437"/>
                    <a:pt x="1629" y="437"/>
                  </a:cubicBezTo>
                  <a:lnTo>
                    <a:pt x="1594" y="374"/>
                  </a:lnTo>
                  <a:lnTo>
                    <a:pt x="1580" y="360"/>
                  </a:lnTo>
                  <a:lnTo>
                    <a:pt x="1552" y="317"/>
                  </a:lnTo>
                  <a:lnTo>
                    <a:pt x="1538" y="296"/>
                  </a:lnTo>
                  <a:lnTo>
                    <a:pt x="1509" y="261"/>
                  </a:lnTo>
                  <a:lnTo>
                    <a:pt x="1488" y="240"/>
                  </a:lnTo>
                  <a:lnTo>
                    <a:pt x="1467" y="212"/>
                  </a:lnTo>
                  <a:lnTo>
                    <a:pt x="1453" y="198"/>
                  </a:lnTo>
                  <a:cubicBezTo>
                    <a:pt x="1446" y="190"/>
                    <a:pt x="1439" y="183"/>
                    <a:pt x="1432" y="176"/>
                  </a:cubicBezTo>
                  <a:lnTo>
                    <a:pt x="1411" y="155"/>
                  </a:lnTo>
                  <a:lnTo>
                    <a:pt x="1404" y="155"/>
                  </a:lnTo>
                  <a:lnTo>
                    <a:pt x="1375" y="120"/>
                  </a:lnTo>
                  <a:lnTo>
                    <a:pt x="1361" y="113"/>
                  </a:lnTo>
                  <a:lnTo>
                    <a:pt x="1347" y="99"/>
                  </a:lnTo>
                  <a:lnTo>
                    <a:pt x="1326" y="85"/>
                  </a:lnTo>
                  <a:lnTo>
                    <a:pt x="1305" y="71"/>
                  </a:lnTo>
                  <a:lnTo>
                    <a:pt x="1277" y="50"/>
                  </a:lnTo>
                  <a:lnTo>
                    <a:pt x="1256" y="35"/>
                  </a:lnTo>
                  <a:lnTo>
                    <a:pt x="1185" y="0"/>
                  </a:lnTo>
                  <a:close/>
                  <a:moveTo>
                    <a:pt x="451" y="4018"/>
                  </a:moveTo>
                  <a:lnTo>
                    <a:pt x="438" y="4025"/>
                  </a:lnTo>
                  <a:cubicBezTo>
                    <a:pt x="443" y="4023"/>
                    <a:pt x="447" y="4020"/>
                    <a:pt x="451" y="4018"/>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8"/>
            <p:cNvSpPr/>
            <p:nvPr/>
          </p:nvSpPr>
          <p:spPr>
            <a:xfrm>
              <a:off x="612425" y="1646875"/>
              <a:ext cx="44450" cy="101175"/>
            </a:xfrm>
            <a:custGeom>
              <a:avLst/>
              <a:gdLst/>
              <a:ahLst/>
              <a:cxnLst/>
              <a:rect l="l" t="t" r="r" b="b"/>
              <a:pathLst>
                <a:path w="1778" h="4047" extrusionOk="0">
                  <a:moveTo>
                    <a:pt x="1157" y="21"/>
                  </a:moveTo>
                  <a:lnTo>
                    <a:pt x="1220" y="56"/>
                  </a:lnTo>
                  <a:lnTo>
                    <a:pt x="1241" y="71"/>
                  </a:lnTo>
                  <a:lnTo>
                    <a:pt x="1270" y="85"/>
                  </a:lnTo>
                  <a:lnTo>
                    <a:pt x="1270" y="92"/>
                  </a:lnTo>
                  <a:lnTo>
                    <a:pt x="1277" y="78"/>
                  </a:lnTo>
                  <a:lnTo>
                    <a:pt x="1277" y="92"/>
                  </a:lnTo>
                  <a:lnTo>
                    <a:pt x="1298" y="106"/>
                  </a:lnTo>
                  <a:lnTo>
                    <a:pt x="1319" y="120"/>
                  </a:lnTo>
                  <a:lnTo>
                    <a:pt x="1340" y="134"/>
                  </a:lnTo>
                  <a:lnTo>
                    <a:pt x="1347" y="141"/>
                  </a:lnTo>
                  <a:lnTo>
                    <a:pt x="1375" y="169"/>
                  </a:lnTo>
                  <a:lnTo>
                    <a:pt x="1389" y="183"/>
                  </a:lnTo>
                  <a:lnTo>
                    <a:pt x="1404" y="197"/>
                  </a:lnTo>
                  <a:lnTo>
                    <a:pt x="1418" y="212"/>
                  </a:lnTo>
                  <a:lnTo>
                    <a:pt x="1439" y="233"/>
                  </a:lnTo>
                  <a:lnTo>
                    <a:pt x="1453" y="247"/>
                  </a:lnTo>
                  <a:lnTo>
                    <a:pt x="1467" y="268"/>
                  </a:lnTo>
                  <a:lnTo>
                    <a:pt x="1481" y="282"/>
                  </a:lnTo>
                  <a:lnTo>
                    <a:pt x="1502" y="310"/>
                  </a:lnTo>
                  <a:lnTo>
                    <a:pt x="1516" y="324"/>
                  </a:lnTo>
                  <a:lnTo>
                    <a:pt x="1523" y="338"/>
                  </a:lnTo>
                  <a:cubicBezTo>
                    <a:pt x="1530" y="353"/>
                    <a:pt x="1552" y="374"/>
                    <a:pt x="1566" y="395"/>
                  </a:cubicBezTo>
                  <a:cubicBezTo>
                    <a:pt x="1573" y="409"/>
                    <a:pt x="1587" y="430"/>
                    <a:pt x="1601" y="451"/>
                  </a:cubicBezTo>
                  <a:lnTo>
                    <a:pt x="1601" y="465"/>
                  </a:lnTo>
                  <a:lnTo>
                    <a:pt x="1615" y="472"/>
                  </a:lnTo>
                  <a:cubicBezTo>
                    <a:pt x="1615" y="486"/>
                    <a:pt x="1622" y="501"/>
                    <a:pt x="1629" y="515"/>
                  </a:cubicBezTo>
                  <a:lnTo>
                    <a:pt x="1643" y="529"/>
                  </a:lnTo>
                  <a:lnTo>
                    <a:pt x="1650" y="550"/>
                  </a:lnTo>
                  <a:cubicBezTo>
                    <a:pt x="1650" y="557"/>
                    <a:pt x="1657" y="564"/>
                    <a:pt x="1657" y="571"/>
                  </a:cubicBezTo>
                  <a:lnTo>
                    <a:pt x="1671" y="599"/>
                  </a:lnTo>
                  <a:cubicBezTo>
                    <a:pt x="1671" y="606"/>
                    <a:pt x="1678" y="613"/>
                    <a:pt x="1678" y="620"/>
                  </a:cubicBezTo>
                  <a:lnTo>
                    <a:pt x="1685" y="634"/>
                  </a:lnTo>
                  <a:lnTo>
                    <a:pt x="1700" y="663"/>
                  </a:lnTo>
                  <a:cubicBezTo>
                    <a:pt x="1700" y="677"/>
                    <a:pt x="1707" y="684"/>
                    <a:pt x="1707" y="698"/>
                  </a:cubicBezTo>
                  <a:lnTo>
                    <a:pt x="1721" y="733"/>
                  </a:lnTo>
                  <a:cubicBezTo>
                    <a:pt x="1721" y="740"/>
                    <a:pt x="1728" y="754"/>
                    <a:pt x="1728" y="761"/>
                  </a:cubicBezTo>
                  <a:cubicBezTo>
                    <a:pt x="1728" y="768"/>
                    <a:pt x="1728" y="768"/>
                    <a:pt x="1728" y="775"/>
                  </a:cubicBezTo>
                  <a:lnTo>
                    <a:pt x="1735" y="790"/>
                  </a:lnTo>
                  <a:lnTo>
                    <a:pt x="1735" y="825"/>
                  </a:lnTo>
                  <a:cubicBezTo>
                    <a:pt x="1742" y="832"/>
                    <a:pt x="1742" y="839"/>
                    <a:pt x="1742" y="846"/>
                  </a:cubicBezTo>
                  <a:lnTo>
                    <a:pt x="1742" y="874"/>
                  </a:lnTo>
                  <a:lnTo>
                    <a:pt x="1742" y="902"/>
                  </a:lnTo>
                  <a:lnTo>
                    <a:pt x="1742" y="931"/>
                  </a:lnTo>
                  <a:lnTo>
                    <a:pt x="1742" y="952"/>
                  </a:lnTo>
                  <a:lnTo>
                    <a:pt x="1742" y="980"/>
                  </a:lnTo>
                  <a:lnTo>
                    <a:pt x="1735" y="3017"/>
                  </a:lnTo>
                  <a:lnTo>
                    <a:pt x="1735" y="3045"/>
                  </a:lnTo>
                  <a:cubicBezTo>
                    <a:pt x="1742" y="3052"/>
                    <a:pt x="1742" y="3059"/>
                    <a:pt x="1735" y="3066"/>
                  </a:cubicBezTo>
                  <a:lnTo>
                    <a:pt x="1735" y="3095"/>
                  </a:lnTo>
                  <a:lnTo>
                    <a:pt x="1735" y="3102"/>
                  </a:lnTo>
                  <a:cubicBezTo>
                    <a:pt x="1742" y="3109"/>
                    <a:pt x="1742" y="3123"/>
                    <a:pt x="1735" y="3130"/>
                  </a:cubicBezTo>
                  <a:lnTo>
                    <a:pt x="1735" y="3151"/>
                  </a:lnTo>
                  <a:cubicBezTo>
                    <a:pt x="1728" y="3165"/>
                    <a:pt x="1728" y="3172"/>
                    <a:pt x="1728" y="3179"/>
                  </a:cubicBezTo>
                  <a:lnTo>
                    <a:pt x="1721" y="3200"/>
                  </a:lnTo>
                  <a:lnTo>
                    <a:pt x="1721" y="3207"/>
                  </a:lnTo>
                  <a:lnTo>
                    <a:pt x="1707" y="3236"/>
                  </a:lnTo>
                  <a:cubicBezTo>
                    <a:pt x="1700" y="3250"/>
                    <a:pt x="1693" y="3264"/>
                    <a:pt x="1685" y="3278"/>
                  </a:cubicBezTo>
                  <a:cubicBezTo>
                    <a:pt x="1678" y="3285"/>
                    <a:pt x="1671" y="3299"/>
                    <a:pt x="1664" y="3306"/>
                  </a:cubicBezTo>
                  <a:lnTo>
                    <a:pt x="1657" y="3313"/>
                  </a:lnTo>
                  <a:cubicBezTo>
                    <a:pt x="1643" y="3327"/>
                    <a:pt x="1636" y="3334"/>
                    <a:pt x="1629" y="3341"/>
                  </a:cubicBezTo>
                  <a:cubicBezTo>
                    <a:pt x="1615" y="3348"/>
                    <a:pt x="1608" y="3356"/>
                    <a:pt x="1601" y="3363"/>
                  </a:cubicBezTo>
                  <a:lnTo>
                    <a:pt x="529" y="3976"/>
                  </a:lnTo>
                  <a:lnTo>
                    <a:pt x="551" y="3955"/>
                  </a:lnTo>
                  <a:cubicBezTo>
                    <a:pt x="558" y="3941"/>
                    <a:pt x="565" y="3927"/>
                    <a:pt x="572" y="3912"/>
                  </a:cubicBezTo>
                  <a:cubicBezTo>
                    <a:pt x="579" y="3898"/>
                    <a:pt x="586" y="3877"/>
                    <a:pt x="593" y="3863"/>
                  </a:cubicBezTo>
                  <a:cubicBezTo>
                    <a:pt x="593" y="3849"/>
                    <a:pt x="600" y="3828"/>
                    <a:pt x="607" y="3814"/>
                  </a:cubicBezTo>
                  <a:cubicBezTo>
                    <a:pt x="607" y="3793"/>
                    <a:pt x="614" y="3778"/>
                    <a:pt x="614" y="3757"/>
                  </a:cubicBezTo>
                  <a:lnTo>
                    <a:pt x="614" y="3694"/>
                  </a:lnTo>
                  <a:lnTo>
                    <a:pt x="614" y="1657"/>
                  </a:lnTo>
                  <a:cubicBezTo>
                    <a:pt x="621" y="1635"/>
                    <a:pt x="621" y="1607"/>
                    <a:pt x="614" y="1586"/>
                  </a:cubicBezTo>
                  <a:cubicBezTo>
                    <a:pt x="614" y="1565"/>
                    <a:pt x="614" y="1544"/>
                    <a:pt x="607" y="1523"/>
                  </a:cubicBezTo>
                  <a:cubicBezTo>
                    <a:pt x="607" y="1502"/>
                    <a:pt x="600" y="1473"/>
                    <a:pt x="593" y="1452"/>
                  </a:cubicBezTo>
                  <a:cubicBezTo>
                    <a:pt x="593" y="1431"/>
                    <a:pt x="586" y="1410"/>
                    <a:pt x="579" y="1396"/>
                  </a:cubicBezTo>
                  <a:lnTo>
                    <a:pt x="579" y="1382"/>
                  </a:lnTo>
                  <a:cubicBezTo>
                    <a:pt x="572" y="1368"/>
                    <a:pt x="565" y="1346"/>
                    <a:pt x="558" y="1325"/>
                  </a:cubicBezTo>
                  <a:lnTo>
                    <a:pt x="558" y="1311"/>
                  </a:lnTo>
                  <a:cubicBezTo>
                    <a:pt x="551" y="1297"/>
                    <a:pt x="543" y="1283"/>
                    <a:pt x="536" y="1262"/>
                  </a:cubicBezTo>
                  <a:lnTo>
                    <a:pt x="529" y="1248"/>
                  </a:lnTo>
                  <a:cubicBezTo>
                    <a:pt x="522" y="1234"/>
                    <a:pt x="515" y="1227"/>
                    <a:pt x="515" y="1213"/>
                  </a:cubicBezTo>
                  <a:lnTo>
                    <a:pt x="508" y="1198"/>
                  </a:lnTo>
                  <a:lnTo>
                    <a:pt x="501" y="1184"/>
                  </a:lnTo>
                  <a:cubicBezTo>
                    <a:pt x="487" y="1170"/>
                    <a:pt x="480" y="1156"/>
                    <a:pt x="473" y="1142"/>
                  </a:cubicBezTo>
                  <a:lnTo>
                    <a:pt x="473" y="1128"/>
                  </a:lnTo>
                  <a:lnTo>
                    <a:pt x="466" y="1121"/>
                  </a:lnTo>
                  <a:cubicBezTo>
                    <a:pt x="459" y="1100"/>
                    <a:pt x="431" y="1065"/>
                    <a:pt x="424" y="1050"/>
                  </a:cubicBezTo>
                  <a:cubicBezTo>
                    <a:pt x="410" y="1036"/>
                    <a:pt x="403" y="1015"/>
                    <a:pt x="388" y="1001"/>
                  </a:cubicBezTo>
                  <a:lnTo>
                    <a:pt x="381" y="987"/>
                  </a:lnTo>
                  <a:lnTo>
                    <a:pt x="374" y="980"/>
                  </a:lnTo>
                  <a:lnTo>
                    <a:pt x="346" y="945"/>
                  </a:lnTo>
                  <a:cubicBezTo>
                    <a:pt x="346" y="938"/>
                    <a:pt x="339" y="938"/>
                    <a:pt x="332" y="931"/>
                  </a:cubicBezTo>
                  <a:lnTo>
                    <a:pt x="325" y="916"/>
                  </a:lnTo>
                  <a:lnTo>
                    <a:pt x="297" y="895"/>
                  </a:lnTo>
                  <a:lnTo>
                    <a:pt x="290" y="881"/>
                  </a:lnTo>
                  <a:cubicBezTo>
                    <a:pt x="276" y="867"/>
                    <a:pt x="262" y="853"/>
                    <a:pt x="254" y="846"/>
                  </a:cubicBezTo>
                  <a:lnTo>
                    <a:pt x="240" y="839"/>
                  </a:lnTo>
                  <a:cubicBezTo>
                    <a:pt x="226" y="825"/>
                    <a:pt x="205" y="804"/>
                    <a:pt x="191" y="790"/>
                  </a:cubicBezTo>
                  <a:cubicBezTo>
                    <a:pt x="177" y="775"/>
                    <a:pt x="156" y="768"/>
                    <a:pt x="142" y="754"/>
                  </a:cubicBezTo>
                  <a:cubicBezTo>
                    <a:pt x="121" y="740"/>
                    <a:pt x="99" y="726"/>
                    <a:pt x="85" y="719"/>
                  </a:cubicBezTo>
                  <a:lnTo>
                    <a:pt x="36" y="691"/>
                  </a:lnTo>
                  <a:lnTo>
                    <a:pt x="1157" y="21"/>
                  </a:lnTo>
                  <a:close/>
                  <a:moveTo>
                    <a:pt x="1164" y="0"/>
                  </a:moveTo>
                  <a:lnTo>
                    <a:pt x="8" y="670"/>
                  </a:lnTo>
                  <a:cubicBezTo>
                    <a:pt x="8" y="677"/>
                    <a:pt x="1" y="677"/>
                    <a:pt x="1" y="684"/>
                  </a:cubicBezTo>
                  <a:cubicBezTo>
                    <a:pt x="1" y="684"/>
                    <a:pt x="8" y="691"/>
                    <a:pt x="8" y="691"/>
                  </a:cubicBezTo>
                  <a:lnTo>
                    <a:pt x="71" y="726"/>
                  </a:lnTo>
                  <a:cubicBezTo>
                    <a:pt x="92" y="740"/>
                    <a:pt x="113" y="747"/>
                    <a:pt x="128" y="761"/>
                  </a:cubicBezTo>
                  <a:cubicBezTo>
                    <a:pt x="142" y="775"/>
                    <a:pt x="170" y="797"/>
                    <a:pt x="184" y="804"/>
                  </a:cubicBezTo>
                  <a:cubicBezTo>
                    <a:pt x="198" y="818"/>
                    <a:pt x="212" y="832"/>
                    <a:pt x="226" y="846"/>
                  </a:cubicBezTo>
                  <a:lnTo>
                    <a:pt x="233" y="853"/>
                  </a:lnTo>
                  <a:lnTo>
                    <a:pt x="276" y="888"/>
                  </a:lnTo>
                  <a:lnTo>
                    <a:pt x="283" y="902"/>
                  </a:lnTo>
                  <a:cubicBezTo>
                    <a:pt x="290" y="909"/>
                    <a:pt x="297" y="916"/>
                    <a:pt x="304" y="924"/>
                  </a:cubicBezTo>
                  <a:lnTo>
                    <a:pt x="318" y="938"/>
                  </a:lnTo>
                  <a:lnTo>
                    <a:pt x="332" y="952"/>
                  </a:lnTo>
                  <a:lnTo>
                    <a:pt x="353" y="980"/>
                  </a:lnTo>
                  <a:lnTo>
                    <a:pt x="360" y="994"/>
                  </a:lnTo>
                  <a:lnTo>
                    <a:pt x="374" y="1008"/>
                  </a:lnTo>
                  <a:cubicBezTo>
                    <a:pt x="381" y="1022"/>
                    <a:pt x="395" y="1043"/>
                    <a:pt x="410" y="1065"/>
                  </a:cubicBezTo>
                  <a:cubicBezTo>
                    <a:pt x="424" y="1086"/>
                    <a:pt x="438" y="1107"/>
                    <a:pt x="452" y="1121"/>
                  </a:cubicBezTo>
                  <a:lnTo>
                    <a:pt x="452" y="1135"/>
                  </a:lnTo>
                  <a:lnTo>
                    <a:pt x="459" y="1142"/>
                  </a:lnTo>
                  <a:cubicBezTo>
                    <a:pt x="466" y="1156"/>
                    <a:pt x="473" y="1170"/>
                    <a:pt x="480" y="1184"/>
                  </a:cubicBezTo>
                  <a:lnTo>
                    <a:pt x="487" y="1198"/>
                  </a:lnTo>
                  <a:lnTo>
                    <a:pt x="494" y="1213"/>
                  </a:lnTo>
                  <a:cubicBezTo>
                    <a:pt x="501" y="1227"/>
                    <a:pt x="508" y="1241"/>
                    <a:pt x="515" y="1248"/>
                  </a:cubicBezTo>
                  <a:lnTo>
                    <a:pt x="522" y="1262"/>
                  </a:lnTo>
                  <a:cubicBezTo>
                    <a:pt x="522" y="1283"/>
                    <a:pt x="529" y="1297"/>
                    <a:pt x="536" y="1311"/>
                  </a:cubicBezTo>
                  <a:lnTo>
                    <a:pt x="536" y="1325"/>
                  </a:lnTo>
                  <a:cubicBezTo>
                    <a:pt x="543" y="1346"/>
                    <a:pt x="551" y="1361"/>
                    <a:pt x="558" y="1382"/>
                  </a:cubicBezTo>
                  <a:lnTo>
                    <a:pt x="558" y="1389"/>
                  </a:lnTo>
                  <a:cubicBezTo>
                    <a:pt x="565" y="1410"/>
                    <a:pt x="572" y="1431"/>
                    <a:pt x="572" y="1452"/>
                  </a:cubicBezTo>
                  <a:cubicBezTo>
                    <a:pt x="579" y="1480"/>
                    <a:pt x="586" y="1502"/>
                    <a:pt x="586" y="1523"/>
                  </a:cubicBezTo>
                  <a:cubicBezTo>
                    <a:pt x="593" y="1537"/>
                    <a:pt x="593" y="1565"/>
                    <a:pt x="593" y="1586"/>
                  </a:cubicBezTo>
                  <a:lnTo>
                    <a:pt x="593" y="1650"/>
                  </a:lnTo>
                  <a:lnTo>
                    <a:pt x="593" y="3687"/>
                  </a:lnTo>
                  <a:cubicBezTo>
                    <a:pt x="593" y="3708"/>
                    <a:pt x="593" y="3729"/>
                    <a:pt x="593" y="3750"/>
                  </a:cubicBezTo>
                  <a:cubicBezTo>
                    <a:pt x="586" y="3764"/>
                    <a:pt x="586" y="3786"/>
                    <a:pt x="579" y="3807"/>
                  </a:cubicBezTo>
                  <a:cubicBezTo>
                    <a:pt x="579" y="3821"/>
                    <a:pt x="579" y="3835"/>
                    <a:pt x="572" y="3849"/>
                  </a:cubicBezTo>
                  <a:lnTo>
                    <a:pt x="572" y="3856"/>
                  </a:lnTo>
                  <a:cubicBezTo>
                    <a:pt x="558" y="3891"/>
                    <a:pt x="551" y="3919"/>
                    <a:pt x="529" y="3948"/>
                  </a:cubicBezTo>
                  <a:lnTo>
                    <a:pt x="508" y="3969"/>
                  </a:lnTo>
                  <a:lnTo>
                    <a:pt x="501" y="3983"/>
                  </a:lnTo>
                  <a:lnTo>
                    <a:pt x="473" y="4004"/>
                  </a:lnTo>
                  <a:cubicBezTo>
                    <a:pt x="466" y="4011"/>
                    <a:pt x="452" y="4018"/>
                    <a:pt x="445" y="4025"/>
                  </a:cubicBezTo>
                  <a:cubicBezTo>
                    <a:pt x="438" y="4032"/>
                    <a:pt x="438" y="4039"/>
                    <a:pt x="445" y="4039"/>
                  </a:cubicBezTo>
                  <a:cubicBezTo>
                    <a:pt x="445" y="4046"/>
                    <a:pt x="452" y="4046"/>
                    <a:pt x="452" y="4046"/>
                  </a:cubicBezTo>
                  <a:lnTo>
                    <a:pt x="466" y="4046"/>
                  </a:lnTo>
                  <a:lnTo>
                    <a:pt x="1622" y="3370"/>
                  </a:lnTo>
                  <a:lnTo>
                    <a:pt x="1650" y="3348"/>
                  </a:lnTo>
                  <a:lnTo>
                    <a:pt x="1664" y="3341"/>
                  </a:lnTo>
                  <a:cubicBezTo>
                    <a:pt x="1671" y="3334"/>
                    <a:pt x="1678" y="3327"/>
                    <a:pt x="1685" y="3320"/>
                  </a:cubicBezTo>
                  <a:lnTo>
                    <a:pt x="1693" y="3306"/>
                  </a:lnTo>
                  <a:cubicBezTo>
                    <a:pt x="1700" y="3299"/>
                    <a:pt x="1707" y="3285"/>
                    <a:pt x="1721" y="3278"/>
                  </a:cubicBezTo>
                  <a:cubicBezTo>
                    <a:pt x="1728" y="3264"/>
                    <a:pt x="1735" y="3250"/>
                    <a:pt x="1742" y="3229"/>
                  </a:cubicBezTo>
                  <a:cubicBezTo>
                    <a:pt x="1742" y="3222"/>
                    <a:pt x="1749" y="3215"/>
                    <a:pt x="1749" y="3207"/>
                  </a:cubicBezTo>
                  <a:lnTo>
                    <a:pt x="1749" y="3193"/>
                  </a:lnTo>
                  <a:lnTo>
                    <a:pt x="1756" y="3179"/>
                  </a:lnTo>
                  <a:cubicBezTo>
                    <a:pt x="1763" y="3165"/>
                    <a:pt x="1770" y="3158"/>
                    <a:pt x="1770" y="3144"/>
                  </a:cubicBezTo>
                  <a:lnTo>
                    <a:pt x="1770" y="3123"/>
                  </a:lnTo>
                  <a:lnTo>
                    <a:pt x="1770" y="3095"/>
                  </a:lnTo>
                  <a:lnTo>
                    <a:pt x="1770" y="3088"/>
                  </a:lnTo>
                  <a:lnTo>
                    <a:pt x="1770" y="3066"/>
                  </a:lnTo>
                  <a:cubicBezTo>
                    <a:pt x="1770" y="3059"/>
                    <a:pt x="1770" y="3052"/>
                    <a:pt x="1770" y="3045"/>
                  </a:cubicBezTo>
                  <a:lnTo>
                    <a:pt x="1770" y="3017"/>
                  </a:lnTo>
                  <a:lnTo>
                    <a:pt x="1777" y="980"/>
                  </a:lnTo>
                  <a:lnTo>
                    <a:pt x="1777" y="952"/>
                  </a:lnTo>
                  <a:lnTo>
                    <a:pt x="1777" y="924"/>
                  </a:lnTo>
                  <a:lnTo>
                    <a:pt x="1777" y="902"/>
                  </a:lnTo>
                  <a:lnTo>
                    <a:pt x="1777" y="874"/>
                  </a:lnTo>
                  <a:cubicBezTo>
                    <a:pt x="1770" y="860"/>
                    <a:pt x="1777" y="853"/>
                    <a:pt x="1770" y="846"/>
                  </a:cubicBezTo>
                  <a:cubicBezTo>
                    <a:pt x="1770" y="832"/>
                    <a:pt x="1770" y="825"/>
                    <a:pt x="1770" y="818"/>
                  </a:cubicBezTo>
                  <a:cubicBezTo>
                    <a:pt x="1770" y="804"/>
                    <a:pt x="1763" y="797"/>
                    <a:pt x="1763" y="790"/>
                  </a:cubicBezTo>
                  <a:lnTo>
                    <a:pt x="1756" y="768"/>
                  </a:lnTo>
                  <a:lnTo>
                    <a:pt x="1756" y="754"/>
                  </a:lnTo>
                  <a:cubicBezTo>
                    <a:pt x="1756" y="747"/>
                    <a:pt x="1749" y="733"/>
                    <a:pt x="1749" y="726"/>
                  </a:cubicBezTo>
                  <a:lnTo>
                    <a:pt x="1742" y="691"/>
                  </a:lnTo>
                  <a:lnTo>
                    <a:pt x="1728" y="656"/>
                  </a:lnTo>
                  <a:lnTo>
                    <a:pt x="1714" y="627"/>
                  </a:lnTo>
                  <a:lnTo>
                    <a:pt x="1714" y="613"/>
                  </a:lnTo>
                  <a:cubicBezTo>
                    <a:pt x="1707" y="606"/>
                    <a:pt x="1700" y="599"/>
                    <a:pt x="1700" y="592"/>
                  </a:cubicBezTo>
                  <a:lnTo>
                    <a:pt x="1693" y="564"/>
                  </a:lnTo>
                  <a:cubicBezTo>
                    <a:pt x="1685" y="557"/>
                    <a:pt x="1685" y="550"/>
                    <a:pt x="1678" y="536"/>
                  </a:cubicBezTo>
                  <a:lnTo>
                    <a:pt x="1671" y="522"/>
                  </a:lnTo>
                  <a:lnTo>
                    <a:pt x="1657" y="501"/>
                  </a:lnTo>
                  <a:lnTo>
                    <a:pt x="1643" y="465"/>
                  </a:lnTo>
                  <a:lnTo>
                    <a:pt x="1636" y="451"/>
                  </a:lnTo>
                  <a:lnTo>
                    <a:pt x="1629" y="444"/>
                  </a:lnTo>
                  <a:cubicBezTo>
                    <a:pt x="1615" y="423"/>
                    <a:pt x="1601" y="402"/>
                    <a:pt x="1580" y="367"/>
                  </a:cubicBezTo>
                  <a:lnTo>
                    <a:pt x="1552" y="324"/>
                  </a:lnTo>
                  <a:lnTo>
                    <a:pt x="1537" y="310"/>
                  </a:lnTo>
                  <a:lnTo>
                    <a:pt x="1530" y="296"/>
                  </a:lnTo>
                  <a:lnTo>
                    <a:pt x="1509" y="268"/>
                  </a:lnTo>
                  <a:lnTo>
                    <a:pt x="1495" y="247"/>
                  </a:lnTo>
                  <a:lnTo>
                    <a:pt x="1481" y="233"/>
                  </a:lnTo>
                  <a:cubicBezTo>
                    <a:pt x="1474" y="226"/>
                    <a:pt x="1467" y="226"/>
                    <a:pt x="1467" y="219"/>
                  </a:cubicBezTo>
                  <a:lnTo>
                    <a:pt x="1446" y="197"/>
                  </a:lnTo>
                  <a:cubicBezTo>
                    <a:pt x="1439" y="190"/>
                    <a:pt x="1432" y="183"/>
                    <a:pt x="1432" y="183"/>
                  </a:cubicBezTo>
                  <a:lnTo>
                    <a:pt x="1411" y="169"/>
                  </a:lnTo>
                  <a:lnTo>
                    <a:pt x="1396" y="155"/>
                  </a:lnTo>
                  <a:lnTo>
                    <a:pt x="1368" y="127"/>
                  </a:lnTo>
                  <a:lnTo>
                    <a:pt x="1361" y="120"/>
                  </a:lnTo>
                  <a:lnTo>
                    <a:pt x="1347" y="106"/>
                  </a:lnTo>
                  <a:lnTo>
                    <a:pt x="1319" y="85"/>
                  </a:lnTo>
                  <a:lnTo>
                    <a:pt x="1298" y="71"/>
                  </a:lnTo>
                  <a:lnTo>
                    <a:pt x="1291" y="78"/>
                  </a:lnTo>
                  <a:lnTo>
                    <a:pt x="1291" y="71"/>
                  </a:lnTo>
                  <a:lnTo>
                    <a:pt x="1270" y="56"/>
                  </a:lnTo>
                  <a:lnTo>
                    <a:pt x="1248" y="42"/>
                  </a:lnTo>
                  <a:lnTo>
                    <a:pt x="1178"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8"/>
            <p:cNvSpPr/>
            <p:nvPr/>
          </p:nvSpPr>
          <p:spPr>
            <a:xfrm>
              <a:off x="556400" y="1612200"/>
              <a:ext cx="71375" cy="136425"/>
            </a:xfrm>
            <a:custGeom>
              <a:avLst/>
              <a:gdLst/>
              <a:ahLst/>
              <a:cxnLst/>
              <a:rect l="l" t="t" r="r" b="b"/>
              <a:pathLst>
                <a:path w="2855" h="5457" extrusionOk="0">
                  <a:moveTo>
                    <a:pt x="1244" y="544"/>
                  </a:moveTo>
                  <a:cubicBezTo>
                    <a:pt x="1305" y="544"/>
                    <a:pt x="1373" y="563"/>
                    <a:pt x="1445" y="605"/>
                  </a:cubicBezTo>
                  <a:cubicBezTo>
                    <a:pt x="1699" y="767"/>
                    <a:pt x="1861" y="1049"/>
                    <a:pt x="1875" y="1352"/>
                  </a:cubicBezTo>
                  <a:lnTo>
                    <a:pt x="1875" y="1852"/>
                  </a:lnTo>
                  <a:lnTo>
                    <a:pt x="1001" y="1352"/>
                  </a:lnTo>
                  <a:lnTo>
                    <a:pt x="1001" y="851"/>
                  </a:lnTo>
                  <a:cubicBezTo>
                    <a:pt x="1001" y="657"/>
                    <a:pt x="1100" y="544"/>
                    <a:pt x="1244" y="544"/>
                  </a:cubicBezTo>
                  <a:close/>
                  <a:moveTo>
                    <a:pt x="1298" y="2843"/>
                  </a:moveTo>
                  <a:cubicBezTo>
                    <a:pt x="1338" y="2843"/>
                    <a:pt x="1383" y="2855"/>
                    <a:pt x="1431" y="2882"/>
                  </a:cubicBezTo>
                  <a:cubicBezTo>
                    <a:pt x="1473" y="2910"/>
                    <a:pt x="1516" y="2938"/>
                    <a:pt x="1551" y="2980"/>
                  </a:cubicBezTo>
                  <a:cubicBezTo>
                    <a:pt x="1657" y="3093"/>
                    <a:pt x="1727" y="3248"/>
                    <a:pt x="1734" y="3410"/>
                  </a:cubicBezTo>
                  <a:cubicBezTo>
                    <a:pt x="1734" y="3544"/>
                    <a:pt x="1671" y="3622"/>
                    <a:pt x="1572" y="3629"/>
                  </a:cubicBezTo>
                  <a:lnTo>
                    <a:pt x="1621" y="4179"/>
                  </a:lnTo>
                  <a:lnTo>
                    <a:pt x="1234" y="3960"/>
                  </a:lnTo>
                  <a:lnTo>
                    <a:pt x="1241" y="3875"/>
                  </a:lnTo>
                  <a:lnTo>
                    <a:pt x="1283" y="3460"/>
                  </a:lnTo>
                  <a:cubicBezTo>
                    <a:pt x="1191" y="3347"/>
                    <a:pt x="1135" y="3206"/>
                    <a:pt x="1128" y="3058"/>
                  </a:cubicBezTo>
                  <a:cubicBezTo>
                    <a:pt x="1128" y="2922"/>
                    <a:pt x="1197" y="2843"/>
                    <a:pt x="1298" y="2843"/>
                  </a:cubicBezTo>
                  <a:close/>
                  <a:moveTo>
                    <a:pt x="1033" y="1"/>
                  </a:moveTo>
                  <a:cubicBezTo>
                    <a:pt x="790" y="1"/>
                    <a:pt x="620" y="195"/>
                    <a:pt x="620" y="534"/>
                  </a:cubicBezTo>
                  <a:lnTo>
                    <a:pt x="620" y="1126"/>
                  </a:lnTo>
                  <a:lnTo>
                    <a:pt x="543" y="1084"/>
                  </a:lnTo>
                  <a:cubicBezTo>
                    <a:pt x="456" y="1032"/>
                    <a:pt x="374" y="1008"/>
                    <a:pt x="301" y="1008"/>
                  </a:cubicBezTo>
                  <a:cubicBezTo>
                    <a:pt x="126" y="1008"/>
                    <a:pt x="7" y="1148"/>
                    <a:pt x="7" y="1387"/>
                  </a:cubicBezTo>
                  <a:lnTo>
                    <a:pt x="0" y="3431"/>
                  </a:lnTo>
                  <a:cubicBezTo>
                    <a:pt x="21" y="3805"/>
                    <a:pt x="219" y="4150"/>
                    <a:pt x="536" y="4362"/>
                  </a:cubicBezTo>
                  <a:lnTo>
                    <a:pt x="2312" y="5384"/>
                  </a:lnTo>
                  <a:cubicBezTo>
                    <a:pt x="2399" y="5433"/>
                    <a:pt x="2480" y="5457"/>
                    <a:pt x="2553" y="5457"/>
                  </a:cubicBezTo>
                  <a:cubicBezTo>
                    <a:pt x="2728" y="5457"/>
                    <a:pt x="2850" y="5318"/>
                    <a:pt x="2855" y="5074"/>
                  </a:cubicBezTo>
                  <a:lnTo>
                    <a:pt x="2855" y="3037"/>
                  </a:lnTo>
                  <a:cubicBezTo>
                    <a:pt x="2834" y="2663"/>
                    <a:pt x="2636" y="2318"/>
                    <a:pt x="2319" y="2106"/>
                  </a:cubicBezTo>
                  <a:lnTo>
                    <a:pt x="2256" y="2071"/>
                  </a:lnTo>
                  <a:lnTo>
                    <a:pt x="2256" y="1479"/>
                  </a:lnTo>
                  <a:cubicBezTo>
                    <a:pt x="2256" y="1006"/>
                    <a:pt x="1924" y="428"/>
                    <a:pt x="1516" y="196"/>
                  </a:cubicBezTo>
                  <a:lnTo>
                    <a:pt x="1368" y="104"/>
                  </a:lnTo>
                  <a:cubicBezTo>
                    <a:pt x="1248" y="34"/>
                    <a:pt x="1134" y="1"/>
                    <a:pt x="1033"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8"/>
            <p:cNvSpPr/>
            <p:nvPr/>
          </p:nvSpPr>
          <p:spPr>
            <a:xfrm>
              <a:off x="556025" y="1612175"/>
              <a:ext cx="72125" cy="136800"/>
            </a:xfrm>
            <a:custGeom>
              <a:avLst/>
              <a:gdLst/>
              <a:ahLst/>
              <a:cxnLst/>
              <a:rect l="l" t="t" r="r" b="b"/>
              <a:pathLst>
                <a:path w="2885" h="5472" extrusionOk="0">
                  <a:moveTo>
                    <a:pt x="1270" y="553"/>
                  </a:moveTo>
                  <a:cubicBezTo>
                    <a:pt x="1332" y="553"/>
                    <a:pt x="1397" y="574"/>
                    <a:pt x="1453" y="613"/>
                  </a:cubicBezTo>
                  <a:cubicBezTo>
                    <a:pt x="1707" y="775"/>
                    <a:pt x="1862" y="1050"/>
                    <a:pt x="1876" y="1353"/>
                  </a:cubicBezTo>
                  <a:lnTo>
                    <a:pt x="1876" y="1832"/>
                  </a:lnTo>
                  <a:lnTo>
                    <a:pt x="1030" y="1346"/>
                  </a:lnTo>
                  <a:lnTo>
                    <a:pt x="1030" y="852"/>
                  </a:lnTo>
                  <a:cubicBezTo>
                    <a:pt x="1023" y="747"/>
                    <a:pt x="1065" y="641"/>
                    <a:pt x="1157" y="577"/>
                  </a:cubicBezTo>
                  <a:cubicBezTo>
                    <a:pt x="1192" y="561"/>
                    <a:pt x="1231" y="553"/>
                    <a:pt x="1270" y="553"/>
                  </a:cubicBezTo>
                  <a:close/>
                  <a:moveTo>
                    <a:pt x="1276" y="534"/>
                  </a:moveTo>
                  <a:cubicBezTo>
                    <a:pt x="1231" y="534"/>
                    <a:pt x="1186" y="543"/>
                    <a:pt x="1143" y="563"/>
                  </a:cubicBezTo>
                  <a:cubicBezTo>
                    <a:pt x="1044" y="627"/>
                    <a:pt x="995" y="740"/>
                    <a:pt x="1009" y="852"/>
                  </a:cubicBezTo>
                  <a:lnTo>
                    <a:pt x="1009" y="1353"/>
                  </a:lnTo>
                  <a:cubicBezTo>
                    <a:pt x="1009" y="1353"/>
                    <a:pt x="1009" y="1360"/>
                    <a:pt x="1016" y="1360"/>
                  </a:cubicBezTo>
                  <a:cubicBezTo>
                    <a:pt x="1016" y="1360"/>
                    <a:pt x="1883" y="1860"/>
                    <a:pt x="1890" y="1860"/>
                  </a:cubicBezTo>
                  <a:lnTo>
                    <a:pt x="1897" y="1860"/>
                  </a:lnTo>
                  <a:cubicBezTo>
                    <a:pt x="1897" y="1860"/>
                    <a:pt x="1897" y="1853"/>
                    <a:pt x="1904" y="1853"/>
                  </a:cubicBezTo>
                  <a:lnTo>
                    <a:pt x="1904" y="1353"/>
                  </a:lnTo>
                  <a:cubicBezTo>
                    <a:pt x="1883" y="1043"/>
                    <a:pt x="1721" y="761"/>
                    <a:pt x="1460" y="591"/>
                  </a:cubicBezTo>
                  <a:cubicBezTo>
                    <a:pt x="1406" y="554"/>
                    <a:pt x="1342" y="534"/>
                    <a:pt x="1276" y="534"/>
                  </a:cubicBezTo>
                  <a:close/>
                  <a:moveTo>
                    <a:pt x="1318" y="2859"/>
                  </a:moveTo>
                  <a:cubicBezTo>
                    <a:pt x="1361" y="2859"/>
                    <a:pt x="1405" y="2871"/>
                    <a:pt x="1439" y="2897"/>
                  </a:cubicBezTo>
                  <a:cubicBezTo>
                    <a:pt x="1481" y="2925"/>
                    <a:pt x="1517" y="2953"/>
                    <a:pt x="1552" y="2988"/>
                  </a:cubicBezTo>
                  <a:cubicBezTo>
                    <a:pt x="1665" y="3101"/>
                    <a:pt x="1728" y="3256"/>
                    <a:pt x="1735" y="3411"/>
                  </a:cubicBezTo>
                  <a:cubicBezTo>
                    <a:pt x="1735" y="3531"/>
                    <a:pt x="1672" y="3616"/>
                    <a:pt x="1587" y="3616"/>
                  </a:cubicBezTo>
                  <a:cubicBezTo>
                    <a:pt x="1580" y="3616"/>
                    <a:pt x="1580" y="3616"/>
                    <a:pt x="1580" y="3623"/>
                  </a:cubicBezTo>
                  <a:cubicBezTo>
                    <a:pt x="1580" y="3623"/>
                    <a:pt x="1580" y="3623"/>
                    <a:pt x="1580" y="3630"/>
                  </a:cubicBezTo>
                  <a:lnTo>
                    <a:pt x="1622" y="4158"/>
                  </a:lnTo>
                  <a:lnTo>
                    <a:pt x="1622" y="4158"/>
                  </a:lnTo>
                  <a:lnTo>
                    <a:pt x="1263" y="3954"/>
                  </a:lnTo>
                  <a:lnTo>
                    <a:pt x="1298" y="3461"/>
                  </a:lnTo>
                  <a:cubicBezTo>
                    <a:pt x="1305" y="3461"/>
                    <a:pt x="1305" y="3461"/>
                    <a:pt x="1298" y="3453"/>
                  </a:cubicBezTo>
                  <a:cubicBezTo>
                    <a:pt x="1206" y="3348"/>
                    <a:pt x="1150" y="3207"/>
                    <a:pt x="1143" y="3066"/>
                  </a:cubicBezTo>
                  <a:cubicBezTo>
                    <a:pt x="1136" y="2988"/>
                    <a:pt x="1171" y="2918"/>
                    <a:pt x="1235" y="2875"/>
                  </a:cubicBezTo>
                  <a:cubicBezTo>
                    <a:pt x="1260" y="2864"/>
                    <a:pt x="1289" y="2859"/>
                    <a:pt x="1318" y="2859"/>
                  </a:cubicBezTo>
                  <a:close/>
                  <a:moveTo>
                    <a:pt x="1326" y="2827"/>
                  </a:moveTo>
                  <a:cubicBezTo>
                    <a:pt x="1213" y="2827"/>
                    <a:pt x="1108" y="2927"/>
                    <a:pt x="1129" y="3059"/>
                  </a:cubicBezTo>
                  <a:cubicBezTo>
                    <a:pt x="1136" y="3207"/>
                    <a:pt x="1192" y="3348"/>
                    <a:pt x="1291" y="3461"/>
                  </a:cubicBezTo>
                  <a:lnTo>
                    <a:pt x="1242" y="3954"/>
                  </a:lnTo>
                  <a:cubicBezTo>
                    <a:pt x="1242" y="3961"/>
                    <a:pt x="1242" y="3968"/>
                    <a:pt x="1249" y="3968"/>
                  </a:cubicBezTo>
                  <a:cubicBezTo>
                    <a:pt x="1249" y="3968"/>
                    <a:pt x="1629" y="4194"/>
                    <a:pt x="1636" y="4194"/>
                  </a:cubicBezTo>
                  <a:lnTo>
                    <a:pt x="1643" y="4194"/>
                  </a:lnTo>
                  <a:cubicBezTo>
                    <a:pt x="1643" y="4194"/>
                    <a:pt x="1650" y="4187"/>
                    <a:pt x="1650" y="4180"/>
                  </a:cubicBezTo>
                  <a:lnTo>
                    <a:pt x="1601" y="3637"/>
                  </a:lnTo>
                  <a:cubicBezTo>
                    <a:pt x="1700" y="3630"/>
                    <a:pt x="1763" y="3545"/>
                    <a:pt x="1763" y="3411"/>
                  </a:cubicBezTo>
                  <a:cubicBezTo>
                    <a:pt x="1749" y="3249"/>
                    <a:pt x="1686" y="3094"/>
                    <a:pt x="1573" y="2974"/>
                  </a:cubicBezTo>
                  <a:cubicBezTo>
                    <a:pt x="1538" y="2939"/>
                    <a:pt x="1495" y="2904"/>
                    <a:pt x="1453" y="2875"/>
                  </a:cubicBezTo>
                  <a:cubicBezTo>
                    <a:pt x="1414" y="2842"/>
                    <a:pt x="1369" y="2827"/>
                    <a:pt x="1326" y="2827"/>
                  </a:cubicBezTo>
                  <a:close/>
                  <a:moveTo>
                    <a:pt x="1042" y="17"/>
                  </a:moveTo>
                  <a:cubicBezTo>
                    <a:pt x="1143" y="17"/>
                    <a:pt x="1257" y="51"/>
                    <a:pt x="1376" y="119"/>
                  </a:cubicBezTo>
                  <a:lnTo>
                    <a:pt x="1524" y="197"/>
                  </a:lnTo>
                  <a:cubicBezTo>
                    <a:pt x="1932" y="436"/>
                    <a:pt x="2257" y="1007"/>
                    <a:pt x="2257" y="1480"/>
                  </a:cubicBezTo>
                  <a:lnTo>
                    <a:pt x="2257" y="2072"/>
                  </a:lnTo>
                  <a:cubicBezTo>
                    <a:pt x="2257" y="2072"/>
                    <a:pt x="2264" y="2079"/>
                    <a:pt x="2264" y="2079"/>
                  </a:cubicBezTo>
                  <a:lnTo>
                    <a:pt x="2327" y="2114"/>
                  </a:lnTo>
                  <a:cubicBezTo>
                    <a:pt x="2644" y="2319"/>
                    <a:pt x="2842" y="2664"/>
                    <a:pt x="2856" y="3038"/>
                  </a:cubicBezTo>
                  <a:lnTo>
                    <a:pt x="2856" y="5075"/>
                  </a:lnTo>
                  <a:cubicBezTo>
                    <a:pt x="2849" y="5237"/>
                    <a:pt x="2799" y="5357"/>
                    <a:pt x="2701" y="5413"/>
                  </a:cubicBezTo>
                  <a:cubicBezTo>
                    <a:pt x="2660" y="5436"/>
                    <a:pt x="2614" y="5447"/>
                    <a:pt x="2564" y="5447"/>
                  </a:cubicBezTo>
                  <a:cubicBezTo>
                    <a:pt x="2492" y="5447"/>
                    <a:pt x="2411" y="5424"/>
                    <a:pt x="2327" y="5378"/>
                  </a:cubicBezTo>
                  <a:lnTo>
                    <a:pt x="551" y="4349"/>
                  </a:lnTo>
                  <a:cubicBezTo>
                    <a:pt x="241" y="4144"/>
                    <a:pt x="43" y="3806"/>
                    <a:pt x="22" y="3432"/>
                  </a:cubicBezTo>
                  <a:lnTo>
                    <a:pt x="29" y="1395"/>
                  </a:lnTo>
                  <a:cubicBezTo>
                    <a:pt x="29" y="1233"/>
                    <a:pt x="86" y="1113"/>
                    <a:pt x="184" y="1057"/>
                  </a:cubicBezTo>
                  <a:cubicBezTo>
                    <a:pt x="226" y="1029"/>
                    <a:pt x="269" y="1021"/>
                    <a:pt x="318" y="1021"/>
                  </a:cubicBezTo>
                  <a:cubicBezTo>
                    <a:pt x="403" y="1021"/>
                    <a:pt x="480" y="1050"/>
                    <a:pt x="558" y="1092"/>
                  </a:cubicBezTo>
                  <a:lnTo>
                    <a:pt x="628" y="1134"/>
                  </a:lnTo>
                  <a:cubicBezTo>
                    <a:pt x="632" y="1138"/>
                    <a:pt x="634" y="1140"/>
                    <a:pt x="635" y="1140"/>
                  </a:cubicBezTo>
                  <a:cubicBezTo>
                    <a:pt x="637" y="1140"/>
                    <a:pt x="639" y="1138"/>
                    <a:pt x="642" y="1134"/>
                  </a:cubicBezTo>
                  <a:cubicBezTo>
                    <a:pt x="642" y="1134"/>
                    <a:pt x="649" y="1134"/>
                    <a:pt x="649" y="1127"/>
                  </a:cubicBezTo>
                  <a:lnTo>
                    <a:pt x="649" y="535"/>
                  </a:lnTo>
                  <a:cubicBezTo>
                    <a:pt x="649" y="310"/>
                    <a:pt x="720" y="140"/>
                    <a:pt x="861" y="63"/>
                  </a:cubicBezTo>
                  <a:cubicBezTo>
                    <a:pt x="914" y="32"/>
                    <a:pt x="976" y="17"/>
                    <a:pt x="1042" y="17"/>
                  </a:cubicBezTo>
                  <a:close/>
                  <a:moveTo>
                    <a:pt x="1048" y="1"/>
                  </a:moveTo>
                  <a:cubicBezTo>
                    <a:pt x="975" y="1"/>
                    <a:pt x="908" y="17"/>
                    <a:pt x="847" y="49"/>
                  </a:cubicBezTo>
                  <a:cubicBezTo>
                    <a:pt x="706" y="133"/>
                    <a:pt x="628" y="310"/>
                    <a:pt x="628" y="535"/>
                  </a:cubicBezTo>
                  <a:lnTo>
                    <a:pt x="628" y="1113"/>
                  </a:lnTo>
                  <a:lnTo>
                    <a:pt x="565" y="1078"/>
                  </a:lnTo>
                  <a:cubicBezTo>
                    <a:pt x="480" y="1029"/>
                    <a:pt x="397" y="1006"/>
                    <a:pt x="322" y="1006"/>
                  </a:cubicBezTo>
                  <a:cubicBezTo>
                    <a:pt x="266" y="1006"/>
                    <a:pt x="215" y="1019"/>
                    <a:pt x="170" y="1043"/>
                  </a:cubicBezTo>
                  <a:cubicBezTo>
                    <a:pt x="64" y="1099"/>
                    <a:pt x="8" y="1226"/>
                    <a:pt x="8" y="1395"/>
                  </a:cubicBezTo>
                  <a:lnTo>
                    <a:pt x="1" y="3432"/>
                  </a:lnTo>
                  <a:cubicBezTo>
                    <a:pt x="22" y="3813"/>
                    <a:pt x="226" y="4165"/>
                    <a:pt x="544" y="4370"/>
                  </a:cubicBezTo>
                  <a:lnTo>
                    <a:pt x="2320" y="5399"/>
                  </a:lnTo>
                  <a:cubicBezTo>
                    <a:pt x="2391" y="5441"/>
                    <a:pt x="2475" y="5470"/>
                    <a:pt x="2567" y="5470"/>
                  </a:cubicBezTo>
                  <a:cubicBezTo>
                    <a:pt x="2575" y="5471"/>
                    <a:pt x="2584" y="5471"/>
                    <a:pt x="2592" y="5471"/>
                  </a:cubicBezTo>
                  <a:cubicBezTo>
                    <a:pt x="2633" y="5471"/>
                    <a:pt x="2674" y="5458"/>
                    <a:pt x="2715" y="5434"/>
                  </a:cubicBezTo>
                  <a:cubicBezTo>
                    <a:pt x="2821" y="5378"/>
                    <a:pt x="2877" y="5251"/>
                    <a:pt x="2877" y="5082"/>
                  </a:cubicBezTo>
                  <a:lnTo>
                    <a:pt x="2884" y="3045"/>
                  </a:lnTo>
                  <a:cubicBezTo>
                    <a:pt x="2863" y="2664"/>
                    <a:pt x="2659" y="2312"/>
                    <a:pt x="2341" y="2107"/>
                  </a:cubicBezTo>
                  <a:lnTo>
                    <a:pt x="2285" y="2072"/>
                  </a:lnTo>
                  <a:lnTo>
                    <a:pt x="2285" y="1480"/>
                  </a:lnTo>
                  <a:cubicBezTo>
                    <a:pt x="2285" y="1007"/>
                    <a:pt x="1947" y="422"/>
                    <a:pt x="1538" y="190"/>
                  </a:cubicBezTo>
                  <a:lnTo>
                    <a:pt x="1390" y="105"/>
                  </a:lnTo>
                  <a:cubicBezTo>
                    <a:pt x="1269" y="34"/>
                    <a:pt x="1153" y="1"/>
                    <a:pt x="1048" y="1"/>
                  </a:cubicBez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8"/>
            <p:cNvSpPr/>
            <p:nvPr/>
          </p:nvSpPr>
          <p:spPr>
            <a:xfrm>
              <a:off x="577350" y="1595925"/>
              <a:ext cx="64350" cy="68575"/>
            </a:xfrm>
            <a:custGeom>
              <a:avLst/>
              <a:gdLst/>
              <a:ahLst/>
              <a:cxnLst/>
              <a:rect l="l" t="t" r="r" b="b"/>
              <a:pathLst>
                <a:path w="2574" h="2743" extrusionOk="0">
                  <a:moveTo>
                    <a:pt x="20" y="709"/>
                  </a:moveTo>
                  <a:lnTo>
                    <a:pt x="20" y="709"/>
                  </a:lnTo>
                  <a:cubicBezTo>
                    <a:pt x="14" y="712"/>
                    <a:pt x="7" y="716"/>
                    <a:pt x="1" y="720"/>
                  </a:cubicBezTo>
                  <a:lnTo>
                    <a:pt x="20" y="709"/>
                  </a:lnTo>
                  <a:close/>
                  <a:moveTo>
                    <a:pt x="1319" y="1"/>
                  </a:moveTo>
                  <a:cubicBezTo>
                    <a:pt x="1298" y="1"/>
                    <a:pt x="1284" y="8"/>
                    <a:pt x="1277" y="8"/>
                  </a:cubicBezTo>
                  <a:lnTo>
                    <a:pt x="1263" y="8"/>
                  </a:lnTo>
                  <a:lnTo>
                    <a:pt x="1220" y="22"/>
                  </a:lnTo>
                  <a:cubicBezTo>
                    <a:pt x="1199" y="29"/>
                    <a:pt x="1178" y="36"/>
                    <a:pt x="1164" y="50"/>
                  </a:cubicBezTo>
                  <a:lnTo>
                    <a:pt x="20" y="709"/>
                  </a:lnTo>
                  <a:lnTo>
                    <a:pt x="20" y="709"/>
                  </a:lnTo>
                  <a:cubicBezTo>
                    <a:pt x="35" y="701"/>
                    <a:pt x="50" y="697"/>
                    <a:pt x="64" y="692"/>
                  </a:cubicBezTo>
                  <a:cubicBezTo>
                    <a:pt x="78" y="685"/>
                    <a:pt x="93" y="685"/>
                    <a:pt x="107" y="678"/>
                  </a:cubicBezTo>
                  <a:lnTo>
                    <a:pt x="114" y="678"/>
                  </a:lnTo>
                  <a:cubicBezTo>
                    <a:pt x="135" y="678"/>
                    <a:pt x="149" y="678"/>
                    <a:pt x="170" y="671"/>
                  </a:cubicBezTo>
                  <a:lnTo>
                    <a:pt x="241" y="671"/>
                  </a:lnTo>
                  <a:cubicBezTo>
                    <a:pt x="262" y="678"/>
                    <a:pt x="283" y="678"/>
                    <a:pt x="304" y="685"/>
                  </a:cubicBezTo>
                  <a:cubicBezTo>
                    <a:pt x="332" y="685"/>
                    <a:pt x="353" y="692"/>
                    <a:pt x="382" y="706"/>
                  </a:cubicBezTo>
                  <a:cubicBezTo>
                    <a:pt x="403" y="713"/>
                    <a:pt x="431" y="720"/>
                    <a:pt x="452" y="734"/>
                  </a:cubicBezTo>
                  <a:cubicBezTo>
                    <a:pt x="487" y="748"/>
                    <a:pt x="508" y="755"/>
                    <a:pt x="537" y="769"/>
                  </a:cubicBezTo>
                  <a:lnTo>
                    <a:pt x="678" y="861"/>
                  </a:lnTo>
                  <a:cubicBezTo>
                    <a:pt x="706" y="875"/>
                    <a:pt x="727" y="889"/>
                    <a:pt x="755" y="910"/>
                  </a:cubicBezTo>
                  <a:cubicBezTo>
                    <a:pt x="783" y="924"/>
                    <a:pt x="805" y="945"/>
                    <a:pt x="826" y="960"/>
                  </a:cubicBezTo>
                  <a:lnTo>
                    <a:pt x="833" y="967"/>
                  </a:lnTo>
                  <a:cubicBezTo>
                    <a:pt x="854" y="988"/>
                    <a:pt x="875" y="1002"/>
                    <a:pt x="896" y="1023"/>
                  </a:cubicBezTo>
                  <a:lnTo>
                    <a:pt x="910" y="1030"/>
                  </a:lnTo>
                  <a:lnTo>
                    <a:pt x="960" y="1086"/>
                  </a:lnTo>
                  <a:lnTo>
                    <a:pt x="974" y="1101"/>
                  </a:lnTo>
                  <a:lnTo>
                    <a:pt x="1009" y="1143"/>
                  </a:lnTo>
                  <a:lnTo>
                    <a:pt x="1037" y="1171"/>
                  </a:lnTo>
                  <a:cubicBezTo>
                    <a:pt x="1051" y="1192"/>
                    <a:pt x="1065" y="1206"/>
                    <a:pt x="1072" y="1220"/>
                  </a:cubicBezTo>
                  <a:cubicBezTo>
                    <a:pt x="1079" y="1234"/>
                    <a:pt x="1086" y="1241"/>
                    <a:pt x="1094" y="1249"/>
                  </a:cubicBezTo>
                  <a:cubicBezTo>
                    <a:pt x="1115" y="1270"/>
                    <a:pt x="1129" y="1291"/>
                    <a:pt x="1143" y="1312"/>
                  </a:cubicBezTo>
                  <a:lnTo>
                    <a:pt x="1150" y="1333"/>
                  </a:lnTo>
                  <a:cubicBezTo>
                    <a:pt x="1171" y="1354"/>
                    <a:pt x="1185" y="1382"/>
                    <a:pt x="1206" y="1411"/>
                  </a:cubicBezTo>
                  <a:lnTo>
                    <a:pt x="1220" y="1439"/>
                  </a:lnTo>
                  <a:cubicBezTo>
                    <a:pt x="1227" y="1460"/>
                    <a:pt x="1242" y="1481"/>
                    <a:pt x="1249" y="1502"/>
                  </a:cubicBezTo>
                  <a:lnTo>
                    <a:pt x="1270" y="1531"/>
                  </a:lnTo>
                  <a:cubicBezTo>
                    <a:pt x="1277" y="1552"/>
                    <a:pt x="1284" y="1573"/>
                    <a:pt x="1291" y="1587"/>
                  </a:cubicBezTo>
                  <a:lnTo>
                    <a:pt x="1298" y="1608"/>
                  </a:lnTo>
                  <a:cubicBezTo>
                    <a:pt x="1312" y="1629"/>
                    <a:pt x="1319" y="1650"/>
                    <a:pt x="1326" y="1679"/>
                  </a:cubicBezTo>
                  <a:cubicBezTo>
                    <a:pt x="1326" y="1679"/>
                    <a:pt x="1333" y="1686"/>
                    <a:pt x="1333" y="1693"/>
                  </a:cubicBezTo>
                  <a:cubicBezTo>
                    <a:pt x="1347" y="1721"/>
                    <a:pt x="1354" y="1749"/>
                    <a:pt x="1361" y="1770"/>
                  </a:cubicBezTo>
                  <a:cubicBezTo>
                    <a:pt x="1361" y="1777"/>
                    <a:pt x="1361" y="1784"/>
                    <a:pt x="1361" y="1784"/>
                  </a:cubicBezTo>
                  <a:cubicBezTo>
                    <a:pt x="1368" y="1812"/>
                    <a:pt x="1375" y="1841"/>
                    <a:pt x="1383" y="1869"/>
                  </a:cubicBezTo>
                  <a:cubicBezTo>
                    <a:pt x="1383" y="1869"/>
                    <a:pt x="1383" y="1876"/>
                    <a:pt x="1383" y="1876"/>
                  </a:cubicBezTo>
                  <a:cubicBezTo>
                    <a:pt x="1390" y="1904"/>
                    <a:pt x="1397" y="1932"/>
                    <a:pt x="1404" y="1961"/>
                  </a:cubicBezTo>
                  <a:cubicBezTo>
                    <a:pt x="1404" y="1996"/>
                    <a:pt x="1411" y="2024"/>
                    <a:pt x="1411" y="2052"/>
                  </a:cubicBezTo>
                  <a:cubicBezTo>
                    <a:pt x="1418" y="2080"/>
                    <a:pt x="1411" y="2116"/>
                    <a:pt x="1411" y="2144"/>
                  </a:cubicBezTo>
                  <a:lnTo>
                    <a:pt x="1411" y="2743"/>
                  </a:lnTo>
                  <a:lnTo>
                    <a:pt x="2567" y="2066"/>
                  </a:lnTo>
                  <a:lnTo>
                    <a:pt x="2567" y="1474"/>
                  </a:lnTo>
                  <a:lnTo>
                    <a:pt x="2574" y="1425"/>
                  </a:lnTo>
                  <a:lnTo>
                    <a:pt x="2574" y="1390"/>
                  </a:lnTo>
                  <a:cubicBezTo>
                    <a:pt x="2574" y="1382"/>
                    <a:pt x="2574" y="1375"/>
                    <a:pt x="2574" y="1368"/>
                  </a:cubicBezTo>
                  <a:lnTo>
                    <a:pt x="2574" y="1347"/>
                  </a:lnTo>
                  <a:cubicBezTo>
                    <a:pt x="2574" y="1347"/>
                    <a:pt x="2574" y="1326"/>
                    <a:pt x="2574" y="1312"/>
                  </a:cubicBezTo>
                  <a:lnTo>
                    <a:pt x="2567" y="1277"/>
                  </a:lnTo>
                  <a:cubicBezTo>
                    <a:pt x="2567" y="1263"/>
                    <a:pt x="2567" y="1249"/>
                    <a:pt x="2560" y="1234"/>
                  </a:cubicBezTo>
                  <a:cubicBezTo>
                    <a:pt x="2553" y="1227"/>
                    <a:pt x="2553" y="1213"/>
                    <a:pt x="2553" y="1199"/>
                  </a:cubicBezTo>
                  <a:lnTo>
                    <a:pt x="2553" y="1185"/>
                  </a:lnTo>
                  <a:lnTo>
                    <a:pt x="2553" y="1178"/>
                  </a:lnTo>
                  <a:lnTo>
                    <a:pt x="2546" y="1157"/>
                  </a:lnTo>
                  <a:cubicBezTo>
                    <a:pt x="2546" y="1143"/>
                    <a:pt x="2539" y="1129"/>
                    <a:pt x="2532" y="1115"/>
                  </a:cubicBezTo>
                  <a:lnTo>
                    <a:pt x="2532" y="1093"/>
                  </a:lnTo>
                  <a:lnTo>
                    <a:pt x="2532" y="1086"/>
                  </a:lnTo>
                  <a:lnTo>
                    <a:pt x="2525" y="1065"/>
                  </a:lnTo>
                  <a:cubicBezTo>
                    <a:pt x="2517" y="1051"/>
                    <a:pt x="2510" y="1030"/>
                    <a:pt x="2510" y="1016"/>
                  </a:cubicBezTo>
                  <a:lnTo>
                    <a:pt x="2503" y="1002"/>
                  </a:lnTo>
                  <a:cubicBezTo>
                    <a:pt x="2503" y="995"/>
                    <a:pt x="2496" y="995"/>
                    <a:pt x="2496" y="988"/>
                  </a:cubicBezTo>
                  <a:lnTo>
                    <a:pt x="2482" y="960"/>
                  </a:lnTo>
                  <a:lnTo>
                    <a:pt x="2468" y="917"/>
                  </a:lnTo>
                  <a:lnTo>
                    <a:pt x="2461" y="896"/>
                  </a:lnTo>
                  <a:cubicBezTo>
                    <a:pt x="2461" y="896"/>
                    <a:pt x="2461" y="896"/>
                    <a:pt x="2461" y="889"/>
                  </a:cubicBezTo>
                  <a:cubicBezTo>
                    <a:pt x="2454" y="875"/>
                    <a:pt x="2447" y="861"/>
                    <a:pt x="2440" y="847"/>
                  </a:cubicBezTo>
                  <a:lnTo>
                    <a:pt x="2419" y="811"/>
                  </a:lnTo>
                  <a:cubicBezTo>
                    <a:pt x="2412" y="790"/>
                    <a:pt x="2398" y="769"/>
                    <a:pt x="2391" y="748"/>
                  </a:cubicBezTo>
                  <a:cubicBezTo>
                    <a:pt x="2384" y="741"/>
                    <a:pt x="2376" y="734"/>
                    <a:pt x="2376" y="727"/>
                  </a:cubicBezTo>
                  <a:cubicBezTo>
                    <a:pt x="2355" y="699"/>
                    <a:pt x="2341" y="671"/>
                    <a:pt x="2327" y="642"/>
                  </a:cubicBezTo>
                  <a:cubicBezTo>
                    <a:pt x="2327" y="635"/>
                    <a:pt x="2313" y="628"/>
                    <a:pt x="2313" y="621"/>
                  </a:cubicBezTo>
                  <a:lnTo>
                    <a:pt x="2271" y="558"/>
                  </a:lnTo>
                  <a:lnTo>
                    <a:pt x="2250" y="530"/>
                  </a:lnTo>
                  <a:lnTo>
                    <a:pt x="2214" y="487"/>
                  </a:lnTo>
                  <a:lnTo>
                    <a:pt x="2179" y="452"/>
                  </a:lnTo>
                  <a:cubicBezTo>
                    <a:pt x="2172" y="445"/>
                    <a:pt x="2165" y="431"/>
                    <a:pt x="2151" y="417"/>
                  </a:cubicBezTo>
                  <a:lnTo>
                    <a:pt x="2144" y="410"/>
                  </a:lnTo>
                  <a:lnTo>
                    <a:pt x="2130" y="396"/>
                  </a:lnTo>
                  <a:lnTo>
                    <a:pt x="2102" y="367"/>
                  </a:lnTo>
                  <a:lnTo>
                    <a:pt x="2066" y="346"/>
                  </a:lnTo>
                  <a:lnTo>
                    <a:pt x="2052" y="339"/>
                  </a:lnTo>
                  <a:lnTo>
                    <a:pt x="2045" y="332"/>
                  </a:lnTo>
                  <a:lnTo>
                    <a:pt x="2010" y="297"/>
                  </a:lnTo>
                  <a:lnTo>
                    <a:pt x="1989" y="283"/>
                  </a:lnTo>
                  <a:lnTo>
                    <a:pt x="1982" y="276"/>
                  </a:lnTo>
                  <a:lnTo>
                    <a:pt x="1975" y="269"/>
                  </a:lnTo>
                  <a:lnTo>
                    <a:pt x="1939" y="240"/>
                  </a:lnTo>
                  <a:lnTo>
                    <a:pt x="1918" y="226"/>
                  </a:lnTo>
                  <a:cubicBezTo>
                    <a:pt x="1904" y="219"/>
                    <a:pt x="1890" y="205"/>
                    <a:pt x="1876" y="198"/>
                  </a:cubicBezTo>
                  <a:cubicBezTo>
                    <a:pt x="1862" y="191"/>
                    <a:pt x="1855" y="184"/>
                    <a:pt x="1841" y="177"/>
                  </a:cubicBezTo>
                  <a:lnTo>
                    <a:pt x="1834" y="177"/>
                  </a:lnTo>
                  <a:lnTo>
                    <a:pt x="1693" y="92"/>
                  </a:lnTo>
                  <a:lnTo>
                    <a:pt x="1665" y="78"/>
                  </a:lnTo>
                  <a:lnTo>
                    <a:pt x="1636" y="64"/>
                  </a:lnTo>
                  <a:lnTo>
                    <a:pt x="1615" y="50"/>
                  </a:lnTo>
                  <a:lnTo>
                    <a:pt x="1580" y="36"/>
                  </a:lnTo>
                  <a:lnTo>
                    <a:pt x="1545" y="22"/>
                  </a:lnTo>
                  <a:lnTo>
                    <a:pt x="1516" y="15"/>
                  </a:lnTo>
                  <a:lnTo>
                    <a:pt x="1488" y="8"/>
                  </a:lnTo>
                  <a:lnTo>
                    <a:pt x="1453" y="8"/>
                  </a:lnTo>
                  <a:cubicBezTo>
                    <a:pt x="1446" y="8"/>
                    <a:pt x="1432" y="1"/>
                    <a:pt x="1425"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8"/>
            <p:cNvSpPr/>
            <p:nvPr/>
          </p:nvSpPr>
          <p:spPr>
            <a:xfrm>
              <a:off x="577350" y="1595400"/>
              <a:ext cx="64525" cy="68925"/>
            </a:xfrm>
            <a:custGeom>
              <a:avLst/>
              <a:gdLst/>
              <a:ahLst/>
              <a:cxnLst/>
              <a:rect l="l" t="t" r="r" b="b"/>
              <a:pathLst>
                <a:path w="2581" h="2757" extrusionOk="0">
                  <a:moveTo>
                    <a:pt x="205" y="690"/>
                  </a:moveTo>
                  <a:lnTo>
                    <a:pt x="205" y="690"/>
                  </a:lnTo>
                  <a:cubicBezTo>
                    <a:pt x="203" y="690"/>
                    <a:pt x="200" y="691"/>
                    <a:pt x="198" y="692"/>
                  </a:cubicBezTo>
                  <a:lnTo>
                    <a:pt x="205" y="692"/>
                  </a:lnTo>
                  <a:lnTo>
                    <a:pt x="205" y="690"/>
                  </a:lnTo>
                  <a:close/>
                  <a:moveTo>
                    <a:pt x="1326" y="1"/>
                  </a:moveTo>
                  <a:cubicBezTo>
                    <a:pt x="1305" y="1"/>
                    <a:pt x="1291" y="8"/>
                    <a:pt x="1270" y="8"/>
                  </a:cubicBezTo>
                  <a:cubicBezTo>
                    <a:pt x="1256" y="15"/>
                    <a:pt x="1242" y="15"/>
                    <a:pt x="1220" y="22"/>
                  </a:cubicBezTo>
                  <a:cubicBezTo>
                    <a:pt x="1206" y="29"/>
                    <a:pt x="1185" y="36"/>
                    <a:pt x="1164" y="50"/>
                  </a:cubicBezTo>
                  <a:lnTo>
                    <a:pt x="8" y="720"/>
                  </a:lnTo>
                  <a:cubicBezTo>
                    <a:pt x="1" y="727"/>
                    <a:pt x="1" y="734"/>
                    <a:pt x="8" y="734"/>
                  </a:cubicBezTo>
                  <a:cubicBezTo>
                    <a:pt x="11" y="737"/>
                    <a:pt x="13" y="739"/>
                    <a:pt x="15" y="739"/>
                  </a:cubicBezTo>
                  <a:cubicBezTo>
                    <a:pt x="17" y="739"/>
                    <a:pt x="19" y="737"/>
                    <a:pt x="22" y="734"/>
                  </a:cubicBezTo>
                  <a:cubicBezTo>
                    <a:pt x="43" y="727"/>
                    <a:pt x="57" y="720"/>
                    <a:pt x="78" y="713"/>
                  </a:cubicBezTo>
                  <a:cubicBezTo>
                    <a:pt x="93" y="706"/>
                    <a:pt x="107" y="706"/>
                    <a:pt x="128" y="699"/>
                  </a:cubicBezTo>
                  <a:cubicBezTo>
                    <a:pt x="149" y="692"/>
                    <a:pt x="170" y="692"/>
                    <a:pt x="184" y="692"/>
                  </a:cubicBezTo>
                  <a:lnTo>
                    <a:pt x="170" y="692"/>
                  </a:lnTo>
                  <a:cubicBezTo>
                    <a:pt x="156" y="692"/>
                    <a:pt x="135" y="692"/>
                    <a:pt x="121" y="699"/>
                  </a:cubicBezTo>
                  <a:lnTo>
                    <a:pt x="1171" y="85"/>
                  </a:lnTo>
                  <a:cubicBezTo>
                    <a:pt x="1185" y="71"/>
                    <a:pt x="1206" y="64"/>
                    <a:pt x="1227" y="57"/>
                  </a:cubicBezTo>
                  <a:cubicBezTo>
                    <a:pt x="1242" y="50"/>
                    <a:pt x="1256" y="50"/>
                    <a:pt x="1277" y="43"/>
                  </a:cubicBezTo>
                  <a:cubicBezTo>
                    <a:pt x="1298" y="43"/>
                    <a:pt x="1312" y="36"/>
                    <a:pt x="1333" y="36"/>
                  </a:cubicBezTo>
                  <a:lnTo>
                    <a:pt x="1425" y="36"/>
                  </a:lnTo>
                  <a:cubicBezTo>
                    <a:pt x="1439" y="36"/>
                    <a:pt x="1446" y="43"/>
                    <a:pt x="1453" y="43"/>
                  </a:cubicBezTo>
                  <a:lnTo>
                    <a:pt x="1488" y="43"/>
                  </a:lnTo>
                  <a:lnTo>
                    <a:pt x="1516" y="50"/>
                  </a:lnTo>
                  <a:lnTo>
                    <a:pt x="1531" y="57"/>
                  </a:lnTo>
                  <a:lnTo>
                    <a:pt x="1545" y="57"/>
                  </a:lnTo>
                  <a:lnTo>
                    <a:pt x="1573" y="64"/>
                  </a:lnTo>
                  <a:lnTo>
                    <a:pt x="1601" y="78"/>
                  </a:lnTo>
                  <a:lnTo>
                    <a:pt x="1615" y="85"/>
                  </a:lnTo>
                  <a:lnTo>
                    <a:pt x="1636" y="92"/>
                  </a:lnTo>
                  <a:lnTo>
                    <a:pt x="1665" y="106"/>
                  </a:lnTo>
                  <a:lnTo>
                    <a:pt x="1686" y="121"/>
                  </a:lnTo>
                  <a:lnTo>
                    <a:pt x="1834" y="212"/>
                  </a:lnTo>
                  <a:lnTo>
                    <a:pt x="1841" y="212"/>
                  </a:lnTo>
                  <a:lnTo>
                    <a:pt x="1869" y="226"/>
                  </a:lnTo>
                  <a:cubicBezTo>
                    <a:pt x="1883" y="240"/>
                    <a:pt x="1897" y="240"/>
                    <a:pt x="1904" y="254"/>
                  </a:cubicBezTo>
                  <a:lnTo>
                    <a:pt x="1911" y="254"/>
                  </a:lnTo>
                  <a:lnTo>
                    <a:pt x="1939" y="269"/>
                  </a:lnTo>
                  <a:lnTo>
                    <a:pt x="1968" y="297"/>
                  </a:lnTo>
                  <a:lnTo>
                    <a:pt x="1996" y="311"/>
                  </a:lnTo>
                  <a:lnTo>
                    <a:pt x="2003" y="325"/>
                  </a:lnTo>
                  <a:lnTo>
                    <a:pt x="2045" y="360"/>
                  </a:lnTo>
                  <a:lnTo>
                    <a:pt x="2066" y="381"/>
                  </a:lnTo>
                  <a:lnTo>
                    <a:pt x="2087" y="395"/>
                  </a:lnTo>
                  <a:lnTo>
                    <a:pt x="2102" y="417"/>
                  </a:lnTo>
                  <a:lnTo>
                    <a:pt x="2116" y="431"/>
                  </a:lnTo>
                  <a:lnTo>
                    <a:pt x="2123" y="438"/>
                  </a:lnTo>
                  <a:lnTo>
                    <a:pt x="2130" y="445"/>
                  </a:lnTo>
                  <a:lnTo>
                    <a:pt x="2151" y="466"/>
                  </a:lnTo>
                  <a:lnTo>
                    <a:pt x="2172" y="494"/>
                  </a:lnTo>
                  <a:cubicBezTo>
                    <a:pt x="2179" y="501"/>
                    <a:pt x="2186" y="508"/>
                    <a:pt x="2193" y="515"/>
                  </a:cubicBezTo>
                  <a:lnTo>
                    <a:pt x="2221" y="551"/>
                  </a:lnTo>
                  <a:lnTo>
                    <a:pt x="2236" y="572"/>
                  </a:lnTo>
                  <a:lnTo>
                    <a:pt x="2250" y="586"/>
                  </a:lnTo>
                  <a:cubicBezTo>
                    <a:pt x="2264" y="614"/>
                    <a:pt x="2285" y="635"/>
                    <a:pt x="2292" y="649"/>
                  </a:cubicBezTo>
                  <a:lnTo>
                    <a:pt x="2299" y="656"/>
                  </a:lnTo>
                  <a:lnTo>
                    <a:pt x="2306" y="670"/>
                  </a:lnTo>
                  <a:cubicBezTo>
                    <a:pt x="2320" y="692"/>
                    <a:pt x="2341" y="720"/>
                    <a:pt x="2355" y="748"/>
                  </a:cubicBezTo>
                  <a:lnTo>
                    <a:pt x="2362" y="762"/>
                  </a:lnTo>
                  <a:lnTo>
                    <a:pt x="2369" y="776"/>
                  </a:lnTo>
                  <a:lnTo>
                    <a:pt x="2376" y="783"/>
                  </a:lnTo>
                  <a:cubicBezTo>
                    <a:pt x="2384" y="804"/>
                    <a:pt x="2391" y="818"/>
                    <a:pt x="2405" y="832"/>
                  </a:cubicBezTo>
                  <a:lnTo>
                    <a:pt x="2412" y="861"/>
                  </a:lnTo>
                  <a:lnTo>
                    <a:pt x="2426" y="882"/>
                  </a:lnTo>
                  <a:lnTo>
                    <a:pt x="2440" y="917"/>
                  </a:lnTo>
                  <a:lnTo>
                    <a:pt x="2440" y="924"/>
                  </a:lnTo>
                  <a:cubicBezTo>
                    <a:pt x="2447" y="931"/>
                    <a:pt x="2447" y="938"/>
                    <a:pt x="2447" y="938"/>
                  </a:cubicBezTo>
                  <a:lnTo>
                    <a:pt x="2454" y="952"/>
                  </a:lnTo>
                  <a:cubicBezTo>
                    <a:pt x="2454" y="966"/>
                    <a:pt x="2468" y="973"/>
                    <a:pt x="2468" y="981"/>
                  </a:cubicBezTo>
                  <a:lnTo>
                    <a:pt x="2475" y="1002"/>
                  </a:lnTo>
                  <a:lnTo>
                    <a:pt x="2489" y="1044"/>
                  </a:lnTo>
                  <a:cubicBezTo>
                    <a:pt x="2489" y="1058"/>
                    <a:pt x="2496" y="1072"/>
                    <a:pt x="2503" y="1093"/>
                  </a:cubicBezTo>
                  <a:lnTo>
                    <a:pt x="2503" y="1100"/>
                  </a:lnTo>
                  <a:lnTo>
                    <a:pt x="2510" y="1129"/>
                  </a:lnTo>
                  <a:lnTo>
                    <a:pt x="2510" y="1136"/>
                  </a:lnTo>
                  <a:cubicBezTo>
                    <a:pt x="2517" y="1150"/>
                    <a:pt x="2525" y="1164"/>
                    <a:pt x="2525" y="1178"/>
                  </a:cubicBezTo>
                  <a:cubicBezTo>
                    <a:pt x="2525" y="1185"/>
                    <a:pt x="2525" y="1192"/>
                    <a:pt x="2525" y="1199"/>
                  </a:cubicBezTo>
                  <a:lnTo>
                    <a:pt x="2532" y="1220"/>
                  </a:lnTo>
                  <a:cubicBezTo>
                    <a:pt x="2532" y="1234"/>
                    <a:pt x="2532" y="1248"/>
                    <a:pt x="2539" y="1262"/>
                  </a:cubicBezTo>
                  <a:cubicBezTo>
                    <a:pt x="2546" y="1277"/>
                    <a:pt x="2546" y="1284"/>
                    <a:pt x="2546" y="1298"/>
                  </a:cubicBezTo>
                  <a:lnTo>
                    <a:pt x="2546" y="1333"/>
                  </a:lnTo>
                  <a:cubicBezTo>
                    <a:pt x="2553" y="1347"/>
                    <a:pt x="2553" y="1361"/>
                    <a:pt x="2553" y="1375"/>
                  </a:cubicBezTo>
                  <a:lnTo>
                    <a:pt x="2553" y="1396"/>
                  </a:lnTo>
                  <a:lnTo>
                    <a:pt x="2553" y="1411"/>
                  </a:lnTo>
                  <a:lnTo>
                    <a:pt x="2553" y="1446"/>
                  </a:lnTo>
                  <a:lnTo>
                    <a:pt x="2553" y="1481"/>
                  </a:lnTo>
                  <a:lnTo>
                    <a:pt x="2553" y="2066"/>
                  </a:lnTo>
                  <a:lnTo>
                    <a:pt x="1418" y="2729"/>
                  </a:lnTo>
                  <a:lnTo>
                    <a:pt x="1418" y="2151"/>
                  </a:lnTo>
                  <a:cubicBezTo>
                    <a:pt x="1418" y="2123"/>
                    <a:pt x="1418" y="2087"/>
                    <a:pt x="1418" y="2059"/>
                  </a:cubicBezTo>
                  <a:cubicBezTo>
                    <a:pt x="1418" y="2031"/>
                    <a:pt x="1411" y="1996"/>
                    <a:pt x="1411" y="1967"/>
                  </a:cubicBezTo>
                  <a:cubicBezTo>
                    <a:pt x="1404" y="1939"/>
                    <a:pt x="1397" y="1911"/>
                    <a:pt x="1390" y="1883"/>
                  </a:cubicBezTo>
                  <a:lnTo>
                    <a:pt x="1390" y="1869"/>
                  </a:lnTo>
                  <a:cubicBezTo>
                    <a:pt x="1383" y="1848"/>
                    <a:pt x="1375" y="1819"/>
                    <a:pt x="1368" y="1791"/>
                  </a:cubicBezTo>
                  <a:lnTo>
                    <a:pt x="1368" y="1777"/>
                  </a:lnTo>
                  <a:cubicBezTo>
                    <a:pt x="1361" y="1749"/>
                    <a:pt x="1354" y="1721"/>
                    <a:pt x="1340" y="1692"/>
                  </a:cubicBezTo>
                  <a:lnTo>
                    <a:pt x="1333" y="1678"/>
                  </a:lnTo>
                  <a:cubicBezTo>
                    <a:pt x="1326" y="1657"/>
                    <a:pt x="1319" y="1636"/>
                    <a:pt x="1305" y="1608"/>
                  </a:cubicBezTo>
                  <a:lnTo>
                    <a:pt x="1305" y="1601"/>
                  </a:lnTo>
                  <a:lnTo>
                    <a:pt x="1305" y="1594"/>
                  </a:lnTo>
                  <a:cubicBezTo>
                    <a:pt x="1298" y="1573"/>
                    <a:pt x="1284" y="1559"/>
                    <a:pt x="1277" y="1544"/>
                  </a:cubicBezTo>
                  <a:lnTo>
                    <a:pt x="1270" y="1523"/>
                  </a:lnTo>
                  <a:cubicBezTo>
                    <a:pt x="1270" y="1516"/>
                    <a:pt x="1263" y="1509"/>
                    <a:pt x="1256" y="1502"/>
                  </a:cubicBezTo>
                  <a:cubicBezTo>
                    <a:pt x="1249" y="1481"/>
                    <a:pt x="1235" y="1460"/>
                    <a:pt x="1227" y="1439"/>
                  </a:cubicBezTo>
                  <a:lnTo>
                    <a:pt x="1220" y="1432"/>
                  </a:lnTo>
                  <a:lnTo>
                    <a:pt x="1213" y="1418"/>
                  </a:lnTo>
                  <a:cubicBezTo>
                    <a:pt x="1192" y="1382"/>
                    <a:pt x="1178" y="1354"/>
                    <a:pt x="1164" y="1326"/>
                  </a:cubicBezTo>
                  <a:lnTo>
                    <a:pt x="1157" y="1319"/>
                  </a:lnTo>
                  <a:lnTo>
                    <a:pt x="1150" y="1312"/>
                  </a:lnTo>
                  <a:cubicBezTo>
                    <a:pt x="1136" y="1291"/>
                    <a:pt x="1122" y="1270"/>
                    <a:pt x="1108" y="1248"/>
                  </a:cubicBezTo>
                  <a:lnTo>
                    <a:pt x="1094" y="1227"/>
                  </a:lnTo>
                  <a:lnTo>
                    <a:pt x="1079" y="1213"/>
                  </a:lnTo>
                  <a:cubicBezTo>
                    <a:pt x="1072" y="1199"/>
                    <a:pt x="1058" y="1185"/>
                    <a:pt x="1044" y="1171"/>
                  </a:cubicBezTo>
                  <a:cubicBezTo>
                    <a:pt x="1037" y="1164"/>
                    <a:pt x="1030" y="1157"/>
                    <a:pt x="1030" y="1150"/>
                  </a:cubicBezTo>
                  <a:lnTo>
                    <a:pt x="1009" y="1129"/>
                  </a:lnTo>
                  <a:cubicBezTo>
                    <a:pt x="1002" y="1122"/>
                    <a:pt x="988" y="1107"/>
                    <a:pt x="981" y="1093"/>
                  </a:cubicBezTo>
                  <a:lnTo>
                    <a:pt x="967" y="1079"/>
                  </a:lnTo>
                  <a:cubicBezTo>
                    <a:pt x="945" y="1058"/>
                    <a:pt x="931" y="1044"/>
                    <a:pt x="910" y="1030"/>
                  </a:cubicBezTo>
                  <a:lnTo>
                    <a:pt x="903" y="1016"/>
                  </a:lnTo>
                  <a:cubicBezTo>
                    <a:pt x="882" y="1002"/>
                    <a:pt x="861" y="981"/>
                    <a:pt x="840" y="959"/>
                  </a:cubicBezTo>
                  <a:lnTo>
                    <a:pt x="833" y="959"/>
                  </a:lnTo>
                  <a:cubicBezTo>
                    <a:pt x="812" y="938"/>
                    <a:pt x="783" y="917"/>
                    <a:pt x="762" y="903"/>
                  </a:cubicBezTo>
                  <a:cubicBezTo>
                    <a:pt x="734" y="882"/>
                    <a:pt x="706" y="868"/>
                    <a:pt x="685" y="854"/>
                  </a:cubicBezTo>
                  <a:lnTo>
                    <a:pt x="537" y="769"/>
                  </a:lnTo>
                  <a:cubicBezTo>
                    <a:pt x="515" y="755"/>
                    <a:pt x="487" y="741"/>
                    <a:pt x="459" y="727"/>
                  </a:cubicBezTo>
                  <a:cubicBezTo>
                    <a:pt x="431" y="720"/>
                    <a:pt x="410" y="706"/>
                    <a:pt x="382" y="699"/>
                  </a:cubicBezTo>
                  <a:cubicBezTo>
                    <a:pt x="360" y="692"/>
                    <a:pt x="339" y="684"/>
                    <a:pt x="311" y="677"/>
                  </a:cubicBezTo>
                  <a:cubicBezTo>
                    <a:pt x="283" y="670"/>
                    <a:pt x="262" y="670"/>
                    <a:pt x="241" y="670"/>
                  </a:cubicBezTo>
                  <a:lnTo>
                    <a:pt x="198" y="670"/>
                  </a:lnTo>
                  <a:lnTo>
                    <a:pt x="205" y="690"/>
                  </a:lnTo>
                  <a:lnTo>
                    <a:pt x="205" y="690"/>
                  </a:lnTo>
                  <a:cubicBezTo>
                    <a:pt x="213" y="687"/>
                    <a:pt x="221" y="686"/>
                    <a:pt x="229" y="686"/>
                  </a:cubicBezTo>
                  <a:cubicBezTo>
                    <a:pt x="239" y="686"/>
                    <a:pt x="248" y="688"/>
                    <a:pt x="255" y="692"/>
                  </a:cubicBezTo>
                  <a:cubicBezTo>
                    <a:pt x="283" y="692"/>
                    <a:pt x="304" y="692"/>
                    <a:pt x="325" y="699"/>
                  </a:cubicBezTo>
                  <a:cubicBezTo>
                    <a:pt x="346" y="706"/>
                    <a:pt x="374" y="713"/>
                    <a:pt x="396" y="720"/>
                  </a:cubicBezTo>
                  <a:cubicBezTo>
                    <a:pt x="417" y="727"/>
                    <a:pt x="445" y="741"/>
                    <a:pt x="466" y="748"/>
                  </a:cubicBezTo>
                  <a:cubicBezTo>
                    <a:pt x="494" y="762"/>
                    <a:pt x="515" y="776"/>
                    <a:pt x="544" y="790"/>
                  </a:cubicBezTo>
                  <a:lnTo>
                    <a:pt x="685" y="868"/>
                  </a:lnTo>
                  <a:cubicBezTo>
                    <a:pt x="713" y="882"/>
                    <a:pt x="741" y="903"/>
                    <a:pt x="762" y="924"/>
                  </a:cubicBezTo>
                  <a:cubicBezTo>
                    <a:pt x="783" y="938"/>
                    <a:pt x="812" y="952"/>
                    <a:pt x="833" y="973"/>
                  </a:cubicBezTo>
                  <a:lnTo>
                    <a:pt x="840" y="981"/>
                  </a:lnTo>
                  <a:lnTo>
                    <a:pt x="903" y="1030"/>
                  </a:lnTo>
                  <a:lnTo>
                    <a:pt x="910" y="1044"/>
                  </a:lnTo>
                  <a:lnTo>
                    <a:pt x="967" y="1093"/>
                  </a:lnTo>
                  <a:lnTo>
                    <a:pt x="967" y="1100"/>
                  </a:lnTo>
                  <a:cubicBezTo>
                    <a:pt x="974" y="1100"/>
                    <a:pt x="974" y="1107"/>
                    <a:pt x="981" y="1107"/>
                  </a:cubicBezTo>
                  <a:lnTo>
                    <a:pt x="1009" y="1143"/>
                  </a:lnTo>
                  <a:lnTo>
                    <a:pt x="1023" y="1164"/>
                  </a:lnTo>
                  <a:lnTo>
                    <a:pt x="1044" y="1185"/>
                  </a:lnTo>
                  <a:lnTo>
                    <a:pt x="1079" y="1227"/>
                  </a:lnTo>
                  <a:lnTo>
                    <a:pt x="1086" y="1241"/>
                  </a:lnTo>
                  <a:lnTo>
                    <a:pt x="1101" y="1255"/>
                  </a:lnTo>
                  <a:cubicBezTo>
                    <a:pt x="1115" y="1284"/>
                    <a:pt x="1136" y="1305"/>
                    <a:pt x="1143" y="1319"/>
                  </a:cubicBezTo>
                  <a:cubicBezTo>
                    <a:pt x="1143" y="1326"/>
                    <a:pt x="1143" y="1326"/>
                    <a:pt x="1143" y="1333"/>
                  </a:cubicBezTo>
                  <a:lnTo>
                    <a:pt x="1150" y="1340"/>
                  </a:lnTo>
                  <a:cubicBezTo>
                    <a:pt x="1171" y="1361"/>
                    <a:pt x="1185" y="1389"/>
                    <a:pt x="1206" y="1418"/>
                  </a:cubicBezTo>
                  <a:lnTo>
                    <a:pt x="1213" y="1432"/>
                  </a:lnTo>
                  <a:lnTo>
                    <a:pt x="1220" y="1446"/>
                  </a:lnTo>
                  <a:lnTo>
                    <a:pt x="1249" y="1502"/>
                  </a:lnTo>
                  <a:lnTo>
                    <a:pt x="1263" y="1530"/>
                  </a:lnTo>
                  <a:lnTo>
                    <a:pt x="1270" y="1544"/>
                  </a:lnTo>
                  <a:cubicBezTo>
                    <a:pt x="1277" y="1559"/>
                    <a:pt x="1284" y="1587"/>
                    <a:pt x="1291" y="1594"/>
                  </a:cubicBezTo>
                  <a:cubicBezTo>
                    <a:pt x="1298" y="1601"/>
                    <a:pt x="1298" y="1608"/>
                    <a:pt x="1298" y="1608"/>
                  </a:cubicBezTo>
                  <a:lnTo>
                    <a:pt x="1298" y="1615"/>
                  </a:lnTo>
                  <a:cubicBezTo>
                    <a:pt x="1305" y="1636"/>
                    <a:pt x="1319" y="1657"/>
                    <a:pt x="1326" y="1678"/>
                  </a:cubicBezTo>
                  <a:lnTo>
                    <a:pt x="1333" y="1700"/>
                  </a:lnTo>
                  <a:cubicBezTo>
                    <a:pt x="1340" y="1728"/>
                    <a:pt x="1347" y="1749"/>
                    <a:pt x="1354" y="1777"/>
                  </a:cubicBezTo>
                  <a:lnTo>
                    <a:pt x="1354" y="1791"/>
                  </a:lnTo>
                  <a:cubicBezTo>
                    <a:pt x="1368" y="1819"/>
                    <a:pt x="1375" y="1848"/>
                    <a:pt x="1383" y="1869"/>
                  </a:cubicBezTo>
                  <a:lnTo>
                    <a:pt x="1383" y="1883"/>
                  </a:lnTo>
                  <a:cubicBezTo>
                    <a:pt x="1383" y="1911"/>
                    <a:pt x="1390" y="1939"/>
                    <a:pt x="1397" y="1967"/>
                  </a:cubicBezTo>
                  <a:cubicBezTo>
                    <a:pt x="1404" y="1996"/>
                    <a:pt x="1404" y="2031"/>
                    <a:pt x="1404" y="2059"/>
                  </a:cubicBezTo>
                  <a:lnTo>
                    <a:pt x="1404" y="2151"/>
                  </a:lnTo>
                  <a:lnTo>
                    <a:pt x="1404" y="2743"/>
                  </a:lnTo>
                  <a:cubicBezTo>
                    <a:pt x="1404" y="2750"/>
                    <a:pt x="1411" y="2757"/>
                    <a:pt x="1418" y="2757"/>
                  </a:cubicBezTo>
                  <a:lnTo>
                    <a:pt x="1411" y="2743"/>
                  </a:lnTo>
                  <a:lnTo>
                    <a:pt x="2567" y="2066"/>
                  </a:lnTo>
                  <a:cubicBezTo>
                    <a:pt x="2574" y="2066"/>
                    <a:pt x="2574" y="2066"/>
                    <a:pt x="2574" y="2059"/>
                  </a:cubicBezTo>
                  <a:lnTo>
                    <a:pt x="2574" y="1467"/>
                  </a:lnTo>
                  <a:lnTo>
                    <a:pt x="2574" y="1432"/>
                  </a:lnTo>
                  <a:lnTo>
                    <a:pt x="2574" y="1396"/>
                  </a:lnTo>
                  <a:lnTo>
                    <a:pt x="2574" y="1382"/>
                  </a:lnTo>
                  <a:lnTo>
                    <a:pt x="2574" y="1361"/>
                  </a:lnTo>
                  <a:cubicBezTo>
                    <a:pt x="2574" y="1347"/>
                    <a:pt x="2581" y="1333"/>
                    <a:pt x="2574" y="1319"/>
                  </a:cubicBezTo>
                  <a:cubicBezTo>
                    <a:pt x="2567" y="1312"/>
                    <a:pt x="2574" y="1291"/>
                    <a:pt x="2567" y="1284"/>
                  </a:cubicBezTo>
                  <a:cubicBezTo>
                    <a:pt x="2567" y="1270"/>
                    <a:pt x="2560" y="1255"/>
                    <a:pt x="2560" y="1248"/>
                  </a:cubicBezTo>
                  <a:lnTo>
                    <a:pt x="2553" y="1206"/>
                  </a:lnTo>
                  <a:lnTo>
                    <a:pt x="2546" y="1178"/>
                  </a:lnTo>
                  <a:cubicBezTo>
                    <a:pt x="2546" y="1171"/>
                    <a:pt x="2553" y="1178"/>
                    <a:pt x="2546" y="1164"/>
                  </a:cubicBezTo>
                  <a:cubicBezTo>
                    <a:pt x="2546" y="1150"/>
                    <a:pt x="2539" y="1136"/>
                    <a:pt x="2539" y="1122"/>
                  </a:cubicBezTo>
                  <a:lnTo>
                    <a:pt x="2539" y="1107"/>
                  </a:lnTo>
                  <a:lnTo>
                    <a:pt x="2532" y="1079"/>
                  </a:lnTo>
                  <a:cubicBezTo>
                    <a:pt x="2532" y="1078"/>
                    <a:pt x="2532" y="1076"/>
                    <a:pt x="2532" y="1072"/>
                  </a:cubicBezTo>
                  <a:cubicBezTo>
                    <a:pt x="2525" y="1058"/>
                    <a:pt x="2517" y="1037"/>
                    <a:pt x="2510" y="1023"/>
                  </a:cubicBezTo>
                  <a:lnTo>
                    <a:pt x="2496" y="981"/>
                  </a:lnTo>
                  <a:cubicBezTo>
                    <a:pt x="2496" y="973"/>
                    <a:pt x="2496" y="966"/>
                    <a:pt x="2489" y="966"/>
                  </a:cubicBezTo>
                  <a:cubicBezTo>
                    <a:pt x="2489" y="952"/>
                    <a:pt x="2482" y="945"/>
                    <a:pt x="2475" y="931"/>
                  </a:cubicBezTo>
                  <a:lnTo>
                    <a:pt x="2468" y="917"/>
                  </a:lnTo>
                  <a:cubicBezTo>
                    <a:pt x="2468" y="910"/>
                    <a:pt x="2468" y="910"/>
                    <a:pt x="2468" y="903"/>
                  </a:cubicBezTo>
                  <a:lnTo>
                    <a:pt x="2468" y="896"/>
                  </a:lnTo>
                  <a:lnTo>
                    <a:pt x="2447" y="861"/>
                  </a:lnTo>
                  <a:lnTo>
                    <a:pt x="2440" y="840"/>
                  </a:lnTo>
                  <a:cubicBezTo>
                    <a:pt x="2433" y="832"/>
                    <a:pt x="2433" y="825"/>
                    <a:pt x="2426" y="811"/>
                  </a:cubicBezTo>
                  <a:cubicBezTo>
                    <a:pt x="2419" y="797"/>
                    <a:pt x="2405" y="776"/>
                    <a:pt x="2398" y="762"/>
                  </a:cubicBezTo>
                  <a:lnTo>
                    <a:pt x="2391" y="755"/>
                  </a:lnTo>
                  <a:cubicBezTo>
                    <a:pt x="2391" y="748"/>
                    <a:pt x="2391" y="748"/>
                    <a:pt x="2384" y="741"/>
                  </a:cubicBezTo>
                  <a:lnTo>
                    <a:pt x="2376" y="727"/>
                  </a:lnTo>
                  <a:cubicBezTo>
                    <a:pt x="2362" y="699"/>
                    <a:pt x="2348" y="670"/>
                    <a:pt x="2327" y="642"/>
                  </a:cubicBezTo>
                  <a:cubicBezTo>
                    <a:pt x="2327" y="642"/>
                    <a:pt x="2320" y="635"/>
                    <a:pt x="2320" y="635"/>
                  </a:cubicBezTo>
                  <a:lnTo>
                    <a:pt x="2313" y="628"/>
                  </a:lnTo>
                  <a:cubicBezTo>
                    <a:pt x="2306" y="607"/>
                    <a:pt x="2285" y="586"/>
                    <a:pt x="2271" y="565"/>
                  </a:cubicBezTo>
                  <a:lnTo>
                    <a:pt x="2257" y="543"/>
                  </a:lnTo>
                  <a:lnTo>
                    <a:pt x="2243" y="522"/>
                  </a:lnTo>
                  <a:cubicBezTo>
                    <a:pt x="2236" y="515"/>
                    <a:pt x="2221" y="501"/>
                    <a:pt x="2214" y="487"/>
                  </a:cubicBezTo>
                  <a:cubicBezTo>
                    <a:pt x="2207" y="480"/>
                    <a:pt x="2200" y="473"/>
                    <a:pt x="2193" y="466"/>
                  </a:cubicBezTo>
                  <a:lnTo>
                    <a:pt x="2172" y="445"/>
                  </a:lnTo>
                  <a:cubicBezTo>
                    <a:pt x="2165" y="438"/>
                    <a:pt x="2165" y="431"/>
                    <a:pt x="2151" y="424"/>
                  </a:cubicBezTo>
                  <a:lnTo>
                    <a:pt x="2144" y="410"/>
                  </a:lnTo>
                  <a:cubicBezTo>
                    <a:pt x="2144" y="410"/>
                    <a:pt x="2144" y="402"/>
                    <a:pt x="2137" y="402"/>
                  </a:cubicBezTo>
                  <a:lnTo>
                    <a:pt x="2123" y="388"/>
                  </a:lnTo>
                  <a:cubicBezTo>
                    <a:pt x="2123" y="381"/>
                    <a:pt x="2116" y="374"/>
                    <a:pt x="2109" y="367"/>
                  </a:cubicBezTo>
                  <a:lnTo>
                    <a:pt x="2087" y="353"/>
                  </a:lnTo>
                  <a:lnTo>
                    <a:pt x="2066" y="332"/>
                  </a:lnTo>
                  <a:lnTo>
                    <a:pt x="2024" y="297"/>
                  </a:lnTo>
                  <a:lnTo>
                    <a:pt x="2010" y="283"/>
                  </a:lnTo>
                  <a:lnTo>
                    <a:pt x="1989" y="269"/>
                  </a:lnTo>
                  <a:lnTo>
                    <a:pt x="1954" y="240"/>
                  </a:lnTo>
                  <a:lnTo>
                    <a:pt x="1925" y="219"/>
                  </a:lnTo>
                  <a:lnTo>
                    <a:pt x="1890" y="198"/>
                  </a:lnTo>
                  <a:lnTo>
                    <a:pt x="1862" y="177"/>
                  </a:lnTo>
                  <a:lnTo>
                    <a:pt x="1707" y="85"/>
                  </a:lnTo>
                  <a:lnTo>
                    <a:pt x="1679" y="71"/>
                  </a:lnTo>
                  <a:lnTo>
                    <a:pt x="1650" y="57"/>
                  </a:lnTo>
                  <a:lnTo>
                    <a:pt x="1636" y="50"/>
                  </a:lnTo>
                  <a:lnTo>
                    <a:pt x="1622" y="43"/>
                  </a:lnTo>
                  <a:lnTo>
                    <a:pt x="1587" y="29"/>
                  </a:lnTo>
                  <a:lnTo>
                    <a:pt x="1559" y="22"/>
                  </a:lnTo>
                  <a:lnTo>
                    <a:pt x="1545" y="22"/>
                  </a:lnTo>
                  <a:lnTo>
                    <a:pt x="1531" y="15"/>
                  </a:lnTo>
                  <a:lnTo>
                    <a:pt x="1495" y="8"/>
                  </a:lnTo>
                  <a:lnTo>
                    <a:pt x="1467" y="8"/>
                  </a:lnTo>
                  <a:lnTo>
                    <a:pt x="1432" y="1"/>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8"/>
            <p:cNvSpPr/>
            <p:nvPr/>
          </p:nvSpPr>
          <p:spPr>
            <a:xfrm>
              <a:off x="632000" y="1665725"/>
              <a:ext cx="19925" cy="11475"/>
            </a:xfrm>
            <a:custGeom>
              <a:avLst/>
              <a:gdLst/>
              <a:ahLst/>
              <a:cxnLst/>
              <a:rect l="l" t="t" r="r" b="b"/>
              <a:pathLst>
                <a:path w="797" h="459" extrusionOk="0">
                  <a:moveTo>
                    <a:pt x="783" y="0"/>
                  </a:moveTo>
                  <a:lnTo>
                    <a:pt x="0" y="437"/>
                  </a:lnTo>
                  <a:lnTo>
                    <a:pt x="14" y="459"/>
                  </a:lnTo>
                  <a:lnTo>
                    <a:pt x="797" y="21"/>
                  </a:lnTo>
                  <a:lnTo>
                    <a:pt x="783" y="0"/>
                  </a:lnTo>
                  <a:close/>
                </a:path>
              </a:pathLst>
            </a:custGeom>
            <a:solidFill>
              <a:srgbClr val="231F2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8"/>
            <p:cNvSpPr/>
            <p:nvPr/>
          </p:nvSpPr>
          <p:spPr>
            <a:xfrm>
              <a:off x="708125" y="1746775"/>
              <a:ext cx="67525" cy="39875"/>
            </a:xfrm>
            <a:custGeom>
              <a:avLst/>
              <a:gdLst/>
              <a:ahLst/>
              <a:cxnLst/>
              <a:rect l="l" t="t" r="r" b="b"/>
              <a:pathLst>
                <a:path w="2701" h="1595" extrusionOk="0">
                  <a:moveTo>
                    <a:pt x="2693" y="1"/>
                  </a:moveTo>
                  <a:lnTo>
                    <a:pt x="0" y="1580"/>
                  </a:lnTo>
                  <a:lnTo>
                    <a:pt x="8" y="1594"/>
                  </a:lnTo>
                  <a:lnTo>
                    <a:pt x="2700" y="22"/>
                  </a:lnTo>
                  <a:lnTo>
                    <a:pt x="2693" y="1"/>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8"/>
            <p:cNvSpPr/>
            <p:nvPr/>
          </p:nvSpPr>
          <p:spPr>
            <a:xfrm>
              <a:off x="403600" y="1586775"/>
              <a:ext cx="100125" cy="58875"/>
            </a:xfrm>
            <a:custGeom>
              <a:avLst/>
              <a:gdLst/>
              <a:ahLst/>
              <a:cxnLst/>
              <a:rect l="l" t="t" r="r" b="b"/>
              <a:pathLst>
                <a:path w="4005" h="2355" extrusionOk="0">
                  <a:moveTo>
                    <a:pt x="3990" y="0"/>
                  </a:moveTo>
                  <a:lnTo>
                    <a:pt x="0" y="2334"/>
                  </a:lnTo>
                  <a:lnTo>
                    <a:pt x="14" y="2355"/>
                  </a:lnTo>
                  <a:lnTo>
                    <a:pt x="4004" y="21"/>
                  </a:lnTo>
                  <a:lnTo>
                    <a:pt x="3990" y="0"/>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8"/>
            <p:cNvSpPr/>
            <p:nvPr/>
          </p:nvSpPr>
          <p:spPr>
            <a:xfrm>
              <a:off x="766100" y="1632050"/>
              <a:ext cx="100125" cy="58900"/>
            </a:xfrm>
            <a:custGeom>
              <a:avLst/>
              <a:gdLst/>
              <a:ahLst/>
              <a:cxnLst/>
              <a:rect l="l" t="t" r="r" b="b"/>
              <a:pathLst>
                <a:path w="4005" h="2356" extrusionOk="0">
                  <a:moveTo>
                    <a:pt x="3991" y="1"/>
                  </a:moveTo>
                  <a:lnTo>
                    <a:pt x="1" y="2334"/>
                  </a:lnTo>
                  <a:lnTo>
                    <a:pt x="15" y="2355"/>
                  </a:lnTo>
                  <a:lnTo>
                    <a:pt x="4005" y="15"/>
                  </a:lnTo>
                  <a:lnTo>
                    <a:pt x="3991" y="1"/>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8"/>
            <p:cNvSpPr/>
            <p:nvPr/>
          </p:nvSpPr>
          <p:spPr>
            <a:xfrm>
              <a:off x="475675" y="1417575"/>
              <a:ext cx="67700" cy="39875"/>
            </a:xfrm>
            <a:custGeom>
              <a:avLst/>
              <a:gdLst/>
              <a:ahLst/>
              <a:cxnLst/>
              <a:rect l="l" t="t" r="r" b="b"/>
              <a:pathLst>
                <a:path w="2708" h="1595" extrusionOk="0">
                  <a:moveTo>
                    <a:pt x="2693" y="1"/>
                  </a:moveTo>
                  <a:lnTo>
                    <a:pt x="0" y="1573"/>
                  </a:lnTo>
                  <a:lnTo>
                    <a:pt x="15" y="1594"/>
                  </a:lnTo>
                  <a:lnTo>
                    <a:pt x="2707" y="22"/>
                  </a:lnTo>
                  <a:lnTo>
                    <a:pt x="2693" y="1"/>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8"/>
            <p:cNvSpPr/>
            <p:nvPr/>
          </p:nvSpPr>
          <p:spPr>
            <a:xfrm>
              <a:off x="849275" y="1759650"/>
              <a:ext cx="67525" cy="39850"/>
            </a:xfrm>
            <a:custGeom>
              <a:avLst/>
              <a:gdLst/>
              <a:ahLst/>
              <a:cxnLst/>
              <a:rect l="l" t="t" r="r" b="b"/>
              <a:pathLst>
                <a:path w="2701" h="1594" extrusionOk="0">
                  <a:moveTo>
                    <a:pt x="2694" y="1"/>
                  </a:moveTo>
                  <a:lnTo>
                    <a:pt x="1" y="1580"/>
                  </a:lnTo>
                  <a:lnTo>
                    <a:pt x="8" y="1594"/>
                  </a:lnTo>
                  <a:lnTo>
                    <a:pt x="2701" y="22"/>
                  </a:lnTo>
                  <a:lnTo>
                    <a:pt x="2694" y="1"/>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8"/>
            <p:cNvSpPr/>
            <p:nvPr/>
          </p:nvSpPr>
          <p:spPr>
            <a:xfrm>
              <a:off x="742125" y="1507100"/>
              <a:ext cx="67350" cy="40225"/>
            </a:xfrm>
            <a:custGeom>
              <a:avLst/>
              <a:gdLst/>
              <a:ahLst/>
              <a:cxnLst/>
              <a:rect l="l" t="t" r="r" b="b"/>
              <a:pathLst>
                <a:path w="2694" h="1609" extrusionOk="0">
                  <a:moveTo>
                    <a:pt x="2680" y="1"/>
                  </a:moveTo>
                  <a:lnTo>
                    <a:pt x="1" y="1587"/>
                  </a:lnTo>
                  <a:lnTo>
                    <a:pt x="8" y="1608"/>
                  </a:lnTo>
                  <a:lnTo>
                    <a:pt x="2694" y="15"/>
                  </a:lnTo>
                  <a:lnTo>
                    <a:pt x="2680" y="1"/>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8"/>
            <p:cNvSpPr/>
            <p:nvPr/>
          </p:nvSpPr>
          <p:spPr>
            <a:xfrm>
              <a:off x="342100" y="1528800"/>
              <a:ext cx="67500" cy="39850"/>
            </a:xfrm>
            <a:custGeom>
              <a:avLst/>
              <a:gdLst/>
              <a:ahLst/>
              <a:cxnLst/>
              <a:rect l="l" t="t" r="r" b="b"/>
              <a:pathLst>
                <a:path w="2700" h="1594" extrusionOk="0">
                  <a:moveTo>
                    <a:pt x="2693" y="0"/>
                  </a:moveTo>
                  <a:lnTo>
                    <a:pt x="0" y="1572"/>
                  </a:lnTo>
                  <a:lnTo>
                    <a:pt x="7" y="1593"/>
                  </a:lnTo>
                  <a:lnTo>
                    <a:pt x="2700" y="21"/>
                  </a:lnTo>
                  <a:lnTo>
                    <a:pt x="2693" y="0"/>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8"/>
            <p:cNvSpPr/>
            <p:nvPr/>
          </p:nvSpPr>
          <p:spPr>
            <a:xfrm>
              <a:off x="484125" y="1336000"/>
              <a:ext cx="67350" cy="39325"/>
            </a:xfrm>
            <a:custGeom>
              <a:avLst/>
              <a:gdLst/>
              <a:ahLst/>
              <a:cxnLst/>
              <a:rect l="l" t="t" r="r" b="b"/>
              <a:pathLst>
                <a:path w="2694" h="1573" extrusionOk="0">
                  <a:moveTo>
                    <a:pt x="2680" y="0"/>
                  </a:moveTo>
                  <a:lnTo>
                    <a:pt x="1" y="1558"/>
                  </a:lnTo>
                  <a:lnTo>
                    <a:pt x="8" y="1572"/>
                  </a:lnTo>
                  <a:lnTo>
                    <a:pt x="2694" y="14"/>
                  </a:lnTo>
                  <a:lnTo>
                    <a:pt x="2680" y="0"/>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8"/>
            <p:cNvSpPr/>
            <p:nvPr/>
          </p:nvSpPr>
          <p:spPr>
            <a:xfrm>
              <a:off x="915025" y="1607750"/>
              <a:ext cx="67700" cy="39850"/>
            </a:xfrm>
            <a:custGeom>
              <a:avLst/>
              <a:gdLst/>
              <a:ahLst/>
              <a:cxnLst/>
              <a:rect l="l" t="t" r="r" b="b"/>
              <a:pathLst>
                <a:path w="2708" h="1594" extrusionOk="0">
                  <a:moveTo>
                    <a:pt x="2693" y="0"/>
                  </a:moveTo>
                  <a:lnTo>
                    <a:pt x="0" y="1572"/>
                  </a:lnTo>
                  <a:lnTo>
                    <a:pt x="14" y="1593"/>
                  </a:lnTo>
                  <a:lnTo>
                    <a:pt x="2707" y="14"/>
                  </a:lnTo>
                  <a:lnTo>
                    <a:pt x="2693" y="0"/>
                  </a:ln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8" name="Google Shape;1738;p38"/>
          <p:cNvGrpSpPr/>
          <p:nvPr/>
        </p:nvGrpSpPr>
        <p:grpSpPr>
          <a:xfrm>
            <a:off x="8036789" y="534995"/>
            <a:ext cx="392110" cy="1922758"/>
            <a:chOff x="2801814" y="534995"/>
            <a:chExt cx="392110" cy="1922758"/>
          </a:xfrm>
        </p:grpSpPr>
        <p:grpSp>
          <p:nvGrpSpPr>
            <p:cNvPr id="1739" name="Google Shape;1739;p38"/>
            <p:cNvGrpSpPr/>
            <p:nvPr/>
          </p:nvGrpSpPr>
          <p:grpSpPr>
            <a:xfrm>
              <a:off x="3056214" y="909645"/>
              <a:ext cx="137710" cy="1548108"/>
              <a:chOff x="1858375" y="175625"/>
              <a:chExt cx="484552" cy="5445334"/>
            </a:xfrm>
          </p:grpSpPr>
          <p:sp>
            <p:nvSpPr>
              <p:cNvPr id="1740" name="Google Shape;1740;p38"/>
              <p:cNvSpPr/>
              <p:nvPr/>
            </p:nvSpPr>
            <p:spPr>
              <a:xfrm>
                <a:off x="1889513" y="18406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8"/>
              <p:cNvSpPr/>
              <p:nvPr/>
            </p:nvSpPr>
            <p:spPr>
              <a:xfrm>
                <a:off x="1865406" y="17562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8"/>
              <p:cNvSpPr/>
              <p:nvPr/>
            </p:nvSpPr>
            <p:spPr>
              <a:xfrm>
                <a:off x="2028329" y="18406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8"/>
              <p:cNvSpPr/>
              <p:nvPr/>
            </p:nvSpPr>
            <p:spPr>
              <a:xfrm>
                <a:off x="2016878" y="17843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4" name="Google Shape;1744;p38"/>
              <p:cNvGrpSpPr/>
              <p:nvPr/>
            </p:nvGrpSpPr>
            <p:grpSpPr>
              <a:xfrm>
                <a:off x="1858375" y="223839"/>
                <a:ext cx="484552" cy="5397120"/>
                <a:chOff x="1858375" y="223839"/>
                <a:chExt cx="484552" cy="5397120"/>
              </a:xfrm>
            </p:grpSpPr>
            <p:sp>
              <p:nvSpPr>
                <p:cNvPr id="1745" name="Google Shape;1745;p38"/>
                <p:cNvSpPr/>
                <p:nvPr/>
              </p:nvSpPr>
              <p:spPr>
                <a:xfrm>
                  <a:off x="1917839" y="84820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8"/>
                <p:cNvSpPr/>
                <p:nvPr/>
              </p:nvSpPr>
              <p:spPr>
                <a:xfrm>
                  <a:off x="1912214" y="84258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8"/>
                <p:cNvSpPr/>
                <p:nvPr/>
              </p:nvSpPr>
              <p:spPr>
                <a:xfrm>
                  <a:off x="1864000" y="94363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8"/>
                <p:cNvSpPr/>
                <p:nvPr/>
              </p:nvSpPr>
              <p:spPr>
                <a:xfrm>
                  <a:off x="1858375" y="93840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8"/>
                <p:cNvSpPr/>
                <p:nvPr/>
              </p:nvSpPr>
              <p:spPr>
                <a:xfrm>
                  <a:off x="2111900" y="23368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8"/>
                <p:cNvSpPr/>
                <p:nvPr/>
              </p:nvSpPr>
              <p:spPr>
                <a:xfrm>
                  <a:off x="2106275" y="22383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8"/>
                <p:cNvSpPr/>
                <p:nvPr/>
              </p:nvSpPr>
              <p:spPr>
                <a:xfrm>
                  <a:off x="1889513" y="28189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8"/>
                <p:cNvSpPr/>
                <p:nvPr/>
              </p:nvSpPr>
              <p:spPr>
                <a:xfrm>
                  <a:off x="1881076" y="27466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8"/>
                <p:cNvSpPr/>
                <p:nvPr/>
              </p:nvSpPr>
              <p:spPr>
                <a:xfrm>
                  <a:off x="1917839" y="222658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8"/>
                <p:cNvSpPr/>
                <p:nvPr/>
              </p:nvSpPr>
              <p:spPr>
                <a:xfrm>
                  <a:off x="1912214" y="222095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8"/>
                <p:cNvSpPr/>
                <p:nvPr/>
              </p:nvSpPr>
              <p:spPr>
                <a:xfrm>
                  <a:off x="1864000" y="232200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8"/>
                <p:cNvSpPr/>
                <p:nvPr/>
              </p:nvSpPr>
              <p:spPr>
                <a:xfrm>
                  <a:off x="1858375" y="231678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8"/>
                <p:cNvSpPr/>
                <p:nvPr/>
              </p:nvSpPr>
              <p:spPr>
                <a:xfrm>
                  <a:off x="1889513" y="156243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8"/>
                <p:cNvSpPr/>
                <p:nvPr/>
              </p:nvSpPr>
              <p:spPr>
                <a:xfrm>
                  <a:off x="1865406" y="155400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8"/>
                <p:cNvSpPr/>
                <p:nvPr/>
              </p:nvSpPr>
              <p:spPr>
                <a:xfrm>
                  <a:off x="2111900" y="161205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8"/>
                <p:cNvSpPr/>
                <p:nvPr/>
              </p:nvSpPr>
              <p:spPr>
                <a:xfrm>
                  <a:off x="2106275" y="160221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8"/>
                <p:cNvSpPr/>
                <p:nvPr/>
              </p:nvSpPr>
              <p:spPr>
                <a:xfrm>
                  <a:off x="2028329" y="156243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8"/>
                <p:cNvSpPr/>
                <p:nvPr/>
              </p:nvSpPr>
              <p:spPr>
                <a:xfrm>
                  <a:off x="2016878" y="155681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8"/>
                <p:cNvSpPr/>
                <p:nvPr/>
              </p:nvSpPr>
              <p:spPr>
                <a:xfrm>
                  <a:off x="1889513" y="166027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8"/>
                <p:cNvSpPr/>
                <p:nvPr/>
              </p:nvSpPr>
              <p:spPr>
                <a:xfrm>
                  <a:off x="1881076" y="165303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8"/>
                <p:cNvSpPr/>
                <p:nvPr/>
              </p:nvSpPr>
              <p:spPr>
                <a:xfrm>
                  <a:off x="1917839" y="360495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8"/>
                <p:cNvSpPr/>
                <p:nvPr/>
              </p:nvSpPr>
              <p:spPr>
                <a:xfrm>
                  <a:off x="1912214" y="359933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8"/>
                <p:cNvSpPr/>
                <p:nvPr/>
              </p:nvSpPr>
              <p:spPr>
                <a:xfrm>
                  <a:off x="1864000" y="370038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8"/>
                <p:cNvSpPr/>
                <p:nvPr/>
              </p:nvSpPr>
              <p:spPr>
                <a:xfrm>
                  <a:off x="1858375" y="369515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8"/>
                <p:cNvSpPr/>
                <p:nvPr/>
              </p:nvSpPr>
              <p:spPr>
                <a:xfrm>
                  <a:off x="1889513" y="294081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8"/>
                <p:cNvSpPr/>
                <p:nvPr/>
              </p:nvSpPr>
              <p:spPr>
                <a:xfrm>
                  <a:off x="1865406" y="293237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8"/>
                <p:cNvSpPr/>
                <p:nvPr/>
              </p:nvSpPr>
              <p:spPr>
                <a:xfrm>
                  <a:off x="2111900" y="299043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8"/>
                <p:cNvSpPr/>
                <p:nvPr/>
              </p:nvSpPr>
              <p:spPr>
                <a:xfrm>
                  <a:off x="2106275" y="298058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8"/>
                <p:cNvSpPr/>
                <p:nvPr/>
              </p:nvSpPr>
              <p:spPr>
                <a:xfrm>
                  <a:off x="2028329" y="294081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8"/>
                <p:cNvSpPr/>
                <p:nvPr/>
              </p:nvSpPr>
              <p:spPr>
                <a:xfrm>
                  <a:off x="2016878" y="293518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8"/>
                <p:cNvSpPr/>
                <p:nvPr/>
              </p:nvSpPr>
              <p:spPr>
                <a:xfrm>
                  <a:off x="1889513" y="303864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8"/>
                <p:cNvSpPr/>
                <p:nvPr/>
              </p:nvSpPr>
              <p:spPr>
                <a:xfrm>
                  <a:off x="1881076" y="303141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8"/>
                <p:cNvSpPr/>
                <p:nvPr/>
              </p:nvSpPr>
              <p:spPr>
                <a:xfrm>
                  <a:off x="1917839" y="498333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8"/>
                <p:cNvSpPr/>
                <p:nvPr/>
              </p:nvSpPr>
              <p:spPr>
                <a:xfrm>
                  <a:off x="1912214" y="497770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8"/>
                <p:cNvSpPr/>
                <p:nvPr/>
              </p:nvSpPr>
              <p:spPr>
                <a:xfrm>
                  <a:off x="1864000" y="507875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8"/>
                <p:cNvSpPr/>
                <p:nvPr/>
              </p:nvSpPr>
              <p:spPr>
                <a:xfrm>
                  <a:off x="1858375" y="507353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8"/>
                <p:cNvSpPr/>
                <p:nvPr/>
              </p:nvSpPr>
              <p:spPr>
                <a:xfrm>
                  <a:off x="1889513" y="431918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8"/>
                <p:cNvSpPr/>
                <p:nvPr/>
              </p:nvSpPr>
              <p:spPr>
                <a:xfrm>
                  <a:off x="1865406" y="431075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8"/>
                <p:cNvSpPr/>
                <p:nvPr/>
              </p:nvSpPr>
              <p:spPr>
                <a:xfrm>
                  <a:off x="2111900" y="436880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8"/>
                <p:cNvSpPr/>
                <p:nvPr/>
              </p:nvSpPr>
              <p:spPr>
                <a:xfrm>
                  <a:off x="2106275" y="435896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8"/>
                <p:cNvSpPr/>
                <p:nvPr/>
              </p:nvSpPr>
              <p:spPr>
                <a:xfrm>
                  <a:off x="2028329" y="431918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8"/>
                <p:cNvSpPr/>
                <p:nvPr/>
              </p:nvSpPr>
              <p:spPr>
                <a:xfrm>
                  <a:off x="2016878" y="431356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8"/>
                <p:cNvSpPr/>
                <p:nvPr/>
              </p:nvSpPr>
              <p:spPr>
                <a:xfrm>
                  <a:off x="1889513" y="441702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8"/>
                <p:cNvSpPr/>
                <p:nvPr/>
              </p:nvSpPr>
              <p:spPr>
                <a:xfrm>
                  <a:off x="1881076" y="440978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89" name="Google Shape;1789;p38"/>
            <p:cNvGrpSpPr/>
            <p:nvPr/>
          </p:nvGrpSpPr>
          <p:grpSpPr>
            <a:xfrm>
              <a:off x="2801814" y="534995"/>
              <a:ext cx="137710" cy="1548108"/>
              <a:chOff x="1858375" y="175625"/>
              <a:chExt cx="484552" cy="5445334"/>
            </a:xfrm>
          </p:grpSpPr>
          <p:sp>
            <p:nvSpPr>
              <p:cNvPr id="1790" name="Google Shape;1790;p38"/>
              <p:cNvSpPr/>
              <p:nvPr/>
            </p:nvSpPr>
            <p:spPr>
              <a:xfrm>
                <a:off x="1889513" y="18406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8"/>
              <p:cNvSpPr/>
              <p:nvPr/>
            </p:nvSpPr>
            <p:spPr>
              <a:xfrm>
                <a:off x="1865406" y="17562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8"/>
              <p:cNvSpPr/>
              <p:nvPr/>
            </p:nvSpPr>
            <p:spPr>
              <a:xfrm>
                <a:off x="2028329" y="18406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8"/>
              <p:cNvSpPr/>
              <p:nvPr/>
            </p:nvSpPr>
            <p:spPr>
              <a:xfrm>
                <a:off x="2016878" y="17843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4" name="Google Shape;1794;p38"/>
              <p:cNvGrpSpPr/>
              <p:nvPr/>
            </p:nvGrpSpPr>
            <p:grpSpPr>
              <a:xfrm>
                <a:off x="1858375" y="223839"/>
                <a:ext cx="484552" cy="5397120"/>
                <a:chOff x="1858375" y="223839"/>
                <a:chExt cx="484552" cy="5397120"/>
              </a:xfrm>
            </p:grpSpPr>
            <p:sp>
              <p:nvSpPr>
                <p:cNvPr id="1795" name="Google Shape;1795;p38"/>
                <p:cNvSpPr/>
                <p:nvPr/>
              </p:nvSpPr>
              <p:spPr>
                <a:xfrm>
                  <a:off x="1917839" y="84820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8"/>
                <p:cNvSpPr/>
                <p:nvPr/>
              </p:nvSpPr>
              <p:spPr>
                <a:xfrm>
                  <a:off x="1912214" y="84258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8"/>
                <p:cNvSpPr/>
                <p:nvPr/>
              </p:nvSpPr>
              <p:spPr>
                <a:xfrm>
                  <a:off x="1864000" y="94363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8"/>
                <p:cNvSpPr/>
                <p:nvPr/>
              </p:nvSpPr>
              <p:spPr>
                <a:xfrm>
                  <a:off x="1858375" y="93840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8"/>
                <p:cNvSpPr/>
                <p:nvPr/>
              </p:nvSpPr>
              <p:spPr>
                <a:xfrm>
                  <a:off x="2111900" y="23368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8"/>
                <p:cNvSpPr/>
                <p:nvPr/>
              </p:nvSpPr>
              <p:spPr>
                <a:xfrm>
                  <a:off x="2106275" y="22383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8"/>
                <p:cNvSpPr/>
                <p:nvPr/>
              </p:nvSpPr>
              <p:spPr>
                <a:xfrm>
                  <a:off x="1889513" y="28189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8"/>
                <p:cNvSpPr/>
                <p:nvPr/>
              </p:nvSpPr>
              <p:spPr>
                <a:xfrm>
                  <a:off x="1881076" y="27466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8"/>
                <p:cNvSpPr/>
                <p:nvPr/>
              </p:nvSpPr>
              <p:spPr>
                <a:xfrm>
                  <a:off x="1917839" y="222658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8"/>
                <p:cNvSpPr/>
                <p:nvPr/>
              </p:nvSpPr>
              <p:spPr>
                <a:xfrm>
                  <a:off x="1912214" y="222095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8"/>
                <p:cNvSpPr/>
                <p:nvPr/>
              </p:nvSpPr>
              <p:spPr>
                <a:xfrm>
                  <a:off x="1864000" y="232200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8"/>
                <p:cNvSpPr/>
                <p:nvPr/>
              </p:nvSpPr>
              <p:spPr>
                <a:xfrm>
                  <a:off x="1858375" y="231678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8"/>
                <p:cNvSpPr/>
                <p:nvPr/>
              </p:nvSpPr>
              <p:spPr>
                <a:xfrm>
                  <a:off x="1889513" y="156243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8"/>
                <p:cNvSpPr/>
                <p:nvPr/>
              </p:nvSpPr>
              <p:spPr>
                <a:xfrm>
                  <a:off x="1865406" y="155400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8"/>
                <p:cNvSpPr/>
                <p:nvPr/>
              </p:nvSpPr>
              <p:spPr>
                <a:xfrm>
                  <a:off x="2111900" y="161205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8"/>
                <p:cNvSpPr/>
                <p:nvPr/>
              </p:nvSpPr>
              <p:spPr>
                <a:xfrm>
                  <a:off x="2106275" y="160221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8"/>
                <p:cNvSpPr/>
                <p:nvPr/>
              </p:nvSpPr>
              <p:spPr>
                <a:xfrm>
                  <a:off x="2028329" y="156243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8"/>
                <p:cNvSpPr/>
                <p:nvPr/>
              </p:nvSpPr>
              <p:spPr>
                <a:xfrm>
                  <a:off x="2016878" y="155681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8"/>
                <p:cNvSpPr/>
                <p:nvPr/>
              </p:nvSpPr>
              <p:spPr>
                <a:xfrm>
                  <a:off x="1889513" y="166027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8"/>
                <p:cNvSpPr/>
                <p:nvPr/>
              </p:nvSpPr>
              <p:spPr>
                <a:xfrm>
                  <a:off x="1881076" y="165303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8"/>
                <p:cNvSpPr/>
                <p:nvPr/>
              </p:nvSpPr>
              <p:spPr>
                <a:xfrm>
                  <a:off x="1917839" y="3604958"/>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8"/>
                <p:cNvSpPr/>
                <p:nvPr/>
              </p:nvSpPr>
              <p:spPr>
                <a:xfrm>
                  <a:off x="1912214" y="3599333"/>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8"/>
                <p:cNvSpPr/>
                <p:nvPr/>
              </p:nvSpPr>
              <p:spPr>
                <a:xfrm>
                  <a:off x="1864000" y="3700381"/>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8"/>
                <p:cNvSpPr/>
                <p:nvPr/>
              </p:nvSpPr>
              <p:spPr>
                <a:xfrm>
                  <a:off x="1858375" y="3695158"/>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8"/>
                <p:cNvSpPr/>
                <p:nvPr/>
              </p:nvSpPr>
              <p:spPr>
                <a:xfrm>
                  <a:off x="1889513" y="2940812"/>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8"/>
                <p:cNvSpPr/>
                <p:nvPr/>
              </p:nvSpPr>
              <p:spPr>
                <a:xfrm>
                  <a:off x="1865406" y="2932375"/>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8"/>
                <p:cNvSpPr/>
                <p:nvPr/>
              </p:nvSpPr>
              <p:spPr>
                <a:xfrm>
                  <a:off x="2111900" y="2990433"/>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8"/>
                <p:cNvSpPr/>
                <p:nvPr/>
              </p:nvSpPr>
              <p:spPr>
                <a:xfrm>
                  <a:off x="2106275" y="2980589"/>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8"/>
                <p:cNvSpPr/>
                <p:nvPr/>
              </p:nvSpPr>
              <p:spPr>
                <a:xfrm>
                  <a:off x="2028329" y="2940812"/>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8"/>
                <p:cNvSpPr/>
                <p:nvPr/>
              </p:nvSpPr>
              <p:spPr>
                <a:xfrm>
                  <a:off x="2016878" y="2935187"/>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8"/>
                <p:cNvSpPr/>
                <p:nvPr/>
              </p:nvSpPr>
              <p:spPr>
                <a:xfrm>
                  <a:off x="1889513" y="3038646"/>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8"/>
                <p:cNvSpPr/>
                <p:nvPr/>
              </p:nvSpPr>
              <p:spPr>
                <a:xfrm>
                  <a:off x="1881076" y="3031414"/>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8"/>
                <p:cNvSpPr/>
                <p:nvPr/>
              </p:nvSpPr>
              <p:spPr>
                <a:xfrm>
                  <a:off x="1917839" y="4983333"/>
                  <a:ext cx="425089" cy="621955"/>
                </a:xfrm>
                <a:custGeom>
                  <a:avLst/>
                  <a:gdLst/>
                  <a:ahLst/>
                  <a:cxnLst/>
                  <a:rect l="l" t="t" r="r" b="b"/>
                  <a:pathLst>
                    <a:path w="2116" h="3096" extrusionOk="0">
                      <a:moveTo>
                        <a:pt x="1058" y="1192"/>
                      </a:moveTo>
                      <a:lnTo>
                        <a:pt x="1072" y="1213"/>
                      </a:lnTo>
                      <a:lnTo>
                        <a:pt x="1086" y="1242"/>
                      </a:lnTo>
                      <a:cubicBezTo>
                        <a:pt x="1100" y="1270"/>
                        <a:pt x="1114" y="1305"/>
                        <a:pt x="1128" y="1340"/>
                      </a:cubicBezTo>
                      <a:cubicBezTo>
                        <a:pt x="1128" y="1340"/>
                        <a:pt x="1128" y="1347"/>
                        <a:pt x="1128" y="1354"/>
                      </a:cubicBezTo>
                      <a:cubicBezTo>
                        <a:pt x="1142" y="1390"/>
                        <a:pt x="1157" y="1418"/>
                        <a:pt x="1164" y="1453"/>
                      </a:cubicBezTo>
                      <a:cubicBezTo>
                        <a:pt x="1164" y="1460"/>
                        <a:pt x="1164" y="1460"/>
                        <a:pt x="1164" y="1467"/>
                      </a:cubicBezTo>
                      <a:cubicBezTo>
                        <a:pt x="1178" y="1502"/>
                        <a:pt x="1185" y="1538"/>
                        <a:pt x="1199" y="1580"/>
                      </a:cubicBezTo>
                      <a:cubicBezTo>
                        <a:pt x="1206" y="1615"/>
                        <a:pt x="1220" y="1657"/>
                        <a:pt x="1227" y="1700"/>
                      </a:cubicBezTo>
                      <a:cubicBezTo>
                        <a:pt x="1227" y="1742"/>
                        <a:pt x="1241" y="1784"/>
                        <a:pt x="1241" y="1820"/>
                      </a:cubicBezTo>
                      <a:lnTo>
                        <a:pt x="1241" y="1848"/>
                      </a:lnTo>
                      <a:cubicBezTo>
                        <a:pt x="1248" y="1883"/>
                        <a:pt x="1255" y="1925"/>
                        <a:pt x="1255" y="1961"/>
                      </a:cubicBezTo>
                      <a:lnTo>
                        <a:pt x="1255" y="1989"/>
                      </a:lnTo>
                      <a:cubicBezTo>
                        <a:pt x="1255" y="2024"/>
                        <a:pt x="1262" y="2052"/>
                        <a:pt x="1262" y="2087"/>
                      </a:cubicBezTo>
                      <a:cubicBezTo>
                        <a:pt x="1262" y="2094"/>
                        <a:pt x="1262" y="2102"/>
                        <a:pt x="1262" y="2102"/>
                      </a:cubicBezTo>
                      <a:cubicBezTo>
                        <a:pt x="1255" y="2094"/>
                        <a:pt x="1241" y="2080"/>
                        <a:pt x="1227" y="2066"/>
                      </a:cubicBezTo>
                      <a:lnTo>
                        <a:pt x="1213" y="2045"/>
                      </a:lnTo>
                      <a:cubicBezTo>
                        <a:pt x="1192" y="2024"/>
                        <a:pt x="1178" y="2003"/>
                        <a:pt x="1164" y="1975"/>
                      </a:cubicBezTo>
                      <a:lnTo>
                        <a:pt x="1157" y="1954"/>
                      </a:lnTo>
                      <a:cubicBezTo>
                        <a:pt x="1157" y="1954"/>
                        <a:pt x="1157" y="1954"/>
                        <a:pt x="1157" y="1946"/>
                      </a:cubicBezTo>
                      <a:cubicBezTo>
                        <a:pt x="1150" y="1932"/>
                        <a:pt x="1142" y="1918"/>
                        <a:pt x="1135" y="1904"/>
                      </a:cubicBezTo>
                      <a:cubicBezTo>
                        <a:pt x="1128" y="1890"/>
                        <a:pt x="1121" y="1869"/>
                        <a:pt x="1121" y="1848"/>
                      </a:cubicBezTo>
                      <a:cubicBezTo>
                        <a:pt x="1107" y="1827"/>
                        <a:pt x="1107" y="1813"/>
                        <a:pt x="1100" y="1791"/>
                      </a:cubicBezTo>
                      <a:cubicBezTo>
                        <a:pt x="1100" y="1770"/>
                        <a:pt x="1093" y="1742"/>
                        <a:pt x="1086" y="1728"/>
                      </a:cubicBezTo>
                      <a:lnTo>
                        <a:pt x="1086" y="1714"/>
                      </a:lnTo>
                      <a:cubicBezTo>
                        <a:pt x="1086" y="1693"/>
                        <a:pt x="1086" y="1672"/>
                        <a:pt x="1079" y="1657"/>
                      </a:cubicBezTo>
                      <a:cubicBezTo>
                        <a:pt x="1079" y="1650"/>
                        <a:pt x="1079" y="1643"/>
                        <a:pt x="1079" y="1643"/>
                      </a:cubicBezTo>
                      <a:cubicBezTo>
                        <a:pt x="1079" y="1615"/>
                        <a:pt x="1072" y="1594"/>
                        <a:pt x="1072" y="1566"/>
                      </a:cubicBezTo>
                      <a:cubicBezTo>
                        <a:pt x="1072" y="1538"/>
                        <a:pt x="1072" y="1516"/>
                        <a:pt x="1065" y="1495"/>
                      </a:cubicBezTo>
                      <a:lnTo>
                        <a:pt x="1065" y="1474"/>
                      </a:lnTo>
                      <a:cubicBezTo>
                        <a:pt x="1065" y="1439"/>
                        <a:pt x="1065" y="1404"/>
                        <a:pt x="1058" y="1361"/>
                      </a:cubicBezTo>
                      <a:lnTo>
                        <a:pt x="1058" y="1333"/>
                      </a:lnTo>
                      <a:cubicBezTo>
                        <a:pt x="1058" y="1284"/>
                        <a:pt x="1058" y="1234"/>
                        <a:pt x="1058" y="1192"/>
                      </a:cubicBezTo>
                      <a:close/>
                      <a:moveTo>
                        <a:pt x="959" y="1"/>
                      </a:moveTo>
                      <a:cubicBezTo>
                        <a:pt x="945" y="1"/>
                        <a:pt x="924" y="8"/>
                        <a:pt x="910" y="8"/>
                      </a:cubicBezTo>
                      <a:cubicBezTo>
                        <a:pt x="896" y="15"/>
                        <a:pt x="882" y="22"/>
                        <a:pt x="860" y="29"/>
                      </a:cubicBezTo>
                      <a:lnTo>
                        <a:pt x="0" y="515"/>
                      </a:lnTo>
                      <a:cubicBezTo>
                        <a:pt x="15" y="508"/>
                        <a:pt x="36" y="501"/>
                        <a:pt x="50" y="494"/>
                      </a:cubicBezTo>
                      <a:cubicBezTo>
                        <a:pt x="64" y="487"/>
                        <a:pt x="85" y="487"/>
                        <a:pt x="99" y="480"/>
                      </a:cubicBezTo>
                      <a:lnTo>
                        <a:pt x="226" y="480"/>
                      </a:lnTo>
                      <a:cubicBezTo>
                        <a:pt x="247" y="487"/>
                        <a:pt x="268" y="487"/>
                        <a:pt x="290" y="494"/>
                      </a:cubicBezTo>
                      <a:cubicBezTo>
                        <a:pt x="311" y="501"/>
                        <a:pt x="332" y="508"/>
                        <a:pt x="353" y="515"/>
                      </a:cubicBezTo>
                      <a:cubicBezTo>
                        <a:pt x="374" y="522"/>
                        <a:pt x="402" y="537"/>
                        <a:pt x="423" y="551"/>
                      </a:cubicBezTo>
                      <a:cubicBezTo>
                        <a:pt x="452" y="558"/>
                        <a:pt x="480" y="572"/>
                        <a:pt x="508" y="593"/>
                      </a:cubicBezTo>
                      <a:cubicBezTo>
                        <a:pt x="536" y="607"/>
                        <a:pt x="571" y="628"/>
                        <a:pt x="593" y="649"/>
                      </a:cubicBezTo>
                      <a:cubicBezTo>
                        <a:pt x="621" y="671"/>
                        <a:pt x="656" y="692"/>
                        <a:pt x="677" y="713"/>
                      </a:cubicBezTo>
                      <a:lnTo>
                        <a:pt x="684" y="713"/>
                      </a:lnTo>
                      <a:cubicBezTo>
                        <a:pt x="698" y="727"/>
                        <a:pt x="712" y="741"/>
                        <a:pt x="727" y="755"/>
                      </a:cubicBezTo>
                      <a:lnTo>
                        <a:pt x="353" y="974"/>
                      </a:lnTo>
                      <a:cubicBezTo>
                        <a:pt x="346" y="981"/>
                        <a:pt x="332" y="988"/>
                        <a:pt x="325" y="995"/>
                      </a:cubicBezTo>
                      <a:lnTo>
                        <a:pt x="318" y="1002"/>
                      </a:lnTo>
                      <a:cubicBezTo>
                        <a:pt x="318" y="1009"/>
                        <a:pt x="311" y="1009"/>
                        <a:pt x="311" y="1016"/>
                      </a:cubicBezTo>
                      <a:cubicBezTo>
                        <a:pt x="304" y="1023"/>
                        <a:pt x="304" y="1030"/>
                        <a:pt x="297" y="1037"/>
                      </a:cubicBezTo>
                      <a:cubicBezTo>
                        <a:pt x="290" y="1051"/>
                        <a:pt x="290" y="1058"/>
                        <a:pt x="282" y="1072"/>
                      </a:cubicBezTo>
                      <a:lnTo>
                        <a:pt x="275" y="1093"/>
                      </a:lnTo>
                      <a:cubicBezTo>
                        <a:pt x="268" y="1115"/>
                        <a:pt x="268" y="1129"/>
                        <a:pt x="261" y="1143"/>
                      </a:cubicBezTo>
                      <a:cubicBezTo>
                        <a:pt x="261" y="1150"/>
                        <a:pt x="261" y="1157"/>
                        <a:pt x="261" y="1164"/>
                      </a:cubicBezTo>
                      <a:lnTo>
                        <a:pt x="261" y="1178"/>
                      </a:lnTo>
                      <a:lnTo>
                        <a:pt x="261" y="1185"/>
                      </a:lnTo>
                      <a:cubicBezTo>
                        <a:pt x="261" y="1206"/>
                        <a:pt x="254" y="1227"/>
                        <a:pt x="254" y="1249"/>
                      </a:cubicBezTo>
                      <a:lnTo>
                        <a:pt x="254" y="1256"/>
                      </a:lnTo>
                      <a:lnTo>
                        <a:pt x="254" y="1284"/>
                      </a:lnTo>
                      <a:cubicBezTo>
                        <a:pt x="254" y="1298"/>
                        <a:pt x="254" y="1312"/>
                        <a:pt x="247" y="1333"/>
                      </a:cubicBezTo>
                      <a:cubicBezTo>
                        <a:pt x="240" y="1347"/>
                        <a:pt x="247" y="1347"/>
                        <a:pt x="247" y="1354"/>
                      </a:cubicBezTo>
                      <a:lnTo>
                        <a:pt x="247" y="1411"/>
                      </a:lnTo>
                      <a:lnTo>
                        <a:pt x="247" y="1453"/>
                      </a:lnTo>
                      <a:lnTo>
                        <a:pt x="247" y="1488"/>
                      </a:lnTo>
                      <a:lnTo>
                        <a:pt x="247" y="1516"/>
                      </a:lnTo>
                      <a:lnTo>
                        <a:pt x="247" y="1636"/>
                      </a:lnTo>
                      <a:lnTo>
                        <a:pt x="247" y="1650"/>
                      </a:lnTo>
                      <a:lnTo>
                        <a:pt x="247" y="1820"/>
                      </a:lnTo>
                      <a:cubicBezTo>
                        <a:pt x="247" y="1827"/>
                        <a:pt x="247" y="1827"/>
                        <a:pt x="247" y="1834"/>
                      </a:cubicBezTo>
                      <a:lnTo>
                        <a:pt x="247" y="1848"/>
                      </a:lnTo>
                      <a:cubicBezTo>
                        <a:pt x="247" y="1890"/>
                        <a:pt x="247" y="1925"/>
                        <a:pt x="254" y="1961"/>
                      </a:cubicBezTo>
                      <a:lnTo>
                        <a:pt x="254" y="1982"/>
                      </a:lnTo>
                      <a:cubicBezTo>
                        <a:pt x="254" y="2010"/>
                        <a:pt x="254" y="2031"/>
                        <a:pt x="254" y="2052"/>
                      </a:cubicBezTo>
                      <a:cubicBezTo>
                        <a:pt x="261" y="2073"/>
                        <a:pt x="261" y="2102"/>
                        <a:pt x="268" y="2123"/>
                      </a:cubicBezTo>
                      <a:cubicBezTo>
                        <a:pt x="261" y="2130"/>
                        <a:pt x="261" y="2137"/>
                        <a:pt x="268" y="2144"/>
                      </a:cubicBezTo>
                      <a:lnTo>
                        <a:pt x="268" y="2179"/>
                      </a:lnTo>
                      <a:lnTo>
                        <a:pt x="268" y="2200"/>
                      </a:lnTo>
                      <a:lnTo>
                        <a:pt x="268" y="2214"/>
                      </a:lnTo>
                      <a:lnTo>
                        <a:pt x="268" y="2221"/>
                      </a:lnTo>
                      <a:cubicBezTo>
                        <a:pt x="268" y="2235"/>
                        <a:pt x="268" y="2250"/>
                        <a:pt x="275" y="2264"/>
                      </a:cubicBezTo>
                      <a:cubicBezTo>
                        <a:pt x="275" y="2264"/>
                        <a:pt x="275" y="2271"/>
                        <a:pt x="275" y="2278"/>
                      </a:cubicBezTo>
                      <a:cubicBezTo>
                        <a:pt x="275" y="2285"/>
                        <a:pt x="275" y="2292"/>
                        <a:pt x="275" y="2292"/>
                      </a:cubicBezTo>
                      <a:lnTo>
                        <a:pt x="282" y="2327"/>
                      </a:lnTo>
                      <a:lnTo>
                        <a:pt x="297" y="2355"/>
                      </a:lnTo>
                      <a:lnTo>
                        <a:pt x="304" y="2376"/>
                      </a:lnTo>
                      <a:cubicBezTo>
                        <a:pt x="311" y="2398"/>
                        <a:pt x="311" y="2398"/>
                        <a:pt x="311" y="2405"/>
                      </a:cubicBezTo>
                      <a:lnTo>
                        <a:pt x="325" y="2426"/>
                      </a:lnTo>
                      <a:cubicBezTo>
                        <a:pt x="325" y="2433"/>
                        <a:pt x="325" y="2440"/>
                        <a:pt x="332" y="2440"/>
                      </a:cubicBezTo>
                      <a:lnTo>
                        <a:pt x="339" y="2454"/>
                      </a:lnTo>
                      <a:cubicBezTo>
                        <a:pt x="353" y="2482"/>
                        <a:pt x="367" y="2510"/>
                        <a:pt x="388" y="2532"/>
                      </a:cubicBezTo>
                      <a:cubicBezTo>
                        <a:pt x="388" y="2539"/>
                        <a:pt x="395" y="2546"/>
                        <a:pt x="402" y="2553"/>
                      </a:cubicBezTo>
                      <a:cubicBezTo>
                        <a:pt x="409" y="2560"/>
                        <a:pt x="409" y="2567"/>
                        <a:pt x="416" y="2574"/>
                      </a:cubicBezTo>
                      <a:lnTo>
                        <a:pt x="430" y="2581"/>
                      </a:lnTo>
                      <a:lnTo>
                        <a:pt x="438" y="2588"/>
                      </a:lnTo>
                      <a:lnTo>
                        <a:pt x="452" y="2602"/>
                      </a:lnTo>
                      <a:lnTo>
                        <a:pt x="466" y="2609"/>
                      </a:lnTo>
                      <a:lnTo>
                        <a:pt x="473" y="2616"/>
                      </a:lnTo>
                      <a:lnTo>
                        <a:pt x="487" y="2623"/>
                      </a:lnTo>
                      <a:lnTo>
                        <a:pt x="501" y="2630"/>
                      </a:lnTo>
                      <a:lnTo>
                        <a:pt x="515" y="2644"/>
                      </a:lnTo>
                      <a:lnTo>
                        <a:pt x="529" y="2651"/>
                      </a:lnTo>
                      <a:lnTo>
                        <a:pt x="649" y="2651"/>
                      </a:lnTo>
                      <a:lnTo>
                        <a:pt x="663" y="2644"/>
                      </a:lnTo>
                      <a:lnTo>
                        <a:pt x="1276" y="2292"/>
                      </a:lnTo>
                      <a:lnTo>
                        <a:pt x="1276" y="2391"/>
                      </a:lnTo>
                      <a:lnTo>
                        <a:pt x="1276" y="2426"/>
                      </a:lnTo>
                      <a:cubicBezTo>
                        <a:pt x="1269" y="2510"/>
                        <a:pt x="1262" y="2595"/>
                        <a:pt x="1248" y="2680"/>
                      </a:cubicBezTo>
                      <a:lnTo>
                        <a:pt x="1248" y="2694"/>
                      </a:lnTo>
                      <a:cubicBezTo>
                        <a:pt x="1241" y="2729"/>
                        <a:pt x="1227" y="2764"/>
                        <a:pt x="1220" y="2799"/>
                      </a:cubicBezTo>
                      <a:cubicBezTo>
                        <a:pt x="1220" y="2799"/>
                        <a:pt x="1213" y="2806"/>
                        <a:pt x="1213" y="2814"/>
                      </a:cubicBezTo>
                      <a:cubicBezTo>
                        <a:pt x="1206" y="2842"/>
                        <a:pt x="1192" y="2870"/>
                        <a:pt x="1185" y="2898"/>
                      </a:cubicBezTo>
                      <a:cubicBezTo>
                        <a:pt x="1171" y="2926"/>
                        <a:pt x="1157" y="2954"/>
                        <a:pt x="1135" y="2976"/>
                      </a:cubicBezTo>
                      <a:cubicBezTo>
                        <a:pt x="1128" y="2997"/>
                        <a:pt x="1114" y="3011"/>
                        <a:pt x="1100" y="3025"/>
                      </a:cubicBezTo>
                      <a:cubicBezTo>
                        <a:pt x="1093" y="3032"/>
                        <a:pt x="1086" y="3039"/>
                        <a:pt x="1079" y="3046"/>
                      </a:cubicBezTo>
                      <a:cubicBezTo>
                        <a:pt x="1058" y="3067"/>
                        <a:pt x="1037" y="3081"/>
                        <a:pt x="1016" y="3095"/>
                      </a:cubicBezTo>
                      <a:lnTo>
                        <a:pt x="1847" y="2609"/>
                      </a:lnTo>
                      <a:cubicBezTo>
                        <a:pt x="1876" y="2595"/>
                        <a:pt x="1897" y="2581"/>
                        <a:pt x="1918" y="2560"/>
                      </a:cubicBezTo>
                      <a:lnTo>
                        <a:pt x="1932" y="2539"/>
                      </a:lnTo>
                      <a:cubicBezTo>
                        <a:pt x="1946" y="2524"/>
                        <a:pt x="1960" y="2510"/>
                        <a:pt x="1974" y="2489"/>
                      </a:cubicBezTo>
                      <a:cubicBezTo>
                        <a:pt x="1988" y="2468"/>
                        <a:pt x="2002" y="2447"/>
                        <a:pt x="2010" y="2419"/>
                      </a:cubicBezTo>
                      <a:lnTo>
                        <a:pt x="2010" y="2412"/>
                      </a:lnTo>
                      <a:cubicBezTo>
                        <a:pt x="2017" y="2398"/>
                        <a:pt x="2024" y="2376"/>
                        <a:pt x="2031" y="2362"/>
                      </a:cubicBezTo>
                      <a:cubicBezTo>
                        <a:pt x="2038" y="2341"/>
                        <a:pt x="2038" y="2341"/>
                        <a:pt x="2045" y="2327"/>
                      </a:cubicBezTo>
                      <a:cubicBezTo>
                        <a:pt x="2045" y="2327"/>
                        <a:pt x="2045" y="2320"/>
                        <a:pt x="2052" y="2313"/>
                      </a:cubicBezTo>
                      <a:lnTo>
                        <a:pt x="2052" y="2299"/>
                      </a:lnTo>
                      <a:cubicBezTo>
                        <a:pt x="2059" y="2271"/>
                        <a:pt x="2066" y="2250"/>
                        <a:pt x="2073" y="2228"/>
                      </a:cubicBezTo>
                      <a:cubicBezTo>
                        <a:pt x="2073" y="2221"/>
                        <a:pt x="2073" y="2214"/>
                        <a:pt x="2073" y="2214"/>
                      </a:cubicBezTo>
                      <a:lnTo>
                        <a:pt x="2073" y="2193"/>
                      </a:lnTo>
                      <a:lnTo>
                        <a:pt x="2080" y="2151"/>
                      </a:lnTo>
                      <a:cubicBezTo>
                        <a:pt x="2080" y="2130"/>
                        <a:pt x="2087" y="2102"/>
                        <a:pt x="2094" y="2073"/>
                      </a:cubicBezTo>
                      <a:cubicBezTo>
                        <a:pt x="2094" y="2045"/>
                        <a:pt x="2101" y="2010"/>
                        <a:pt x="2101" y="1982"/>
                      </a:cubicBezTo>
                      <a:lnTo>
                        <a:pt x="2101" y="1946"/>
                      </a:lnTo>
                      <a:lnTo>
                        <a:pt x="2101" y="1911"/>
                      </a:lnTo>
                      <a:lnTo>
                        <a:pt x="2101" y="1883"/>
                      </a:lnTo>
                      <a:lnTo>
                        <a:pt x="2101" y="1770"/>
                      </a:lnTo>
                      <a:cubicBezTo>
                        <a:pt x="2101" y="1728"/>
                        <a:pt x="2115" y="1700"/>
                        <a:pt x="2108" y="1664"/>
                      </a:cubicBezTo>
                      <a:cubicBezTo>
                        <a:pt x="2108" y="1657"/>
                        <a:pt x="2108" y="1650"/>
                        <a:pt x="2108" y="1643"/>
                      </a:cubicBezTo>
                      <a:lnTo>
                        <a:pt x="2108" y="1608"/>
                      </a:lnTo>
                      <a:lnTo>
                        <a:pt x="2108" y="1559"/>
                      </a:lnTo>
                      <a:lnTo>
                        <a:pt x="2108" y="1502"/>
                      </a:lnTo>
                      <a:lnTo>
                        <a:pt x="2108" y="1481"/>
                      </a:lnTo>
                      <a:cubicBezTo>
                        <a:pt x="2108" y="1474"/>
                        <a:pt x="2108" y="1467"/>
                        <a:pt x="2108" y="1467"/>
                      </a:cubicBezTo>
                      <a:cubicBezTo>
                        <a:pt x="2108" y="1439"/>
                        <a:pt x="2101" y="1411"/>
                        <a:pt x="2101" y="1375"/>
                      </a:cubicBezTo>
                      <a:lnTo>
                        <a:pt x="2101" y="1354"/>
                      </a:lnTo>
                      <a:lnTo>
                        <a:pt x="2101" y="1333"/>
                      </a:lnTo>
                      <a:lnTo>
                        <a:pt x="2094" y="1298"/>
                      </a:lnTo>
                      <a:cubicBezTo>
                        <a:pt x="2094" y="1270"/>
                        <a:pt x="2087" y="1249"/>
                        <a:pt x="2080" y="1220"/>
                      </a:cubicBezTo>
                      <a:cubicBezTo>
                        <a:pt x="2080" y="1192"/>
                        <a:pt x="2073" y="1171"/>
                        <a:pt x="2066" y="1157"/>
                      </a:cubicBezTo>
                      <a:cubicBezTo>
                        <a:pt x="2066" y="1136"/>
                        <a:pt x="2059" y="1115"/>
                        <a:pt x="2052" y="1093"/>
                      </a:cubicBezTo>
                      <a:cubicBezTo>
                        <a:pt x="2052" y="1079"/>
                        <a:pt x="2045" y="1044"/>
                        <a:pt x="2038" y="1023"/>
                      </a:cubicBezTo>
                      <a:cubicBezTo>
                        <a:pt x="2031" y="1002"/>
                        <a:pt x="2024" y="995"/>
                        <a:pt x="2024" y="981"/>
                      </a:cubicBezTo>
                      <a:cubicBezTo>
                        <a:pt x="2024" y="974"/>
                        <a:pt x="2024" y="974"/>
                        <a:pt x="2024" y="967"/>
                      </a:cubicBezTo>
                      <a:cubicBezTo>
                        <a:pt x="2017" y="938"/>
                        <a:pt x="2010" y="917"/>
                        <a:pt x="2002" y="896"/>
                      </a:cubicBezTo>
                      <a:cubicBezTo>
                        <a:pt x="1995" y="875"/>
                        <a:pt x="1988" y="875"/>
                        <a:pt x="1988" y="868"/>
                      </a:cubicBezTo>
                      <a:cubicBezTo>
                        <a:pt x="1981" y="861"/>
                        <a:pt x="1988" y="854"/>
                        <a:pt x="1981" y="854"/>
                      </a:cubicBezTo>
                      <a:cubicBezTo>
                        <a:pt x="1974" y="847"/>
                        <a:pt x="1974" y="840"/>
                        <a:pt x="1974" y="833"/>
                      </a:cubicBezTo>
                      <a:cubicBezTo>
                        <a:pt x="1967" y="812"/>
                        <a:pt x="1953" y="790"/>
                        <a:pt x="1946" y="762"/>
                      </a:cubicBezTo>
                      <a:cubicBezTo>
                        <a:pt x="1946" y="762"/>
                        <a:pt x="1946" y="755"/>
                        <a:pt x="1939" y="755"/>
                      </a:cubicBezTo>
                      <a:cubicBezTo>
                        <a:pt x="1939" y="748"/>
                        <a:pt x="1932" y="741"/>
                        <a:pt x="1932" y="727"/>
                      </a:cubicBezTo>
                      <a:cubicBezTo>
                        <a:pt x="1925" y="720"/>
                        <a:pt x="1911" y="699"/>
                        <a:pt x="1904" y="678"/>
                      </a:cubicBezTo>
                      <a:cubicBezTo>
                        <a:pt x="1904" y="678"/>
                        <a:pt x="1904" y="671"/>
                        <a:pt x="1897" y="671"/>
                      </a:cubicBezTo>
                      <a:cubicBezTo>
                        <a:pt x="1876" y="628"/>
                        <a:pt x="1854" y="579"/>
                        <a:pt x="1826" y="544"/>
                      </a:cubicBezTo>
                      <a:lnTo>
                        <a:pt x="1819" y="530"/>
                      </a:lnTo>
                      <a:cubicBezTo>
                        <a:pt x="1791" y="494"/>
                        <a:pt x="1770" y="459"/>
                        <a:pt x="1742" y="431"/>
                      </a:cubicBezTo>
                      <a:lnTo>
                        <a:pt x="1735" y="417"/>
                      </a:lnTo>
                      <a:lnTo>
                        <a:pt x="1706" y="389"/>
                      </a:lnTo>
                      <a:cubicBezTo>
                        <a:pt x="1706" y="382"/>
                        <a:pt x="1699" y="374"/>
                        <a:pt x="1692" y="367"/>
                      </a:cubicBezTo>
                      <a:lnTo>
                        <a:pt x="1678" y="353"/>
                      </a:lnTo>
                      <a:lnTo>
                        <a:pt x="1636" y="304"/>
                      </a:lnTo>
                      <a:lnTo>
                        <a:pt x="1629" y="297"/>
                      </a:lnTo>
                      <a:lnTo>
                        <a:pt x="1615" y="290"/>
                      </a:lnTo>
                      <a:lnTo>
                        <a:pt x="1601" y="269"/>
                      </a:lnTo>
                      <a:lnTo>
                        <a:pt x="1558" y="241"/>
                      </a:lnTo>
                      <a:lnTo>
                        <a:pt x="1544" y="226"/>
                      </a:lnTo>
                      <a:lnTo>
                        <a:pt x="1537" y="219"/>
                      </a:lnTo>
                      <a:lnTo>
                        <a:pt x="1523" y="212"/>
                      </a:lnTo>
                      <a:lnTo>
                        <a:pt x="1488" y="184"/>
                      </a:lnTo>
                      <a:lnTo>
                        <a:pt x="1460" y="163"/>
                      </a:lnTo>
                      <a:cubicBezTo>
                        <a:pt x="1439" y="149"/>
                        <a:pt x="1424" y="135"/>
                        <a:pt x="1417" y="128"/>
                      </a:cubicBezTo>
                      <a:lnTo>
                        <a:pt x="1375" y="107"/>
                      </a:lnTo>
                      <a:lnTo>
                        <a:pt x="1368" y="100"/>
                      </a:lnTo>
                      <a:lnTo>
                        <a:pt x="1333" y="85"/>
                      </a:lnTo>
                      <a:lnTo>
                        <a:pt x="1298" y="64"/>
                      </a:lnTo>
                      <a:lnTo>
                        <a:pt x="1262" y="50"/>
                      </a:lnTo>
                      <a:lnTo>
                        <a:pt x="1227" y="36"/>
                      </a:lnTo>
                      <a:lnTo>
                        <a:pt x="1220" y="36"/>
                      </a:lnTo>
                      <a:lnTo>
                        <a:pt x="1199" y="29"/>
                      </a:lnTo>
                      <a:lnTo>
                        <a:pt x="1171" y="15"/>
                      </a:lnTo>
                      <a:lnTo>
                        <a:pt x="1150" y="15"/>
                      </a:lnTo>
                      <a:lnTo>
                        <a:pt x="1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8"/>
                <p:cNvSpPr/>
                <p:nvPr/>
              </p:nvSpPr>
              <p:spPr>
                <a:xfrm>
                  <a:off x="1912214" y="4977708"/>
                  <a:ext cx="427901" cy="634612"/>
                </a:xfrm>
                <a:custGeom>
                  <a:avLst/>
                  <a:gdLst/>
                  <a:ahLst/>
                  <a:cxnLst/>
                  <a:rect l="l" t="t" r="r" b="b"/>
                  <a:pathLst>
                    <a:path w="2130" h="3159" extrusionOk="0">
                      <a:moveTo>
                        <a:pt x="1636" y="318"/>
                      </a:moveTo>
                      <a:lnTo>
                        <a:pt x="1615" y="339"/>
                      </a:lnTo>
                      <a:lnTo>
                        <a:pt x="1629" y="353"/>
                      </a:lnTo>
                      <a:lnTo>
                        <a:pt x="1671" y="395"/>
                      </a:lnTo>
                      <a:lnTo>
                        <a:pt x="1706" y="445"/>
                      </a:lnTo>
                      <a:lnTo>
                        <a:pt x="1720" y="459"/>
                      </a:lnTo>
                      <a:cubicBezTo>
                        <a:pt x="1727" y="459"/>
                        <a:pt x="1727" y="466"/>
                        <a:pt x="1727" y="466"/>
                      </a:cubicBezTo>
                      <a:cubicBezTo>
                        <a:pt x="1727" y="466"/>
                        <a:pt x="1734" y="473"/>
                        <a:pt x="1734" y="473"/>
                      </a:cubicBezTo>
                      <a:cubicBezTo>
                        <a:pt x="1756" y="508"/>
                        <a:pt x="1784" y="536"/>
                        <a:pt x="1805" y="572"/>
                      </a:cubicBezTo>
                      <a:lnTo>
                        <a:pt x="1819" y="586"/>
                      </a:lnTo>
                      <a:cubicBezTo>
                        <a:pt x="1840" y="621"/>
                        <a:pt x="1861" y="663"/>
                        <a:pt x="1889" y="706"/>
                      </a:cubicBezTo>
                      <a:lnTo>
                        <a:pt x="1897" y="720"/>
                      </a:lnTo>
                      <a:cubicBezTo>
                        <a:pt x="1897" y="734"/>
                        <a:pt x="1904" y="741"/>
                        <a:pt x="1911" y="755"/>
                      </a:cubicBezTo>
                      <a:lnTo>
                        <a:pt x="1932" y="804"/>
                      </a:lnTo>
                      <a:lnTo>
                        <a:pt x="1960" y="875"/>
                      </a:lnTo>
                      <a:lnTo>
                        <a:pt x="1988" y="938"/>
                      </a:lnTo>
                      <a:cubicBezTo>
                        <a:pt x="1995" y="952"/>
                        <a:pt x="2002" y="973"/>
                        <a:pt x="2009" y="995"/>
                      </a:cubicBezTo>
                      <a:lnTo>
                        <a:pt x="2030" y="988"/>
                      </a:lnTo>
                      <a:cubicBezTo>
                        <a:pt x="2023" y="966"/>
                        <a:pt x="2016" y="945"/>
                        <a:pt x="2009" y="924"/>
                      </a:cubicBezTo>
                      <a:lnTo>
                        <a:pt x="1988" y="861"/>
                      </a:lnTo>
                      <a:cubicBezTo>
                        <a:pt x="1974" y="840"/>
                        <a:pt x="1967" y="811"/>
                        <a:pt x="1953" y="790"/>
                      </a:cubicBezTo>
                      <a:lnTo>
                        <a:pt x="1932" y="741"/>
                      </a:lnTo>
                      <a:cubicBezTo>
                        <a:pt x="1925" y="727"/>
                        <a:pt x="1918" y="713"/>
                        <a:pt x="1918" y="706"/>
                      </a:cubicBezTo>
                      <a:cubicBezTo>
                        <a:pt x="1911" y="699"/>
                        <a:pt x="1911" y="699"/>
                        <a:pt x="1911" y="691"/>
                      </a:cubicBezTo>
                      <a:cubicBezTo>
                        <a:pt x="1882" y="649"/>
                        <a:pt x="1861" y="607"/>
                        <a:pt x="1833" y="565"/>
                      </a:cubicBezTo>
                      <a:lnTo>
                        <a:pt x="1826" y="550"/>
                      </a:lnTo>
                      <a:cubicBezTo>
                        <a:pt x="1805" y="515"/>
                        <a:pt x="1777" y="480"/>
                        <a:pt x="1749" y="445"/>
                      </a:cubicBezTo>
                      <a:lnTo>
                        <a:pt x="1741" y="431"/>
                      </a:lnTo>
                      <a:lnTo>
                        <a:pt x="1720" y="417"/>
                      </a:lnTo>
                      <a:lnTo>
                        <a:pt x="1685" y="367"/>
                      </a:lnTo>
                      <a:cubicBezTo>
                        <a:pt x="1671" y="353"/>
                        <a:pt x="1657" y="339"/>
                        <a:pt x="1636" y="318"/>
                      </a:cubicBezTo>
                      <a:close/>
                      <a:moveTo>
                        <a:pt x="2030" y="988"/>
                      </a:moveTo>
                      <a:lnTo>
                        <a:pt x="2009" y="1002"/>
                      </a:lnTo>
                      <a:lnTo>
                        <a:pt x="2016" y="1023"/>
                      </a:lnTo>
                      <a:cubicBezTo>
                        <a:pt x="2016" y="1037"/>
                        <a:pt x="2023" y="1037"/>
                        <a:pt x="2023" y="1058"/>
                      </a:cubicBezTo>
                      <a:cubicBezTo>
                        <a:pt x="2030" y="1079"/>
                        <a:pt x="2038" y="1100"/>
                        <a:pt x="2045" y="1129"/>
                      </a:cubicBezTo>
                      <a:lnTo>
                        <a:pt x="2059" y="1185"/>
                      </a:lnTo>
                      <a:cubicBezTo>
                        <a:pt x="2059" y="1206"/>
                        <a:pt x="2066" y="1227"/>
                        <a:pt x="2073" y="1248"/>
                      </a:cubicBezTo>
                      <a:lnTo>
                        <a:pt x="2094" y="1241"/>
                      </a:lnTo>
                      <a:lnTo>
                        <a:pt x="2094" y="1241"/>
                      </a:lnTo>
                      <a:lnTo>
                        <a:pt x="2073" y="1255"/>
                      </a:lnTo>
                      <a:cubicBezTo>
                        <a:pt x="2073" y="1284"/>
                        <a:pt x="2087" y="1305"/>
                        <a:pt x="2087" y="1333"/>
                      </a:cubicBezTo>
                      <a:lnTo>
                        <a:pt x="2094" y="1411"/>
                      </a:lnTo>
                      <a:cubicBezTo>
                        <a:pt x="2101" y="1439"/>
                        <a:pt x="2108" y="1467"/>
                        <a:pt x="2108" y="1495"/>
                      </a:cubicBezTo>
                      <a:lnTo>
                        <a:pt x="2108" y="1551"/>
                      </a:lnTo>
                      <a:lnTo>
                        <a:pt x="2108" y="1587"/>
                      </a:lnTo>
                      <a:lnTo>
                        <a:pt x="2108" y="1615"/>
                      </a:lnTo>
                      <a:lnTo>
                        <a:pt x="2108" y="1692"/>
                      </a:lnTo>
                      <a:lnTo>
                        <a:pt x="2108" y="1798"/>
                      </a:lnTo>
                      <a:lnTo>
                        <a:pt x="2129" y="1798"/>
                      </a:lnTo>
                      <a:lnTo>
                        <a:pt x="2129" y="1700"/>
                      </a:lnTo>
                      <a:lnTo>
                        <a:pt x="2129" y="1622"/>
                      </a:lnTo>
                      <a:lnTo>
                        <a:pt x="2129" y="1594"/>
                      </a:lnTo>
                      <a:lnTo>
                        <a:pt x="2129" y="1551"/>
                      </a:lnTo>
                      <a:lnTo>
                        <a:pt x="2129" y="1495"/>
                      </a:lnTo>
                      <a:cubicBezTo>
                        <a:pt x="2129" y="1467"/>
                        <a:pt x="2122" y="1439"/>
                        <a:pt x="2122" y="1411"/>
                      </a:cubicBezTo>
                      <a:lnTo>
                        <a:pt x="2108" y="1326"/>
                      </a:lnTo>
                      <a:cubicBezTo>
                        <a:pt x="2108" y="1305"/>
                        <a:pt x="2101" y="1277"/>
                        <a:pt x="2094" y="1248"/>
                      </a:cubicBezTo>
                      <a:lnTo>
                        <a:pt x="2094" y="1241"/>
                      </a:lnTo>
                      <a:cubicBezTo>
                        <a:pt x="2094" y="1220"/>
                        <a:pt x="2087" y="1206"/>
                        <a:pt x="2087" y="1185"/>
                      </a:cubicBezTo>
                      <a:cubicBezTo>
                        <a:pt x="2080" y="1164"/>
                        <a:pt x="2073" y="1143"/>
                        <a:pt x="2066" y="1114"/>
                      </a:cubicBezTo>
                      <a:cubicBezTo>
                        <a:pt x="2066" y="1093"/>
                        <a:pt x="2059" y="1072"/>
                        <a:pt x="2052" y="1051"/>
                      </a:cubicBezTo>
                      <a:lnTo>
                        <a:pt x="2038" y="1016"/>
                      </a:lnTo>
                      <a:lnTo>
                        <a:pt x="2030" y="988"/>
                      </a:lnTo>
                      <a:close/>
                      <a:moveTo>
                        <a:pt x="1128" y="1340"/>
                      </a:moveTo>
                      <a:cubicBezTo>
                        <a:pt x="1128" y="1354"/>
                        <a:pt x="1135" y="1361"/>
                        <a:pt x="1142" y="1375"/>
                      </a:cubicBezTo>
                      <a:lnTo>
                        <a:pt x="1142" y="1389"/>
                      </a:lnTo>
                      <a:cubicBezTo>
                        <a:pt x="1156" y="1425"/>
                        <a:pt x="1170" y="1460"/>
                        <a:pt x="1178" y="1495"/>
                      </a:cubicBezTo>
                      <a:lnTo>
                        <a:pt x="1178" y="1502"/>
                      </a:lnTo>
                      <a:cubicBezTo>
                        <a:pt x="1192" y="1537"/>
                        <a:pt x="1199" y="1573"/>
                        <a:pt x="1213" y="1615"/>
                      </a:cubicBezTo>
                      <a:cubicBezTo>
                        <a:pt x="1220" y="1657"/>
                        <a:pt x="1227" y="1692"/>
                        <a:pt x="1234" y="1735"/>
                      </a:cubicBezTo>
                      <a:lnTo>
                        <a:pt x="1262" y="1728"/>
                      </a:lnTo>
                      <a:lnTo>
                        <a:pt x="1262" y="1728"/>
                      </a:lnTo>
                      <a:lnTo>
                        <a:pt x="1241" y="1742"/>
                      </a:lnTo>
                      <a:cubicBezTo>
                        <a:pt x="1248" y="1777"/>
                        <a:pt x="1248" y="1812"/>
                        <a:pt x="1255" y="1855"/>
                      </a:cubicBezTo>
                      <a:lnTo>
                        <a:pt x="1255" y="1876"/>
                      </a:lnTo>
                      <a:cubicBezTo>
                        <a:pt x="1262" y="1918"/>
                        <a:pt x="1269" y="1953"/>
                        <a:pt x="1269" y="1996"/>
                      </a:cubicBezTo>
                      <a:lnTo>
                        <a:pt x="1269" y="2017"/>
                      </a:lnTo>
                      <a:cubicBezTo>
                        <a:pt x="1269" y="2031"/>
                        <a:pt x="1269" y="2045"/>
                        <a:pt x="1269" y="2059"/>
                      </a:cubicBezTo>
                      <a:cubicBezTo>
                        <a:pt x="1255" y="2038"/>
                        <a:pt x="1234" y="2010"/>
                        <a:pt x="1220" y="1982"/>
                      </a:cubicBezTo>
                      <a:cubicBezTo>
                        <a:pt x="1220" y="1982"/>
                        <a:pt x="1220" y="1974"/>
                        <a:pt x="1220" y="1974"/>
                      </a:cubicBezTo>
                      <a:lnTo>
                        <a:pt x="1199" y="1982"/>
                      </a:lnTo>
                      <a:lnTo>
                        <a:pt x="1220" y="1967"/>
                      </a:lnTo>
                      <a:cubicBezTo>
                        <a:pt x="1213" y="1953"/>
                        <a:pt x="1206" y="1939"/>
                        <a:pt x="1199" y="1925"/>
                      </a:cubicBezTo>
                      <a:lnTo>
                        <a:pt x="1178" y="1932"/>
                      </a:lnTo>
                      <a:lnTo>
                        <a:pt x="1199" y="1918"/>
                      </a:lnTo>
                      <a:cubicBezTo>
                        <a:pt x="1192" y="1904"/>
                        <a:pt x="1185" y="1890"/>
                        <a:pt x="1185" y="1869"/>
                      </a:cubicBezTo>
                      <a:lnTo>
                        <a:pt x="1156" y="1876"/>
                      </a:lnTo>
                      <a:lnTo>
                        <a:pt x="1156" y="1876"/>
                      </a:lnTo>
                      <a:lnTo>
                        <a:pt x="1178" y="1869"/>
                      </a:lnTo>
                      <a:cubicBezTo>
                        <a:pt x="1178" y="1848"/>
                        <a:pt x="1170" y="1826"/>
                        <a:pt x="1163" y="1805"/>
                      </a:cubicBezTo>
                      <a:cubicBezTo>
                        <a:pt x="1163" y="1784"/>
                        <a:pt x="1156" y="1770"/>
                        <a:pt x="1156" y="1749"/>
                      </a:cubicBezTo>
                      <a:lnTo>
                        <a:pt x="1156" y="1735"/>
                      </a:lnTo>
                      <a:cubicBezTo>
                        <a:pt x="1149" y="1721"/>
                        <a:pt x="1142" y="1700"/>
                        <a:pt x="1142" y="1678"/>
                      </a:cubicBezTo>
                      <a:lnTo>
                        <a:pt x="1142" y="1664"/>
                      </a:lnTo>
                      <a:cubicBezTo>
                        <a:pt x="1142" y="1643"/>
                        <a:pt x="1142" y="1615"/>
                        <a:pt x="1135" y="1594"/>
                      </a:cubicBezTo>
                      <a:cubicBezTo>
                        <a:pt x="1128" y="1573"/>
                        <a:pt x="1128" y="1544"/>
                        <a:pt x="1128" y="1523"/>
                      </a:cubicBezTo>
                      <a:lnTo>
                        <a:pt x="1128" y="1502"/>
                      </a:lnTo>
                      <a:cubicBezTo>
                        <a:pt x="1128" y="1467"/>
                        <a:pt x="1128" y="1432"/>
                        <a:pt x="1128" y="1389"/>
                      </a:cubicBezTo>
                      <a:lnTo>
                        <a:pt x="1128" y="1361"/>
                      </a:lnTo>
                      <a:cubicBezTo>
                        <a:pt x="1128" y="1354"/>
                        <a:pt x="1128" y="1347"/>
                        <a:pt x="1128" y="1340"/>
                      </a:cubicBezTo>
                      <a:close/>
                      <a:moveTo>
                        <a:pt x="1072" y="1100"/>
                      </a:moveTo>
                      <a:lnTo>
                        <a:pt x="1072" y="1213"/>
                      </a:lnTo>
                      <a:lnTo>
                        <a:pt x="1072" y="1361"/>
                      </a:lnTo>
                      <a:lnTo>
                        <a:pt x="1072" y="1389"/>
                      </a:lnTo>
                      <a:cubicBezTo>
                        <a:pt x="1072" y="1432"/>
                        <a:pt x="1072" y="1467"/>
                        <a:pt x="1072" y="1509"/>
                      </a:cubicBezTo>
                      <a:lnTo>
                        <a:pt x="1072" y="1523"/>
                      </a:lnTo>
                      <a:cubicBezTo>
                        <a:pt x="1079" y="1551"/>
                        <a:pt x="1079" y="1573"/>
                        <a:pt x="1079" y="1594"/>
                      </a:cubicBezTo>
                      <a:cubicBezTo>
                        <a:pt x="1086" y="1622"/>
                        <a:pt x="1086" y="1650"/>
                        <a:pt x="1086" y="1671"/>
                      </a:cubicBezTo>
                      <a:lnTo>
                        <a:pt x="1086" y="1685"/>
                      </a:lnTo>
                      <a:cubicBezTo>
                        <a:pt x="1093" y="1707"/>
                        <a:pt x="1100" y="1728"/>
                        <a:pt x="1100" y="1749"/>
                      </a:cubicBezTo>
                      <a:lnTo>
                        <a:pt x="1100" y="1756"/>
                      </a:lnTo>
                      <a:cubicBezTo>
                        <a:pt x="1100" y="1777"/>
                        <a:pt x="1107" y="1805"/>
                        <a:pt x="1114" y="1826"/>
                      </a:cubicBezTo>
                      <a:cubicBezTo>
                        <a:pt x="1114" y="1841"/>
                        <a:pt x="1121" y="1869"/>
                        <a:pt x="1128" y="1883"/>
                      </a:cubicBezTo>
                      <a:cubicBezTo>
                        <a:pt x="1135" y="1904"/>
                        <a:pt x="1135" y="1918"/>
                        <a:pt x="1142" y="1939"/>
                      </a:cubicBezTo>
                      <a:cubicBezTo>
                        <a:pt x="1149" y="1960"/>
                        <a:pt x="1156" y="1974"/>
                        <a:pt x="1163" y="1989"/>
                      </a:cubicBezTo>
                      <a:lnTo>
                        <a:pt x="1192" y="1974"/>
                      </a:lnTo>
                      <a:lnTo>
                        <a:pt x="1170" y="1996"/>
                      </a:lnTo>
                      <a:cubicBezTo>
                        <a:pt x="1170" y="2003"/>
                        <a:pt x="1170" y="2003"/>
                        <a:pt x="1178" y="2017"/>
                      </a:cubicBezTo>
                      <a:cubicBezTo>
                        <a:pt x="1192" y="2045"/>
                        <a:pt x="1213" y="2073"/>
                        <a:pt x="1234" y="2094"/>
                      </a:cubicBezTo>
                      <a:cubicBezTo>
                        <a:pt x="1234" y="2101"/>
                        <a:pt x="1241" y="2108"/>
                        <a:pt x="1248" y="2115"/>
                      </a:cubicBezTo>
                      <a:cubicBezTo>
                        <a:pt x="1255" y="2130"/>
                        <a:pt x="1269" y="2137"/>
                        <a:pt x="1283" y="2151"/>
                      </a:cubicBezTo>
                      <a:lnTo>
                        <a:pt x="1333" y="2193"/>
                      </a:lnTo>
                      <a:lnTo>
                        <a:pt x="1333" y="2115"/>
                      </a:lnTo>
                      <a:cubicBezTo>
                        <a:pt x="1326" y="2080"/>
                        <a:pt x="1326" y="2045"/>
                        <a:pt x="1326" y="2017"/>
                      </a:cubicBezTo>
                      <a:lnTo>
                        <a:pt x="1326" y="1989"/>
                      </a:lnTo>
                      <a:cubicBezTo>
                        <a:pt x="1319" y="1946"/>
                        <a:pt x="1319" y="1911"/>
                        <a:pt x="1311" y="1869"/>
                      </a:cubicBezTo>
                      <a:lnTo>
                        <a:pt x="1311" y="1848"/>
                      </a:lnTo>
                      <a:cubicBezTo>
                        <a:pt x="1304" y="1812"/>
                        <a:pt x="1297" y="1763"/>
                        <a:pt x="1290" y="1721"/>
                      </a:cubicBezTo>
                      <a:cubicBezTo>
                        <a:pt x="1283" y="1678"/>
                        <a:pt x="1269" y="1636"/>
                        <a:pt x="1262" y="1601"/>
                      </a:cubicBezTo>
                      <a:cubicBezTo>
                        <a:pt x="1255" y="1566"/>
                        <a:pt x="1241" y="1509"/>
                        <a:pt x="1227" y="1474"/>
                      </a:cubicBezTo>
                      <a:cubicBezTo>
                        <a:pt x="1220" y="1439"/>
                        <a:pt x="1206" y="1403"/>
                        <a:pt x="1192" y="1375"/>
                      </a:cubicBezTo>
                      <a:lnTo>
                        <a:pt x="1185" y="1354"/>
                      </a:lnTo>
                      <a:cubicBezTo>
                        <a:pt x="1170" y="1326"/>
                        <a:pt x="1156" y="1291"/>
                        <a:pt x="1142" y="1255"/>
                      </a:cubicBezTo>
                      <a:lnTo>
                        <a:pt x="1135" y="1234"/>
                      </a:lnTo>
                      <a:lnTo>
                        <a:pt x="1121" y="1213"/>
                      </a:lnTo>
                      <a:lnTo>
                        <a:pt x="1072" y="1100"/>
                      </a:lnTo>
                      <a:close/>
                      <a:moveTo>
                        <a:pt x="938" y="1"/>
                      </a:moveTo>
                      <a:lnTo>
                        <a:pt x="888" y="15"/>
                      </a:lnTo>
                      <a:cubicBezTo>
                        <a:pt x="874" y="22"/>
                        <a:pt x="860" y="29"/>
                        <a:pt x="846" y="36"/>
                      </a:cubicBezTo>
                      <a:lnTo>
                        <a:pt x="0" y="529"/>
                      </a:lnTo>
                      <a:lnTo>
                        <a:pt x="28" y="572"/>
                      </a:lnTo>
                      <a:cubicBezTo>
                        <a:pt x="43" y="565"/>
                        <a:pt x="57" y="558"/>
                        <a:pt x="78" y="550"/>
                      </a:cubicBezTo>
                      <a:cubicBezTo>
                        <a:pt x="92" y="543"/>
                        <a:pt x="106" y="543"/>
                        <a:pt x="120" y="536"/>
                      </a:cubicBezTo>
                      <a:lnTo>
                        <a:pt x="120" y="522"/>
                      </a:lnTo>
                      <a:lnTo>
                        <a:pt x="134" y="536"/>
                      </a:lnTo>
                      <a:lnTo>
                        <a:pt x="233" y="536"/>
                      </a:lnTo>
                      <a:cubicBezTo>
                        <a:pt x="254" y="543"/>
                        <a:pt x="275" y="543"/>
                        <a:pt x="303" y="550"/>
                      </a:cubicBezTo>
                      <a:cubicBezTo>
                        <a:pt x="318" y="558"/>
                        <a:pt x="339" y="565"/>
                        <a:pt x="360" y="572"/>
                      </a:cubicBezTo>
                      <a:lnTo>
                        <a:pt x="367" y="543"/>
                      </a:lnTo>
                      <a:lnTo>
                        <a:pt x="367" y="572"/>
                      </a:lnTo>
                      <a:cubicBezTo>
                        <a:pt x="388" y="579"/>
                        <a:pt x="416" y="593"/>
                        <a:pt x="437" y="600"/>
                      </a:cubicBezTo>
                      <a:cubicBezTo>
                        <a:pt x="466" y="614"/>
                        <a:pt x="487" y="628"/>
                        <a:pt x="515" y="642"/>
                      </a:cubicBezTo>
                      <a:cubicBezTo>
                        <a:pt x="536" y="656"/>
                        <a:pt x="578" y="684"/>
                        <a:pt x="599" y="699"/>
                      </a:cubicBezTo>
                      <a:cubicBezTo>
                        <a:pt x="628" y="720"/>
                        <a:pt x="656" y="741"/>
                        <a:pt x="677" y="762"/>
                      </a:cubicBezTo>
                      <a:lnTo>
                        <a:pt x="684" y="762"/>
                      </a:lnTo>
                      <a:cubicBezTo>
                        <a:pt x="691" y="769"/>
                        <a:pt x="691" y="776"/>
                        <a:pt x="698" y="776"/>
                      </a:cubicBezTo>
                      <a:lnTo>
                        <a:pt x="353" y="981"/>
                      </a:lnTo>
                      <a:cubicBezTo>
                        <a:pt x="339" y="988"/>
                        <a:pt x="325" y="995"/>
                        <a:pt x="318" y="1009"/>
                      </a:cubicBezTo>
                      <a:lnTo>
                        <a:pt x="310" y="1016"/>
                      </a:lnTo>
                      <a:lnTo>
                        <a:pt x="332" y="1037"/>
                      </a:lnTo>
                      <a:lnTo>
                        <a:pt x="303" y="1023"/>
                      </a:lnTo>
                      <a:lnTo>
                        <a:pt x="296" y="1030"/>
                      </a:lnTo>
                      <a:lnTo>
                        <a:pt x="282" y="1058"/>
                      </a:lnTo>
                      <a:cubicBezTo>
                        <a:pt x="275" y="1072"/>
                        <a:pt x="275" y="1079"/>
                        <a:pt x="268" y="1093"/>
                      </a:cubicBezTo>
                      <a:lnTo>
                        <a:pt x="261" y="1121"/>
                      </a:lnTo>
                      <a:cubicBezTo>
                        <a:pt x="254" y="1136"/>
                        <a:pt x="247" y="1150"/>
                        <a:pt x="247" y="1164"/>
                      </a:cubicBezTo>
                      <a:cubicBezTo>
                        <a:pt x="247" y="1171"/>
                        <a:pt x="247" y="1178"/>
                        <a:pt x="247" y="1185"/>
                      </a:cubicBezTo>
                      <a:lnTo>
                        <a:pt x="240" y="1213"/>
                      </a:lnTo>
                      <a:cubicBezTo>
                        <a:pt x="240" y="1234"/>
                        <a:pt x="233" y="1255"/>
                        <a:pt x="233" y="1277"/>
                      </a:cubicBezTo>
                      <a:lnTo>
                        <a:pt x="226" y="1319"/>
                      </a:lnTo>
                      <a:lnTo>
                        <a:pt x="226" y="1361"/>
                      </a:lnTo>
                      <a:lnTo>
                        <a:pt x="226" y="1382"/>
                      </a:lnTo>
                      <a:lnTo>
                        <a:pt x="226" y="1439"/>
                      </a:lnTo>
                      <a:lnTo>
                        <a:pt x="226" y="1460"/>
                      </a:lnTo>
                      <a:cubicBezTo>
                        <a:pt x="226" y="1467"/>
                        <a:pt x="226" y="1474"/>
                        <a:pt x="226" y="1481"/>
                      </a:cubicBezTo>
                      <a:lnTo>
                        <a:pt x="226" y="1551"/>
                      </a:lnTo>
                      <a:lnTo>
                        <a:pt x="226" y="1671"/>
                      </a:lnTo>
                      <a:lnTo>
                        <a:pt x="226" y="1685"/>
                      </a:lnTo>
                      <a:lnTo>
                        <a:pt x="226" y="1855"/>
                      </a:lnTo>
                      <a:lnTo>
                        <a:pt x="226" y="1883"/>
                      </a:lnTo>
                      <a:cubicBezTo>
                        <a:pt x="233" y="1925"/>
                        <a:pt x="233" y="1960"/>
                        <a:pt x="233" y="2003"/>
                      </a:cubicBezTo>
                      <a:lnTo>
                        <a:pt x="233" y="2017"/>
                      </a:lnTo>
                      <a:lnTo>
                        <a:pt x="240" y="2094"/>
                      </a:lnTo>
                      <a:cubicBezTo>
                        <a:pt x="240" y="2115"/>
                        <a:pt x="247" y="2137"/>
                        <a:pt x="247" y="2165"/>
                      </a:cubicBezTo>
                      <a:lnTo>
                        <a:pt x="247" y="2186"/>
                      </a:lnTo>
                      <a:cubicBezTo>
                        <a:pt x="254" y="2200"/>
                        <a:pt x="254" y="2207"/>
                        <a:pt x="254" y="2221"/>
                      </a:cubicBezTo>
                      <a:lnTo>
                        <a:pt x="261" y="2263"/>
                      </a:lnTo>
                      <a:lnTo>
                        <a:pt x="268" y="2299"/>
                      </a:lnTo>
                      <a:lnTo>
                        <a:pt x="275" y="2334"/>
                      </a:lnTo>
                      <a:lnTo>
                        <a:pt x="282" y="2369"/>
                      </a:lnTo>
                      <a:lnTo>
                        <a:pt x="310" y="2362"/>
                      </a:lnTo>
                      <a:lnTo>
                        <a:pt x="310" y="2362"/>
                      </a:lnTo>
                      <a:lnTo>
                        <a:pt x="289" y="2376"/>
                      </a:lnTo>
                      <a:lnTo>
                        <a:pt x="296" y="2397"/>
                      </a:lnTo>
                      <a:cubicBezTo>
                        <a:pt x="296" y="2404"/>
                        <a:pt x="303" y="2412"/>
                        <a:pt x="303" y="2426"/>
                      </a:cubicBezTo>
                      <a:lnTo>
                        <a:pt x="332" y="2419"/>
                      </a:lnTo>
                      <a:lnTo>
                        <a:pt x="332" y="2419"/>
                      </a:lnTo>
                      <a:lnTo>
                        <a:pt x="303" y="2433"/>
                      </a:lnTo>
                      <a:lnTo>
                        <a:pt x="332" y="2426"/>
                      </a:lnTo>
                      <a:lnTo>
                        <a:pt x="310" y="2440"/>
                      </a:lnTo>
                      <a:lnTo>
                        <a:pt x="310" y="2447"/>
                      </a:lnTo>
                      <a:cubicBezTo>
                        <a:pt x="310" y="2454"/>
                        <a:pt x="318" y="2468"/>
                        <a:pt x="318" y="2475"/>
                      </a:cubicBezTo>
                      <a:lnTo>
                        <a:pt x="346" y="2461"/>
                      </a:lnTo>
                      <a:lnTo>
                        <a:pt x="325" y="2482"/>
                      </a:lnTo>
                      <a:cubicBezTo>
                        <a:pt x="325" y="2482"/>
                        <a:pt x="339" y="2503"/>
                        <a:pt x="339" y="2510"/>
                      </a:cubicBezTo>
                      <a:cubicBezTo>
                        <a:pt x="353" y="2538"/>
                        <a:pt x="367" y="2567"/>
                        <a:pt x="388" y="2588"/>
                      </a:cubicBezTo>
                      <a:lnTo>
                        <a:pt x="409" y="2609"/>
                      </a:lnTo>
                      <a:lnTo>
                        <a:pt x="423" y="2623"/>
                      </a:lnTo>
                      <a:lnTo>
                        <a:pt x="430" y="2637"/>
                      </a:lnTo>
                      <a:lnTo>
                        <a:pt x="451" y="2616"/>
                      </a:lnTo>
                      <a:lnTo>
                        <a:pt x="451" y="2616"/>
                      </a:lnTo>
                      <a:lnTo>
                        <a:pt x="437" y="2637"/>
                      </a:lnTo>
                      <a:lnTo>
                        <a:pt x="473" y="2665"/>
                      </a:lnTo>
                      <a:lnTo>
                        <a:pt x="487" y="2644"/>
                      </a:lnTo>
                      <a:lnTo>
                        <a:pt x="487" y="2644"/>
                      </a:lnTo>
                      <a:cubicBezTo>
                        <a:pt x="487" y="2644"/>
                        <a:pt x="473" y="2672"/>
                        <a:pt x="480" y="2672"/>
                      </a:cubicBezTo>
                      <a:lnTo>
                        <a:pt x="494" y="2679"/>
                      </a:lnTo>
                      <a:lnTo>
                        <a:pt x="508" y="2693"/>
                      </a:lnTo>
                      <a:lnTo>
                        <a:pt x="522" y="2701"/>
                      </a:lnTo>
                      <a:lnTo>
                        <a:pt x="536" y="2708"/>
                      </a:lnTo>
                      <a:lnTo>
                        <a:pt x="550" y="2715"/>
                      </a:lnTo>
                      <a:lnTo>
                        <a:pt x="557" y="2715"/>
                      </a:lnTo>
                      <a:lnTo>
                        <a:pt x="578" y="2722"/>
                      </a:lnTo>
                      <a:lnTo>
                        <a:pt x="649" y="2722"/>
                      </a:lnTo>
                      <a:lnTo>
                        <a:pt x="649" y="2693"/>
                      </a:lnTo>
                      <a:cubicBezTo>
                        <a:pt x="649" y="2693"/>
                        <a:pt x="656" y="2722"/>
                        <a:pt x="656" y="2722"/>
                      </a:cubicBezTo>
                      <a:lnTo>
                        <a:pt x="677" y="2715"/>
                      </a:lnTo>
                      <a:lnTo>
                        <a:pt x="698" y="2708"/>
                      </a:lnTo>
                      <a:lnTo>
                        <a:pt x="1269" y="2369"/>
                      </a:lnTo>
                      <a:lnTo>
                        <a:pt x="1269" y="2426"/>
                      </a:lnTo>
                      <a:lnTo>
                        <a:pt x="1269" y="2461"/>
                      </a:lnTo>
                      <a:cubicBezTo>
                        <a:pt x="1262" y="2545"/>
                        <a:pt x="1255" y="2623"/>
                        <a:pt x="1241" y="2708"/>
                      </a:cubicBezTo>
                      <a:lnTo>
                        <a:pt x="1241" y="2729"/>
                      </a:lnTo>
                      <a:cubicBezTo>
                        <a:pt x="1234" y="2764"/>
                        <a:pt x="1220" y="2792"/>
                        <a:pt x="1213" y="2827"/>
                      </a:cubicBezTo>
                      <a:lnTo>
                        <a:pt x="1206" y="2842"/>
                      </a:lnTo>
                      <a:cubicBezTo>
                        <a:pt x="1199" y="2870"/>
                        <a:pt x="1185" y="2898"/>
                        <a:pt x="1178" y="2926"/>
                      </a:cubicBezTo>
                      <a:lnTo>
                        <a:pt x="1199" y="2933"/>
                      </a:lnTo>
                      <a:lnTo>
                        <a:pt x="1170" y="2933"/>
                      </a:lnTo>
                      <a:cubicBezTo>
                        <a:pt x="1163" y="2954"/>
                        <a:pt x="1149" y="2982"/>
                        <a:pt x="1135" y="3004"/>
                      </a:cubicBezTo>
                      <a:cubicBezTo>
                        <a:pt x="1121" y="3018"/>
                        <a:pt x="1114" y="3032"/>
                        <a:pt x="1100" y="3046"/>
                      </a:cubicBezTo>
                      <a:lnTo>
                        <a:pt x="1093" y="3060"/>
                      </a:lnTo>
                      <a:cubicBezTo>
                        <a:pt x="1086" y="3060"/>
                        <a:pt x="1086" y="3067"/>
                        <a:pt x="1079" y="3067"/>
                      </a:cubicBezTo>
                      <a:cubicBezTo>
                        <a:pt x="1065" y="3088"/>
                        <a:pt x="1044" y="3102"/>
                        <a:pt x="1022" y="3116"/>
                      </a:cubicBezTo>
                      <a:lnTo>
                        <a:pt x="1044" y="3159"/>
                      </a:lnTo>
                      <a:lnTo>
                        <a:pt x="1854" y="2686"/>
                      </a:lnTo>
                      <a:cubicBezTo>
                        <a:pt x="1875" y="2672"/>
                        <a:pt x="1904" y="2651"/>
                        <a:pt x="1925" y="2630"/>
                      </a:cubicBezTo>
                      <a:lnTo>
                        <a:pt x="1939" y="2616"/>
                      </a:lnTo>
                      <a:lnTo>
                        <a:pt x="1946" y="2609"/>
                      </a:lnTo>
                      <a:cubicBezTo>
                        <a:pt x="1960" y="2588"/>
                        <a:pt x="1974" y="2574"/>
                        <a:pt x="1988" y="2552"/>
                      </a:cubicBezTo>
                      <a:cubicBezTo>
                        <a:pt x="2002" y="2524"/>
                        <a:pt x="2016" y="2503"/>
                        <a:pt x="2023" y="2482"/>
                      </a:cubicBezTo>
                      <a:lnTo>
                        <a:pt x="2002" y="2468"/>
                      </a:lnTo>
                      <a:lnTo>
                        <a:pt x="2030" y="2468"/>
                      </a:lnTo>
                      <a:cubicBezTo>
                        <a:pt x="2038" y="2454"/>
                        <a:pt x="2045" y="2433"/>
                        <a:pt x="2052" y="2412"/>
                      </a:cubicBezTo>
                      <a:cubicBezTo>
                        <a:pt x="2052" y="2404"/>
                        <a:pt x="2059" y="2397"/>
                        <a:pt x="2059" y="2390"/>
                      </a:cubicBezTo>
                      <a:lnTo>
                        <a:pt x="2073" y="2355"/>
                      </a:lnTo>
                      <a:cubicBezTo>
                        <a:pt x="2073" y="2355"/>
                        <a:pt x="2073" y="2348"/>
                        <a:pt x="2073" y="2348"/>
                      </a:cubicBezTo>
                      <a:cubicBezTo>
                        <a:pt x="2080" y="2327"/>
                        <a:pt x="2080" y="2299"/>
                        <a:pt x="2087" y="2278"/>
                      </a:cubicBezTo>
                      <a:lnTo>
                        <a:pt x="2101" y="2228"/>
                      </a:lnTo>
                      <a:cubicBezTo>
                        <a:pt x="2101" y="2221"/>
                        <a:pt x="2101" y="2214"/>
                        <a:pt x="2101" y="2200"/>
                      </a:cubicBezTo>
                      <a:cubicBezTo>
                        <a:pt x="2108" y="2179"/>
                        <a:pt x="2108" y="2144"/>
                        <a:pt x="2115" y="2122"/>
                      </a:cubicBezTo>
                      <a:cubicBezTo>
                        <a:pt x="2122" y="2094"/>
                        <a:pt x="2122" y="2066"/>
                        <a:pt x="2122" y="2031"/>
                      </a:cubicBezTo>
                      <a:lnTo>
                        <a:pt x="2122" y="2003"/>
                      </a:lnTo>
                      <a:lnTo>
                        <a:pt x="2129" y="1932"/>
                      </a:lnTo>
                      <a:lnTo>
                        <a:pt x="2129" y="1805"/>
                      </a:lnTo>
                      <a:lnTo>
                        <a:pt x="2129" y="1798"/>
                      </a:lnTo>
                      <a:lnTo>
                        <a:pt x="2108" y="1805"/>
                      </a:lnTo>
                      <a:lnTo>
                        <a:pt x="2108" y="1918"/>
                      </a:lnTo>
                      <a:lnTo>
                        <a:pt x="2108" y="1996"/>
                      </a:lnTo>
                      <a:lnTo>
                        <a:pt x="2108" y="2024"/>
                      </a:lnTo>
                      <a:cubicBezTo>
                        <a:pt x="2101" y="2052"/>
                        <a:pt x="2101" y="2080"/>
                        <a:pt x="2094" y="2108"/>
                      </a:cubicBezTo>
                      <a:cubicBezTo>
                        <a:pt x="2094" y="2137"/>
                        <a:pt x="2087" y="2165"/>
                        <a:pt x="2087" y="2186"/>
                      </a:cubicBezTo>
                      <a:cubicBezTo>
                        <a:pt x="2080" y="2200"/>
                        <a:pt x="2080" y="2207"/>
                        <a:pt x="2080" y="2214"/>
                      </a:cubicBezTo>
                      <a:lnTo>
                        <a:pt x="2073" y="2263"/>
                      </a:lnTo>
                      <a:cubicBezTo>
                        <a:pt x="2066" y="2285"/>
                        <a:pt x="2059" y="2306"/>
                        <a:pt x="2052" y="2327"/>
                      </a:cubicBezTo>
                      <a:lnTo>
                        <a:pt x="2038" y="2369"/>
                      </a:lnTo>
                      <a:lnTo>
                        <a:pt x="2030" y="2390"/>
                      </a:lnTo>
                      <a:cubicBezTo>
                        <a:pt x="2023" y="2412"/>
                        <a:pt x="2016" y="2426"/>
                        <a:pt x="2009" y="2440"/>
                      </a:cubicBezTo>
                      <a:lnTo>
                        <a:pt x="2030" y="2454"/>
                      </a:lnTo>
                      <a:lnTo>
                        <a:pt x="2009" y="2454"/>
                      </a:lnTo>
                      <a:cubicBezTo>
                        <a:pt x="1995" y="2475"/>
                        <a:pt x="1981" y="2496"/>
                        <a:pt x="1967" y="2517"/>
                      </a:cubicBezTo>
                      <a:cubicBezTo>
                        <a:pt x="1960" y="2531"/>
                        <a:pt x="1946" y="2545"/>
                        <a:pt x="1932" y="2560"/>
                      </a:cubicBezTo>
                      <a:lnTo>
                        <a:pt x="1925" y="2574"/>
                      </a:lnTo>
                      <a:lnTo>
                        <a:pt x="1918" y="2581"/>
                      </a:lnTo>
                      <a:cubicBezTo>
                        <a:pt x="1897" y="2602"/>
                        <a:pt x="1875" y="2616"/>
                        <a:pt x="1854" y="2630"/>
                      </a:cubicBezTo>
                      <a:lnTo>
                        <a:pt x="1185" y="3018"/>
                      </a:lnTo>
                      <a:cubicBezTo>
                        <a:pt x="1199" y="2997"/>
                        <a:pt x="1213" y="2975"/>
                        <a:pt x="1220" y="2954"/>
                      </a:cubicBezTo>
                      <a:lnTo>
                        <a:pt x="1199" y="2947"/>
                      </a:lnTo>
                      <a:lnTo>
                        <a:pt x="1241" y="2947"/>
                      </a:lnTo>
                      <a:cubicBezTo>
                        <a:pt x="1255" y="2919"/>
                        <a:pt x="1269" y="2891"/>
                        <a:pt x="1276" y="2856"/>
                      </a:cubicBezTo>
                      <a:lnTo>
                        <a:pt x="1276" y="2842"/>
                      </a:lnTo>
                      <a:cubicBezTo>
                        <a:pt x="1290" y="2806"/>
                        <a:pt x="1297" y="2778"/>
                        <a:pt x="1304" y="2743"/>
                      </a:cubicBezTo>
                      <a:lnTo>
                        <a:pt x="1304" y="2722"/>
                      </a:lnTo>
                      <a:cubicBezTo>
                        <a:pt x="1326" y="2637"/>
                        <a:pt x="1333" y="2552"/>
                        <a:pt x="1340" y="2468"/>
                      </a:cubicBezTo>
                      <a:lnTo>
                        <a:pt x="1340" y="2433"/>
                      </a:lnTo>
                      <a:lnTo>
                        <a:pt x="1340" y="2327"/>
                      </a:lnTo>
                      <a:lnTo>
                        <a:pt x="1340" y="2278"/>
                      </a:lnTo>
                      <a:lnTo>
                        <a:pt x="684" y="2658"/>
                      </a:lnTo>
                      <a:lnTo>
                        <a:pt x="670" y="2665"/>
                      </a:lnTo>
                      <a:lnTo>
                        <a:pt x="663" y="2665"/>
                      </a:lnTo>
                      <a:lnTo>
                        <a:pt x="663" y="2693"/>
                      </a:lnTo>
                      <a:cubicBezTo>
                        <a:pt x="663" y="2693"/>
                        <a:pt x="656" y="2665"/>
                        <a:pt x="635" y="2665"/>
                      </a:cubicBezTo>
                      <a:lnTo>
                        <a:pt x="628" y="2665"/>
                      </a:lnTo>
                      <a:lnTo>
                        <a:pt x="543" y="2623"/>
                      </a:lnTo>
                      <a:lnTo>
                        <a:pt x="529" y="2616"/>
                      </a:lnTo>
                      <a:lnTo>
                        <a:pt x="515" y="2637"/>
                      </a:lnTo>
                      <a:lnTo>
                        <a:pt x="522" y="2616"/>
                      </a:lnTo>
                      <a:lnTo>
                        <a:pt x="508" y="2637"/>
                      </a:lnTo>
                      <a:lnTo>
                        <a:pt x="522" y="2609"/>
                      </a:lnTo>
                      <a:lnTo>
                        <a:pt x="494" y="2588"/>
                      </a:lnTo>
                      <a:lnTo>
                        <a:pt x="473" y="2609"/>
                      </a:lnTo>
                      <a:lnTo>
                        <a:pt x="487" y="2588"/>
                      </a:lnTo>
                      <a:lnTo>
                        <a:pt x="480" y="2574"/>
                      </a:lnTo>
                      <a:lnTo>
                        <a:pt x="458" y="2560"/>
                      </a:lnTo>
                      <a:cubicBezTo>
                        <a:pt x="458" y="2552"/>
                        <a:pt x="451" y="2552"/>
                        <a:pt x="444" y="2538"/>
                      </a:cubicBezTo>
                      <a:cubicBezTo>
                        <a:pt x="430" y="2517"/>
                        <a:pt x="416" y="2496"/>
                        <a:pt x="402" y="2468"/>
                      </a:cubicBezTo>
                      <a:lnTo>
                        <a:pt x="395" y="2454"/>
                      </a:lnTo>
                      <a:lnTo>
                        <a:pt x="367" y="2468"/>
                      </a:lnTo>
                      <a:lnTo>
                        <a:pt x="367" y="2468"/>
                      </a:lnTo>
                      <a:lnTo>
                        <a:pt x="388" y="2447"/>
                      </a:lnTo>
                      <a:lnTo>
                        <a:pt x="367" y="2454"/>
                      </a:lnTo>
                      <a:lnTo>
                        <a:pt x="388" y="2440"/>
                      </a:lnTo>
                      <a:lnTo>
                        <a:pt x="374" y="2419"/>
                      </a:lnTo>
                      <a:lnTo>
                        <a:pt x="374" y="2404"/>
                      </a:lnTo>
                      <a:lnTo>
                        <a:pt x="346" y="2412"/>
                      </a:lnTo>
                      <a:lnTo>
                        <a:pt x="374" y="2397"/>
                      </a:lnTo>
                      <a:lnTo>
                        <a:pt x="374" y="2397"/>
                      </a:lnTo>
                      <a:lnTo>
                        <a:pt x="346" y="2404"/>
                      </a:lnTo>
                      <a:lnTo>
                        <a:pt x="367" y="2390"/>
                      </a:lnTo>
                      <a:cubicBezTo>
                        <a:pt x="367" y="2383"/>
                        <a:pt x="360" y="2376"/>
                        <a:pt x="360" y="2369"/>
                      </a:cubicBezTo>
                      <a:lnTo>
                        <a:pt x="353" y="2341"/>
                      </a:lnTo>
                      <a:lnTo>
                        <a:pt x="346" y="2313"/>
                      </a:lnTo>
                      <a:lnTo>
                        <a:pt x="339" y="2285"/>
                      </a:lnTo>
                      <a:lnTo>
                        <a:pt x="310" y="2292"/>
                      </a:lnTo>
                      <a:lnTo>
                        <a:pt x="310" y="2292"/>
                      </a:lnTo>
                      <a:lnTo>
                        <a:pt x="339" y="2278"/>
                      </a:lnTo>
                      <a:lnTo>
                        <a:pt x="332" y="2242"/>
                      </a:lnTo>
                      <a:lnTo>
                        <a:pt x="318" y="2200"/>
                      </a:lnTo>
                      <a:lnTo>
                        <a:pt x="318" y="2165"/>
                      </a:lnTo>
                      <a:lnTo>
                        <a:pt x="318" y="2144"/>
                      </a:lnTo>
                      <a:cubicBezTo>
                        <a:pt x="318" y="2122"/>
                        <a:pt x="318" y="2094"/>
                        <a:pt x="310" y="2073"/>
                      </a:cubicBezTo>
                      <a:cubicBezTo>
                        <a:pt x="310" y="2052"/>
                        <a:pt x="310" y="2031"/>
                        <a:pt x="310" y="2003"/>
                      </a:cubicBezTo>
                      <a:lnTo>
                        <a:pt x="310" y="1982"/>
                      </a:lnTo>
                      <a:cubicBezTo>
                        <a:pt x="303" y="1946"/>
                        <a:pt x="303" y="1911"/>
                        <a:pt x="303" y="1869"/>
                      </a:cubicBezTo>
                      <a:lnTo>
                        <a:pt x="303" y="1841"/>
                      </a:lnTo>
                      <a:lnTo>
                        <a:pt x="303" y="1671"/>
                      </a:lnTo>
                      <a:lnTo>
                        <a:pt x="303" y="1657"/>
                      </a:lnTo>
                      <a:lnTo>
                        <a:pt x="303" y="1537"/>
                      </a:lnTo>
                      <a:lnTo>
                        <a:pt x="303" y="1474"/>
                      </a:lnTo>
                      <a:cubicBezTo>
                        <a:pt x="303" y="1467"/>
                        <a:pt x="303" y="1460"/>
                        <a:pt x="303" y="1453"/>
                      </a:cubicBezTo>
                      <a:lnTo>
                        <a:pt x="303" y="1432"/>
                      </a:lnTo>
                      <a:lnTo>
                        <a:pt x="303" y="1375"/>
                      </a:lnTo>
                      <a:lnTo>
                        <a:pt x="303" y="1354"/>
                      </a:lnTo>
                      <a:lnTo>
                        <a:pt x="303" y="1319"/>
                      </a:lnTo>
                      <a:lnTo>
                        <a:pt x="303" y="1284"/>
                      </a:lnTo>
                      <a:lnTo>
                        <a:pt x="275" y="1284"/>
                      </a:lnTo>
                      <a:lnTo>
                        <a:pt x="303" y="1277"/>
                      </a:lnTo>
                      <a:cubicBezTo>
                        <a:pt x="303" y="1255"/>
                        <a:pt x="310" y="1241"/>
                        <a:pt x="310" y="1220"/>
                      </a:cubicBezTo>
                      <a:lnTo>
                        <a:pt x="318" y="1192"/>
                      </a:lnTo>
                      <a:lnTo>
                        <a:pt x="318" y="1171"/>
                      </a:lnTo>
                      <a:cubicBezTo>
                        <a:pt x="325" y="1157"/>
                        <a:pt x="325" y="1150"/>
                        <a:pt x="332" y="1129"/>
                      </a:cubicBezTo>
                      <a:cubicBezTo>
                        <a:pt x="332" y="1121"/>
                        <a:pt x="339" y="1114"/>
                        <a:pt x="339" y="1107"/>
                      </a:cubicBezTo>
                      <a:cubicBezTo>
                        <a:pt x="339" y="1093"/>
                        <a:pt x="346" y="1086"/>
                        <a:pt x="353" y="1079"/>
                      </a:cubicBezTo>
                      <a:cubicBezTo>
                        <a:pt x="353" y="1065"/>
                        <a:pt x="360" y="1058"/>
                        <a:pt x="367" y="1051"/>
                      </a:cubicBezTo>
                      <a:lnTo>
                        <a:pt x="374" y="1037"/>
                      </a:lnTo>
                      <a:cubicBezTo>
                        <a:pt x="381" y="1030"/>
                        <a:pt x="388" y="1023"/>
                        <a:pt x="395" y="1023"/>
                      </a:cubicBezTo>
                      <a:lnTo>
                        <a:pt x="804" y="783"/>
                      </a:lnTo>
                      <a:lnTo>
                        <a:pt x="769" y="748"/>
                      </a:lnTo>
                      <a:cubicBezTo>
                        <a:pt x="762" y="741"/>
                        <a:pt x="762" y="734"/>
                        <a:pt x="733" y="713"/>
                      </a:cubicBezTo>
                      <a:cubicBezTo>
                        <a:pt x="698" y="691"/>
                        <a:pt x="670" y="670"/>
                        <a:pt x="642" y="649"/>
                      </a:cubicBezTo>
                      <a:cubicBezTo>
                        <a:pt x="614" y="628"/>
                        <a:pt x="578" y="607"/>
                        <a:pt x="557" y="593"/>
                      </a:cubicBezTo>
                      <a:cubicBezTo>
                        <a:pt x="529" y="579"/>
                        <a:pt x="501" y="565"/>
                        <a:pt x="473" y="550"/>
                      </a:cubicBezTo>
                      <a:cubicBezTo>
                        <a:pt x="444" y="536"/>
                        <a:pt x="423" y="529"/>
                        <a:pt x="395" y="515"/>
                      </a:cubicBezTo>
                      <a:cubicBezTo>
                        <a:pt x="374" y="508"/>
                        <a:pt x="353" y="501"/>
                        <a:pt x="325" y="494"/>
                      </a:cubicBezTo>
                      <a:cubicBezTo>
                        <a:pt x="289" y="487"/>
                        <a:pt x="247" y="480"/>
                        <a:pt x="205" y="480"/>
                      </a:cubicBezTo>
                      <a:lnTo>
                        <a:pt x="881" y="85"/>
                      </a:lnTo>
                      <a:cubicBezTo>
                        <a:pt x="896" y="78"/>
                        <a:pt x="910" y="71"/>
                        <a:pt x="924" y="71"/>
                      </a:cubicBezTo>
                      <a:cubicBezTo>
                        <a:pt x="938" y="64"/>
                        <a:pt x="959" y="57"/>
                        <a:pt x="973" y="57"/>
                      </a:cubicBezTo>
                      <a:lnTo>
                        <a:pt x="966" y="29"/>
                      </a:lnTo>
                      <a:lnTo>
                        <a:pt x="966" y="29"/>
                      </a:lnTo>
                      <a:cubicBezTo>
                        <a:pt x="966" y="29"/>
                        <a:pt x="980" y="57"/>
                        <a:pt x="987" y="57"/>
                      </a:cubicBezTo>
                      <a:lnTo>
                        <a:pt x="1114" y="57"/>
                      </a:lnTo>
                      <a:lnTo>
                        <a:pt x="1142" y="64"/>
                      </a:lnTo>
                      <a:lnTo>
                        <a:pt x="1170" y="64"/>
                      </a:lnTo>
                      <a:lnTo>
                        <a:pt x="1199" y="78"/>
                      </a:lnTo>
                      <a:lnTo>
                        <a:pt x="1227" y="85"/>
                      </a:lnTo>
                      <a:lnTo>
                        <a:pt x="1262" y="99"/>
                      </a:lnTo>
                      <a:lnTo>
                        <a:pt x="1283" y="113"/>
                      </a:lnTo>
                      <a:lnTo>
                        <a:pt x="1290" y="85"/>
                      </a:lnTo>
                      <a:lnTo>
                        <a:pt x="1290" y="113"/>
                      </a:lnTo>
                      <a:lnTo>
                        <a:pt x="1297" y="92"/>
                      </a:lnTo>
                      <a:lnTo>
                        <a:pt x="1297" y="113"/>
                      </a:lnTo>
                      <a:lnTo>
                        <a:pt x="1333" y="135"/>
                      </a:lnTo>
                      <a:cubicBezTo>
                        <a:pt x="1347" y="142"/>
                        <a:pt x="1361" y="149"/>
                        <a:pt x="1375" y="156"/>
                      </a:cubicBezTo>
                      <a:cubicBezTo>
                        <a:pt x="1389" y="163"/>
                        <a:pt x="1396" y="170"/>
                        <a:pt x="1410" y="184"/>
                      </a:cubicBezTo>
                      <a:lnTo>
                        <a:pt x="1459" y="212"/>
                      </a:lnTo>
                      <a:lnTo>
                        <a:pt x="1488" y="233"/>
                      </a:lnTo>
                      <a:lnTo>
                        <a:pt x="1523" y="254"/>
                      </a:lnTo>
                      <a:lnTo>
                        <a:pt x="1558" y="290"/>
                      </a:lnTo>
                      <a:lnTo>
                        <a:pt x="1593" y="318"/>
                      </a:lnTo>
                      <a:lnTo>
                        <a:pt x="1615" y="339"/>
                      </a:lnTo>
                      <a:lnTo>
                        <a:pt x="1615" y="339"/>
                      </a:lnTo>
                      <a:lnTo>
                        <a:pt x="1629" y="311"/>
                      </a:lnTo>
                      <a:lnTo>
                        <a:pt x="1600" y="290"/>
                      </a:lnTo>
                      <a:lnTo>
                        <a:pt x="1565" y="254"/>
                      </a:lnTo>
                      <a:lnTo>
                        <a:pt x="1530" y="226"/>
                      </a:lnTo>
                      <a:lnTo>
                        <a:pt x="1488" y="198"/>
                      </a:lnTo>
                      <a:lnTo>
                        <a:pt x="1459" y="177"/>
                      </a:lnTo>
                      <a:lnTo>
                        <a:pt x="1452" y="170"/>
                      </a:lnTo>
                      <a:lnTo>
                        <a:pt x="1417" y="142"/>
                      </a:lnTo>
                      <a:lnTo>
                        <a:pt x="1375" y="120"/>
                      </a:lnTo>
                      <a:lnTo>
                        <a:pt x="1368" y="113"/>
                      </a:lnTo>
                      <a:lnTo>
                        <a:pt x="1333" y="99"/>
                      </a:lnTo>
                      <a:lnTo>
                        <a:pt x="1290" y="71"/>
                      </a:lnTo>
                      <a:lnTo>
                        <a:pt x="1276" y="99"/>
                      </a:lnTo>
                      <a:lnTo>
                        <a:pt x="1283" y="71"/>
                      </a:lnTo>
                      <a:lnTo>
                        <a:pt x="1262" y="57"/>
                      </a:lnTo>
                      <a:lnTo>
                        <a:pt x="1227" y="43"/>
                      </a:lnTo>
                      <a:lnTo>
                        <a:pt x="1192" y="36"/>
                      </a:lnTo>
                      <a:cubicBezTo>
                        <a:pt x="1185" y="29"/>
                        <a:pt x="1170" y="29"/>
                        <a:pt x="1163" y="22"/>
                      </a:cubicBezTo>
                      <a:lnTo>
                        <a:pt x="1142" y="15"/>
                      </a:lnTo>
                      <a:lnTo>
                        <a:pt x="1135" y="43"/>
                      </a:lnTo>
                      <a:cubicBezTo>
                        <a:pt x="1135" y="43"/>
                        <a:pt x="1142" y="15"/>
                        <a:pt x="1135" y="15"/>
                      </a:cubicBezTo>
                      <a:lnTo>
                        <a:pt x="1107" y="8"/>
                      </a:lnTo>
                      <a:cubicBezTo>
                        <a:pt x="1093" y="8"/>
                        <a:pt x="1086" y="8"/>
                        <a:pt x="10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8"/>
                <p:cNvSpPr/>
                <p:nvPr/>
              </p:nvSpPr>
              <p:spPr>
                <a:xfrm>
                  <a:off x="1864000" y="5078756"/>
                  <a:ext cx="310379" cy="537180"/>
                </a:xfrm>
                <a:custGeom>
                  <a:avLst/>
                  <a:gdLst/>
                  <a:ahLst/>
                  <a:cxnLst/>
                  <a:rect l="l" t="t" r="r" b="b"/>
                  <a:pathLst>
                    <a:path w="1545" h="2674" extrusionOk="0">
                      <a:moveTo>
                        <a:pt x="668" y="482"/>
                      </a:moveTo>
                      <a:cubicBezTo>
                        <a:pt x="699" y="482"/>
                        <a:pt x="735" y="495"/>
                        <a:pt x="776" y="520"/>
                      </a:cubicBezTo>
                      <a:cubicBezTo>
                        <a:pt x="973" y="633"/>
                        <a:pt x="1058" y="858"/>
                        <a:pt x="1058" y="1500"/>
                      </a:cubicBezTo>
                      <a:cubicBezTo>
                        <a:pt x="1052" y="2005"/>
                        <a:pt x="1002" y="2198"/>
                        <a:pt x="878" y="2198"/>
                      </a:cubicBezTo>
                      <a:cubicBezTo>
                        <a:pt x="847" y="2198"/>
                        <a:pt x="810" y="2185"/>
                        <a:pt x="769" y="2162"/>
                      </a:cubicBezTo>
                      <a:cubicBezTo>
                        <a:pt x="572" y="2042"/>
                        <a:pt x="494" y="1796"/>
                        <a:pt x="494" y="1175"/>
                      </a:cubicBezTo>
                      <a:cubicBezTo>
                        <a:pt x="494" y="678"/>
                        <a:pt x="547" y="482"/>
                        <a:pt x="668" y="482"/>
                      </a:cubicBezTo>
                      <a:close/>
                      <a:moveTo>
                        <a:pt x="437" y="0"/>
                      </a:moveTo>
                      <a:cubicBezTo>
                        <a:pt x="155" y="0"/>
                        <a:pt x="6" y="307"/>
                        <a:pt x="1" y="893"/>
                      </a:cubicBezTo>
                      <a:cubicBezTo>
                        <a:pt x="1" y="1676"/>
                        <a:pt x="268" y="2275"/>
                        <a:pt x="769" y="2564"/>
                      </a:cubicBezTo>
                      <a:cubicBezTo>
                        <a:pt x="898" y="2638"/>
                        <a:pt x="1012" y="2674"/>
                        <a:pt x="1110" y="2674"/>
                      </a:cubicBezTo>
                      <a:cubicBezTo>
                        <a:pt x="1396" y="2674"/>
                        <a:pt x="1544" y="2365"/>
                        <a:pt x="1544" y="1782"/>
                      </a:cubicBezTo>
                      <a:cubicBezTo>
                        <a:pt x="1544" y="992"/>
                        <a:pt x="1284" y="400"/>
                        <a:pt x="776" y="111"/>
                      </a:cubicBezTo>
                      <a:cubicBezTo>
                        <a:pt x="648" y="37"/>
                        <a:pt x="534" y="0"/>
                        <a:pt x="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8"/>
                <p:cNvSpPr/>
                <p:nvPr/>
              </p:nvSpPr>
              <p:spPr>
                <a:xfrm>
                  <a:off x="1858375" y="5073533"/>
                  <a:ext cx="321629" cy="547425"/>
                </a:xfrm>
                <a:custGeom>
                  <a:avLst/>
                  <a:gdLst/>
                  <a:ahLst/>
                  <a:cxnLst/>
                  <a:rect l="l" t="t" r="r" b="b"/>
                  <a:pathLst>
                    <a:path w="1601" h="2725" extrusionOk="0">
                      <a:moveTo>
                        <a:pt x="698" y="532"/>
                      </a:moveTo>
                      <a:cubicBezTo>
                        <a:pt x="734" y="539"/>
                        <a:pt x="762" y="546"/>
                        <a:pt x="790" y="560"/>
                      </a:cubicBezTo>
                      <a:cubicBezTo>
                        <a:pt x="959" y="659"/>
                        <a:pt x="1051" y="849"/>
                        <a:pt x="1051" y="1519"/>
                      </a:cubicBezTo>
                      <a:cubicBezTo>
                        <a:pt x="1051" y="1779"/>
                        <a:pt x="1037" y="2125"/>
                        <a:pt x="938" y="2181"/>
                      </a:cubicBezTo>
                      <a:cubicBezTo>
                        <a:pt x="927" y="2189"/>
                        <a:pt x="915" y="2193"/>
                        <a:pt x="900" y="2193"/>
                      </a:cubicBezTo>
                      <a:cubicBezTo>
                        <a:pt x="876" y="2193"/>
                        <a:pt x="846" y="2182"/>
                        <a:pt x="811" y="2160"/>
                      </a:cubicBezTo>
                      <a:cubicBezTo>
                        <a:pt x="614" y="2047"/>
                        <a:pt x="543" y="1786"/>
                        <a:pt x="543" y="1194"/>
                      </a:cubicBezTo>
                      <a:cubicBezTo>
                        <a:pt x="543" y="941"/>
                        <a:pt x="557" y="595"/>
                        <a:pt x="663" y="539"/>
                      </a:cubicBezTo>
                      <a:cubicBezTo>
                        <a:pt x="670" y="532"/>
                        <a:pt x="684" y="532"/>
                        <a:pt x="698" y="532"/>
                      </a:cubicBezTo>
                      <a:close/>
                      <a:moveTo>
                        <a:pt x="701" y="474"/>
                      </a:moveTo>
                      <a:cubicBezTo>
                        <a:pt x="678" y="474"/>
                        <a:pt x="656" y="479"/>
                        <a:pt x="635" y="489"/>
                      </a:cubicBezTo>
                      <a:cubicBezTo>
                        <a:pt x="536" y="553"/>
                        <a:pt x="494" y="757"/>
                        <a:pt x="494" y="1194"/>
                      </a:cubicBezTo>
                      <a:cubicBezTo>
                        <a:pt x="487" y="1808"/>
                        <a:pt x="571" y="2083"/>
                        <a:pt x="783" y="2202"/>
                      </a:cubicBezTo>
                      <a:cubicBezTo>
                        <a:pt x="818" y="2231"/>
                        <a:pt x="860" y="2245"/>
                        <a:pt x="903" y="2245"/>
                      </a:cubicBezTo>
                      <a:lnTo>
                        <a:pt x="910" y="2252"/>
                      </a:lnTo>
                      <a:cubicBezTo>
                        <a:pt x="931" y="2245"/>
                        <a:pt x="952" y="2238"/>
                        <a:pt x="966" y="2224"/>
                      </a:cubicBezTo>
                      <a:cubicBezTo>
                        <a:pt x="1065" y="2167"/>
                        <a:pt x="1107" y="1963"/>
                        <a:pt x="1107" y="1519"/>
                      </a:cubicBezTo>
                      <a:cubicBezTo>
                        <a:pt x="1107" y="905"/>
                        <a:pt x="1030" y="637"/>
                        <a:pt x="811" y="511"/>
                      </a:cubicBezTo>
                      <a:cubicBezTo>
                        <a:pt x="780" y="488"/>
                        <a:pt x="740" y="474"/>
                        <a:pt x="701" y="474"/>
                      </a:cubicBezTo>
                      <a:close/>
                      <a:moveTo>
                        <a:pt x="466" y="52"/>
                      </a:moveTo>
                      <a:cubicBezTo>
                        <a:pt x="578" y="59"/>
                        <a:pt x="691" y="95"/>
                        <a:pt x="797" y="158"/>
                      </a:cubicBezTo>
                      <a:cubicBezTo>
                        <a:pt x="1283" y="440"/>
                        <a:pt x="1544" y="1025"/>
                        <a:pt x="1544" y="1801"/>
                      </a:cubicBezTo>
                      <a:cubicBezTo>
                        <a:pt x="1544" y="2252"/>
                        <a:pt x="1460" y="2534"/>
                        <a:pt x="1290" y="2632"/>
                      </a:cubicBezTo>
                      <a:cubicBezTo>
                        <a:pt x="1242" y="2659"/>
                        <a:pt x="1189" y="2673"/>
                        <a:pt x="1131" y="2673"/>
                      </a:cubicBezTo>
                      <a:cubicBezTo>
                        <a:pt x="1038" y="2673"/>
                        <a:pt x="933" y="2638"/>
                        <a:pt x="811" y="2569"/>
                      </a:cubicBezTo>
                      <a:cubicBezTo>
                        <a:pt x="325" y="2280"/>
                        <a:pt x="57" y="1695"/>
                        <a:pt x="57" y="912"/>
                      </a:cubicBezTo>
                      <a:cubicBezTo>
                        <a:pt x="57" y="468"/>
                        <a:pt x="148" y="186"/>
                        <a:pt x="318" y="88"/>
                      </a:cubicBezTo>
                      <a:cubicBezTo>
                        <a:pt x="360" y="59"/>
                        <a:pt x="409" y="52"/>
                        <a:pt x="466" y="52"/>
                      </a:cubicBezTo>
                      <a:close/>
                      <a:moveTo>
                        <a:pt x="464" y="0"/>
                      </a:moveTo>
                      <a:cubicBezTo>
                        <a:pt x="400" y="0"/>
                        <a:pt x="341" y="15"/>
                        <a:pt x="289" y="45"/>
                      </a:cubicBezTo>
                      <a:cubicBezTo>
                        <a:pt x="99" y="151"/>
                        <a:pt x="7" y="440"/>
                        <a:pt x="7" y="912"/>
                      </a:cubicBezTo>
                      <a:cubicBezTo>
                        <a:pt x="0" y="1716"/>
                        <a:pt x="282" y="2322"/>
                        <a:pt x="783" y="2611"/>
                      </a:cubicBezTo>
                      <a:cubicBezTo>
                        <a:pt x="889" y="2682"/>
                        <a:pt x="1016" y="2717"/>
                        <a:pt x="1135" y="2724"/>
                      </a:cubicBezTo>
                      <a:cubicBezTo>
                        <a:pt x="1199" y="2724"/>
                        <a:pt x="1255" y="2710"/>
                        <a:pt x="1312" y="2682"/>
                      </a:cubicBezTo>
                      <a:cubicBezTo>
                        <a:pt x="1502" y="2569"/>
                        <a:pt x="1601" y="2280"/>
                        <a:pt x="1601" y="1801"/>
                      </a:cubicBezTo>
                      <a:cubicBezTo>
                        <a:pt x="1601" y="1004"/>
                        <a:pt x="1326" y="405"/>
                        <a:pt x="818" y="116"/>
                      </a:cubicBezTo>
                      <a:cubicBezTo>
                        <a:pt x="684" y="38"/>
                        <a:pt x="566" y="0"/>
                        <a:pt x="46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8"/>
                <p:cNvSpPr/>
                <p:nvPr/>
              </p:nvSpPr>
              <p:spPr>
                <a:xfrm>
                  <a:off x="1889513" y="4319187"/>
                  <a:ext cx="306160" cy="113503"/>
                </a:xfrm>
                <a:custGeom>
                  <a:avLst/>
                  <a:gdLst/>
                  <a:ahLst/>
                  <a:cxnLst/>
                  <a:rect l="l" t="t" r="r" b="b"/>
                  <a:pathLst>
                    <a:path w="1524" h="565" extrusionOk="0">
                      <a:moveTo>
                        <a:pt x="1523" y="1"/>
                      </a:moveTo>
                      <a:lnTo>
                        <a:pt x="832" y="78"/>
                      </a:lnTo>
                      <a:lnTo>
                        <a:pt x="0" y="565"/>
                      </a:lnTo>
                      <a:lnTo>
                        <a:pt x="691" y="487"/>
                      </a:lnTo>
                      <a:lnTo>
                        <a:pt x="1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8"/>
                <p:cNvSpPr/>
                <p:nvPr/>
              </p:nvSpPr>
              <p:spPr>
                <a:xfrm>
                  <a:off x="1865406" y="4310750"/>
                  <a:ext cx="355781" cy="130378"/>
                </a:xfrm>
                <a:custGeom>
                  <a:avLst/>
                  <a:gdLst/>
                  <a:ahLst/>
                  <a:cxnLst/>
                  <a:rect l="l" t="t" r="r" b="b"/>
                  <a:pathLst>
                    <a:path w="1771" h="649" extrusionOk="0">
                      <a:moveTo>
                        <a:pt x="1523" y="85"/>
                      </a:moveTo>
                      <a:lnTo>
                        <a:pt x="804" y="501"/>
                      </a:lnTo>
                      <a:lnTo>
                        <a:pt x="247" y="564"/>
                      </a:lnTo>
                      <a:lnTo>
                        <a:pt x="247" y="564"/>
                      </a:lnTo>
                      <a:lnTo>
                        <a:pt x="966" y="148"/>
                      </a:lnTo>
                      <a:lnTo>
                        <a:pt x="1523" y="85"/>
                      </a:lnTo>
                      <a:close/>
                      <a:moveTo>
                        <a:pt x="1770" y="0"/>
                      </a:moveTo>
                      <a:lnTo>
                        <a:pt x="952" y="99"/>
                      </a:lnTo>
                      <a:lnTo>
                        <a:pt x="1" y="649"/>
                      </a:lnTo>
                      <a:lnTo>
                        <a:pt x="818" y="550"/>
                      </a:lnTo>
                      <a:lnTo>
                        <a:pt x="17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8"/>
                <p:cNvSpPr/>
                <p:nvPr/>
              </p:nvSpPr>
              <p:spPr>
                <a:xfrm>
                  <a:off x="2111900" y="4368808"/>
                  <a:ext cx="168750" cy="568117"/>
                </a:xfrm>
                <a:custGeom>
                  <a:avLst/>
                  <a:gdLst/>
                  <a:ahLst/>
                  <a:cxnLst/>
                  <a:rect l="l" t="t" r="r" b="b"/>
                  <a:pathLst>
                    <a:path w="840" h="2828" extrusionOk="0">
                      <a:moveTo>
                        <a:pt x="839" y="0"/>
                      </a:moveTo>
                      <a:lnTo>
                        <a:pt x="7" y="480"/>
                      </a:lnTo>
                      <a:lnTo>
                        <a:pt x="0" y="2827"/>
                      </a:lnTo>
                      <a:lnTo>
                        <a:pt x="832" y="2341"/>
                      </a:lnTo>
                      <a:lnTo>
                        <a:pt x="8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8"/>
                <p:cNvSpPr/>
                <p:nvPr/>
              </p:nvSpPr>
              <p:spPr>
                <a:xfrm>
                  <a:off x="2106275" y="4358964"/>
                  <a:ext cx="180000" cy="587804"/>
                </a:xfrm>
                <a:custGeom>
                  <a:avLst/>
                  <a:gdLst/>
                  <a:ahLst/>
                  <a:cxnLst/>
                  <a:rect l="l" t="t" r="r" b="b"/>
                  <a:pathLst>
                    <a:path w="896" h="2926" extrusionOk="0">
                      <a:moveTo>
                        <a:pt x="839" y="92"/>
                      </a:moveTo>
                      <a:lnTo>
                        <a:pt x="832" y="2376"/>
                      </a:lnTo>
                      <a:lnTo>
                        <a:pt x="49" y="2827"/>
                      </a:lnTo>
                      <a:lnTo>
                        <a:pt x="49" y="2827"/>
                      </a:lnTo>
                      <a:lnTo>
                        <a:pt x="56" y="543"/>
                      </a:lnTo>
                      <a:lnTo>
                        <a:pt x="839" y="92"/>
                      </a:lnTo>
                      <a:close/>
                      <a:moveTo>
                        <a:pt x="895" y="0"/>
                      </a:moveTo>
                      <a:lnTo>
                        <a:pt x="7" y="515"/>
                      </a:lnTo>
                      <a:lnTo>
                        <a:pt x="0" y="2926"/>
                      </a:lnTo>
                      <a:lnTo>
                        <a:pt x="888" y="2404"/>
                      </a:lnTo>
                      <a:lnTo>
                        <a:pt x="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8"/>
                <p:cNvSpPr/>
                <p:nvPr/>
              </p:nvSpPr>
              <p:spPr>
                <a:xfrm>
                  <a:off x="2028329" y="4319187"/>
                  <a:ext cx="252321" cy="146047"/>
                </a:xfrm>
                <a:custGeom>
                  <a:avLst/>
                  <a:gdLst/>
                  <a:ahLst/>
                  <a:cxnLst/>
                  <a:rect l="l" t="t" r="r" b="b"/>
                  <a:pathLst>
                    <a:path w="1256" h="727" extrusionOk="0">
                      <a:moveTo>
                        <a:pt x="832" y="1"/>
                      </a:moveTo>
                      <a:lnTo>
                        <a:pt x="0" y="487"/>
                      </a:lnTo>
                      <a:lnTo>
                        <a:pt x="423" y="727"/>
                      </a:lnTo>
                      <a:lnTo>
                        <a:pt x="1255" y="247"/>
                      </a:lnTo>
                      <a:lnTo>
                        <a:pt x="8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8"/>
                <p:cNvSpPr/>
                <p:nvPr/>
              </p:nvSpPr>
              <p:spPr>
                <a:xfrm>
                  <a:off x="2016878" y="4313562"/>
                  <a:ext cx="273616" cy="158904"/>
                </a:xfrm>
                <a:custGeom>
                  <a:avLst/>
                  <a:gdLst/>
                  <a:ahLst/>
                  <a:cxnLst/>
                  <a:rect l="l" t="t" r="r" b="b"/>
                  <a:pathLst>
                    <a:path w="1362" h="791" extrusionOk="0">
                      <a:moveTo>
                        <a:pt x="889" y="64"/>
                      </a:moveTo>
                      <a:lnTo>
                        <a:pt x="1263" y="275"/>
                      </a:lnTo>
                      <a:lnTo>
                        <a:pt x="480" y="734"/>
                      </a:lnTo>
                      <a:lnTo>
                        <a:pt x="107" y="515"/>
                      </a:lnTo>
                      <a:lnTo>
                        <a:pt x="889" y="64"/>
                      </a:lnTo>
                      <a:close/>
                      <a:moveTo>
                        <a:pt x="889" y="1"/>
                      </a:moveTo>
                      <a:lnTo>
                        <a:pt x="1" y="515"/>
                      </a:lnTo>
                      <a:lnTo>
                        <a:pt x="480" y="790"/>
                      </a:lnTo>
                      <a:lnTo>
                        <a:pt x="1361" y="275"/>
                      </a:lnTo>
                      <a:lnTo>
                        <a:pt x="889"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8"/>
                <p:cNvSpPr/>
                <p:nvPr/>
              </p:nvSpPr>
              <p:spPr>
                <a:xfrm>
                  <a:off x="1889513" y="4417021"/>
                  <a:ext cx="223995" cy="519903"/>
                </a:xfrm>
                <a:custGeom>
                  <a:avLst/>
                  <a:gdLst/>
                  <a:ahLst/>
                  <a:cxnLst/>
                  <a:rect l="l" t="t" r="r" b="b"/>
                  <a:pathLst>
                    <a:path w="1115" h="2588" extrusionOk="0">
                      <a:moveTo>
                        <a:pt x="691" y="0"/>
                      </a:moveTo>
                      <a:lnTo>
                        <a:pt x="0" y="78"/>
                      </a:lnTo>
                      <a:lnTo>
                        <a:pt x="205" y="564"/>
                      </a:lnTo>
                      <a:lnTo>
                        <a:pt x="642" y="508"/>
                      </a:lnTo>
                      <a:lnTo>
                        <a:pt x="642" y="2319"/>
                      </a:lnTo>
                      <a:lnTo>
                        <a:pt x="1107" y="2587"/>
                      </a:lnTo>
                      <a:lnTo>
                        <a:pt x="1114" y="240"/>
                      </a:lnTo>
                      <a:lnTo>
                        <a:pt x="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8"/>
                <p:cNvSpPr/>
                <p:nvPr/>
              </p:nvSpPr>
              <p:spPr>
                <a:xfrm>
                  <a:off x="1881076" y="4409789"/>
                  <a:ext cx="236651" cy="536979"/>
                </a:xfrm>
                <a:custGeom>
                  <a:avLst/>
                  <a:gdLst/>
                  <a:ahLst/>
                  <a:cxnLst/>
                  <a:rect l="l" t="t" r="r" b="b"/>
                  <a:pathLst>
                    <a:path w="1178" h="2673" extrusionOk="0">
                      <a:moveTo>
                        <a:pt x="726" y="64"/>
                      </a:moveTo>
                      <a:lnTo>
                        <a:pt x="1128" y="297"/>
                      </a:lnTo>
                      <a:lnTo>
                        <a:pt x="1121" y="2581"/>
                      </a:lnTo>
                      <a:lnTo>
                        <a:pt x="705" y="2341"/>
                      </a:lnTo>
                      <a:lnTo>
                        <a:pt x="712" y="515"/>
                      </a:lnTo>
                      <a:lnTo>
                        <a:pt x="261" y="572"/>
                      </a:lnTo>
                      <a:lnTo>
                        <a:pt x="78" y="135"/>
                      </a:lnTo>
                      <a:lnTo>
                        <a:pt x="726" y="64"/>
                      </a:lnTo>
                      <a:close/>
                      <a:moveTo>
                        <a:pt x="733" y="1"/>
                      </a:moveTo>
                      <a:lnTo>
                        <a:pt x="0" y="93"/>
                      </a:lnTo>
                      <a:lnTo>
                        <a:pt x="233" y="628"/>
                      </a:lnTo>
                      <a:lnTo>
                        <a:pt x="663" y="572"/>
                      </a:lnTo>
                      <a:lnTo>
                        <a:pt x="656" y="2369"/>
                      </a:lnTo>
                      <a:lnTo>
                        <a:pt x="1177" y="2673"/>
                      </a:lnTo>
                      <a:lnTo>
                        <a:pt x="1177" y="262"/>
                      </a:lnTo>
                      <a:lnTo>
                        <a:pt x="73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839" name="Google Shape;1839;p38"/>
          <p:cNvGrpSpPr/>
          <p:nvPr/>
        </p:nvGrpSpPr>
        <p:grpSpPr>
          <a:xfrm rot="-2700000">
            <a:off x="7815958" y="3753271"/>
            <a:ext cx="1005829" cy="2032362"/>
            <a:chOff x="9219749" y="2415292"/>
            <a:chExt cx="1169206" cy="2362092"/>
          </a:xfrm>
        </p:grpSpPr>
        <p:sp>
          <p:nvSpPr>
            <p:cNvPr id="1840" name="Google Shape;1840;p38"/>
            <p:cNvSpPr/>
            <p:nvPr/>
          </p:nvSpPr>
          <p:spPr>
            <a:xfrm>
              <a:off x="9865571" y="3028140"/>
              <a:ext cx="232563" cy="241678"/>
            </a:xfrm>
            <a:custGeom>
              <a:avLst/>
              <a:gdLst/>
              <a:ahLst/>
              <a:cxnLst/>
              <a:rect l="l" t="t" r="r" b="b"/>
              <a:pathLst>
                <a:path w="2475" h="2572" extrusionOk="0">
                  <a:moveTo>
                    <a:pt x="1635" y="1"/>
                  </a:moveTo>
                  <a:cubicBezTo>
                    <a:pt x="1578" y="1"/>
                    <a:pt x="1526" y="8"/>
                    <a:pt x="1481" y="20"/>
                  </a:cubicBezTo>
                  <a:cubicBezTo>
                    <a:pt x="656" y="238"/>
                    <a:pt x="92" y="2121"/>
                    <a:pt x="35" y="2339"/>
                  </a:cubicBezTo>
                  <a:cubicBezTo>
                    <a:pt x="0" y="2452"/>
                    <a:pt x="92" y="2572"/>
                    <a:pt x="212" y="2572"/>
                  </a:cubicBezTo>
                  <a:cubicBezTo>
                    <a:pt x="233" y="2572"/>
                    <a:pt x="254" y="2572"/>
                    <a:pt x="268" y="2565"/>
                  </a:cubicBezTo>
                  <a:cubicBezTo>
                    <a:pt x="473" y="2494"/>
                    <a:pt x="2235" y="1846"/>
                    <a:pt x="2432" y="993"/>
                  </a:cubicBezTo>
                  <a:cubicBezTo>
                    <a:pt x="2475" y="816"/>
                    <a:pt x="2460" y="541"/>
                    <a:pt x="2186" y="260"/>
                  </a:cubicBezTo>
                  <a:cubicBezTo>
                    <a:pt x="1984" y="58"/>
                    <a:pt x="1791" y="1"/>
                    <a:pt x="1635"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8"/>
            <p:cNvSpPr/>
            <p:nvPr/>
          </p:nvSpPr>
          <p:spPr>
            <a:xfrm>
              <a:off x="9864913" y="3028140"/>
              <a:ext cx="233879" cy="243745"/>
            </a:xfrm>
            <a:custGeom>
              <a:avLst/>
              <a:gdLst/>
              <a:ahLst/>
              <a:cxnLst/>
              <a:rect l="l" t="t" r="r" b="b"/>
              <a:pathLst>
                <a:path w="2489" h="2594" extrusionOk="0">
                  <a:moveTo>
                    <a:pt x="1650" y="21"/>
                  </a:moveTo>
                  <a:cubicBezTo>
                    <a:pt x="1854" y="28"/>
                    <a:pt x="2052" y="119"/>
                    <a:pt x="2185" y="275"/>
                  </a:cubicBezTo>
                  <a:cubicBezTo>
                    <a:pt x="2460" y="549"/>
                    <a:pt x="2467" y="824"/>
                    <a:pt x="2432" y="1001"/>
                  </a:cubicBezTo>
                  <a:cubicBezTo>
                    <a:pt x="2235" y="1847"/>
                    <a:pt x="480" y="2488"/>
                    <a:pt x="275" y="2559"/>
                  </a:cubicBezTo>
                  <a:cubicBezTo>
                    <a:pt x="261" y="2566"/>
                    <a:pt x="240" y="2573"/>
                    <a:pt x="219" y="2573"/>
                  </a:cubicBezTo>
                  <a:cubicBezTo>
                    <a:pt x="106" y="2566"/>
                    <a:pt x="21" y="2460"/>
                    <a:pt x="50" y="2347"/>
                  </a:cubicBezTo>
                  <a:cubicBezTo>
                    <a:pt x="113" y="2136"/>
                    <a:pt x="670" y="253"/>
                    <a:pt x="1495" y="42"/>
                  </a:cubicBezTo>
                  <a:cubicBezTo>
                    <a:pt x="1544" y="28"/>
                    <a:pt x="1593" y="21"/>
                    <a:pt x="1650" y="21"/>
                  </a:cubicBezTo>
                  <a:close/>
                  <a:moveTo>
                    <a:pt x="1653" y="0"/>
                  </a:moveTo>
                  <a:cubicBezTo>
                    <a:pt x="1593" y="0"/>
                    <a:pt x="1537" y="9"/>
                    <a:pt x="1488" y="21"/>
                  </a:cubicBezTo>
                  <a:cubicBezTo>
                    <a:pt x="656" y="232"/>
                    <a:pt x="92" y="2129"/>
                    <a:pt x="28" y="2340"/>
                  </a:cubicBezTo>
                  <a:cubicBezTo>
                    <a:pt x="0" y="2467"/>
                    <a:pt x="92" y="2587"/>
                    <a:pt x="219" y="2594"/>
                  </a:cubicBezTo>
                  <a:cubicBezTo>
                    <a:pt x="240" y="2594"/>
                    <a:pt x="261" y="2587"/>
                    <a:pt x="282" y="2580"/>
                  </a:cubicBezTo>
                  <a:cubicBezTo>
                    <a:pt x="487" y="2509"/>
                    <a:pt x="2249" y="1861"/>
                    <a:pt x="2446" y="1001"/>
                  </a:cubicBezTo>
                  <a:cubicBezTo>
                    <a:pt x="2489" y="824"/>
                    <a:pt x="2474" y="542"/>
                    <a:pt x="2200" y="260"/>
                  </a:cubicBezTo>
                  <a:cubicBezTo>
                    <a:pt x="2001" y="57"/>
                    <a:pt x="1811" y="0"/>
                    <a:pt x="1653"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8"/>
            <p:cNvSpPr/>
            <p:nvPr/>
          </p:nvSpPr>
          <p:spPr>
            <a:xfrm>
              <a:off x="9221064" y="2417641"/>
              <a:ext cx="1167233" cy="2359743"/>
            </a:xfrm>
            <a:custGeom>
              <a:avLst/>
              <a:gdLst/>
              <a:ahLst/>
              <a:cxnLst/>
              <a:rect l="l" t="t" r="r" b="b"/>
              <a:pathLst>
                <a:path w="12422" h="25113" extrusionOk="0">
                  <a:moveTo>
                    <a:pt x="1013" y="0"/>
                  </a:moveTo>
                  <a:cubicBezTo>
                    <a:pt x="847" y="0"/>
                    <a:pt x="655" y="50"/>
                    <a:pt x="444" y="194"/>
                  </a:cubicBezTo>
                  <a:cubicBezTo>
                    <a:pt x="64" y="454"/>
                    <a:pt x="0" y="765"/>
                    <a:pt x="14" y="976"/>
                  </a:cubicBezTo>
                  <a:cubicBezTo>
                    <a:pt x="36" y="1265"/>
                    <a:pt x="219" y="1547"/>
                    <a:pt x="466" y="1808"/>
                  </a:cubicBezTo>
                  <a:cubicBezTo>
                    <a:pt x="1008" y="2379"/>
                    <a:pt x="1882" y="2830"/>
                    <a:pt x="2108" y="2943"/>
                  </a:cubicBezTo>
                  <a:cubicBezTo>
                    <a:pt x="2157" y="2971"/>
                    <a:pt x="2207" y="2978"/>
                    <a:pt x="2263" y="2978"/>
                  </a:cubicBezTo>
                  <a:lnTo>
                    <a:pt x="2312" y="2978"/>
                  </a:lnTo>
                  <a:cubicBezTo>
                    <a:pt x="2651" y="3274"/>
                    <a:pt x="2968" y="3598"/>
                    <a:pt x="3271" y="3930"/>
                  </a:cubicBezTo>
                  <a:cubicBezTo>
                    <a:pt x="3172" y="3925"/>
                    <a:pt x="3054" y="3922"/>
                    <a:pt x="2923" y="3922"/>
                  </a:cubicBezTo>
                  <a:cubicBezTo>
                    <a:pt x="2266" y="3922"/>
                    <a:pt x="1295" y="4010"/>
                    <a:pt x="931" y="4480"/>
                  </a:cubicBezTo>
                  <a:cubicBezTo>
                    <a:pt x="818" y="4628"/>
                    <a:pt x="712" y="4874"/>
                    <a:pt x="846" y="5248"/>
                  </a:cubicBezTo>
                  <a:cubicBezTo>
                    <a:pt x="987" y="5615"/>
                    <a:pt x="1220" y="5720"/>
                    <a:pt x="1389" y="5756"/>
                  </a:cubicBezTo>
                  <a:cubicBezTo>
                    <a:pt x="1431" y="5763"/>
                    <a:pt x="1474" y="5763"/>
                    <a:pt x="1516" y="5763"/>
                  </a:cubicBezTo>
                  <a:cubicBezTo>
                    <a:pt x="2284" y="5763"/>
                    <a:pt x="3335" y="4635"/>
                    <a:pt x="3610" y="4317"/>
                  </a:cubicBezTo>
                  <a:cubicBezTo>
                    <a:pt x="4188" y="4994"/>
                    <a:pt x="4702" y="5720"/>
                    <a:pt x="5167" y="6482"/>
                  </a:cubicBezTo>
                  <a:cubicBezTo>
                    <a:pt x="5066" y="6477"/>
                    <a:pt x="4941" y="6473"/>
                    <a:pt x="4803" y="6473"/>
                  </a:cubicBezTo>
                  <a:cubicBezTo>
                    <a:pt x="4144" y="6473"/>
                    <a:pt x="3167" y="6560"/>
                    <a:pt x="2806" y="7031"/>
                  </a:cubicBezTo>
                  <a:cubicBezTo>
                    <a:pt x="2693" y="7179"/>
                    <a:pt x="2587" y="7426"/>
                    <a:pt x="2728" y="7800"/>
                  </a:cubicBezTo>
                  <a:cubicBezTo>
                    <a:pt x="2862" y="8166"/>
                    <a:pt x="3095" y="8279"/>
                    <a:pt x="3271" y="8307"/>
                  </a:cubicBezTo>
                  <a:cubicBezTo>
                    <a:pt x="3306" y="8314"/>
                    <a:pt x="3349" y="8314"/>
                    <a:pt x="3391" y="8314"/>
                  </a:cubicBezTo>
                  <a:cubicBezTo>
                    <a:pt x="4117" y="8314"/>
                    <a:pt x="5090" y="7313"/>
                    <a:pt x="5435" y="6933"/>
                  </a:cubicBezTo>
                  <a:cubicBezTo>
                    <a:pt x="5809" y="7588"/>
                    <a:pt x="6154" y="8265"/>
                    <a:pt x="6472" y="8956"/>
                  </a:cubicBezTo>
                  <a:cubicBezTo>
                    <a:pt x="6394" y="8953"/>
                    <a:pt x="6307" y="8951"/>
                    <a:pt x="6213" y="8951"/>
                  </a:cubicBezTo>
                  <a:cubicBezTo>
                    <a:pt x="5556" y="8951"/>
                    <a:pt x="4566" y="9038"/>
                    <a:pt x="4202" y="9513"/>
                  </a:cubicBezTo>
                  <a:cubicBezTo>
                    <a:pt x="4089" y="9654"/>
                    <a:pt x="3983" y="9908"/>
                    <a:pt x="4124" y="10274"/>
                  </a:cubicBezTo>
                  <a:cubicBezTo>
                    <a:pt x="4258" y="10648"/>
                    <a:pt x="4491" y="10753"/>
                    <a:pt x="4667" y="10789"/>
                  </a:cubicBezTo>
                  <a:cubicBezTo>
                    <a:pt x="4702" y="10796"/>
                    <a:pt x="4744" y="10796"/>
                    <a:pt x="4787" y="10796"/>
                  </a:cubicBezTo>
                  <a:cubicBezTo>
                    <a:pt x="5442" y="10796"/>
                    <a:pt x="6309" y="9964"/>
                    <a:pt x="6718" y="9527"/>
                  </a:cubicBezTo>
                  <a:cubicBezTo>
                    <a:pt x="7120" y="10457"/>
                    <a:pt x="7465" y="11402"/>
                    <a:pt x="7762" y="12332"/>
                  </a:cubicBezTo>
                  <a:cubicBezTo>
                    <a:pt x="7496" y="12288"/>
                    <a:pt x="7083" y="12233"/>
                    <a:pt x="6664" y="12233"/>
                  </a:cubicBezTo>
                  <a:cubicBezTo>
                    <a:pt x="6159" y="12233"/>
                    <a:pt x="5645" y="12313"/>
                    <a:pt x="5372" y="12586"/>
                  </a:cubicBezTo>
                  <a:cubicBezTo>
                    <a:pt x="5245" y="12720"/>
                    <a:pt x="5111" y="12960"/>
                    <a:pt x="5196" y="13341"/>
                  </a:cubicBezTo>
                  <a:cubicBezTo>
                    <a:pt x="5287" y="13721"/>
                    <a:pt x="5506" y="13862"/>
                    <a:pt x="5668" y="13912"/>
                  </a:cubicBezTo>
                  <a:cubicBezTo>
                    <a:pt x="5745" y="13933"/>
                    <a:pt x="5823" y="13947"/>
                    <a:pt x="5901" y="13947"/>
                  </a:cubicBezTo>
                  <a:cubicBezTo>
                    <a:pt x="6577" y="13947"/>
                    <a:pt x="7515" y="13221"/>
                    <a:pt x="7924" y="12875"/>
                  </a:cubicBezTo>
                  <a:cubicBezTo>
                    <a:pt x="8255" y="13954"/>
                    <a:pt x="8516" y="15004"/>
                    <a:pt x="8734" y="15984"/>
                  </a:cubicBezTo>
                  <a:cubicBezTo>
                    <a:pt x="8451" y="15917"/>
                    <a:pt x="7876" y="15800"/>
                    <a:pt x="7326" y="15800"/>
                  </a:cubicBezTo>
                  <a:cubicBezTo>
                    <a:pt x="6890" y="15800"/>
                    <a:pt x="6471" y="15873"/>
                    <a:pt x="6225" y="16104"/>
                  </a:cubicBezTo>
                  <a:cubicBezTo>
                    <a:pt x="6091" y="16231"/>
                    <a:pt x="5943" y="16456"/>
                    <a:pt x="6013" y="16844"/>
                  </a:cubicBezTo>
                  <a:cubicBezTo>
                    <a:pt x="6084" y="17232"/>
                    <a:pt x="6295" y="17380"/>
                    <a:pt x="6464" y="17436"/>
                  </a:cubicBezTo>
                  <a:cubicBezTo>
                    <a:pt x="6549" y="17471"/>
                    <a:pt x="6641" y="17485"/>
                    <a:pt x="6732" y="17485"/>
                  </a:cubicBezTo>
                  <a:cubicBezTo>
                    <a:pt x="7444" y="17485"/>
                    <a:pt x="8459" y="16745"/>
                    <a:pt x="8833" y="16449"/>
                  </a:cubicBezTo>
                  <a:cubicBezTo>
                    <a:pt x="9411" y="19241"/>
                    <a:pt x="9749" y="22068"/>
                    <a:pt x="9855" y="24915"/>
                  </a:cubicBezTo>
                  <a:cubicBezTo>
                    <a:pt x="9848" y="25048"/>
                    <a:pt x="9944" y="25113"/>
                    <a:pt x="10041" y="25113"/>
                  </a:cubicBezTo>
                  <a:cubicBezTo>
                    <a:pt x="10140" y="25113"/>
                    <a:pt x="10240" y="25044"/>
                    <a:pt x="10229" y="24908"/>
                  </a:cubicBezTo>
                  <a:cubicBezTo>
                    <a:pt x="10165" y="23181"/>
                    <a:pt x="10017" y="21447"/>
                    <a:pt x="9771" y="19734"/>
                  </a:cubicBezTo>
                  <a:lnTo>
                    <a:pt x="9771" y="19734"/>
                  </a:lnTo>
                  <a:cubicBezTo>
                    <a:pt x="9806" y="19762"/>
                    <a:pt x="9848" y="19777"/>
                    <a:pt x="9890" y="19777"/>
                  </a:cubicBezTo>
                  <a:lnTo>
                    <a:pt x="9919" y="19777"/>
                  </a:lnTo>
                  <a:cubicBezTo>
                    <a:pt x="10130" y="19741"/>
                    <a:pt x="11977" y="19403"/>
                    <a:pt x="12315" y="18599"/>
                  </a:cubicBezTo>
                  <a:cubicBezTo>
                    <a:pt x="12379" y="18416"/>
                    <a:pt x="12421" y="18141"/>
                    <a:pt x="12196" y="17817"/>
                  </a:cubicBezTo>
                  <a:cubicBezTo>
                    <a:pt x="11998" y="17530"/>
                    <a:pt x="11766" y="17462"/>
                    <a:pt x="11593" y="17462"/>
                  </a:cubicBezTo>
                  <a:cubicBezTo>
                    <a:pt x="11575" y="17462"/>
                    <a:pt x="11557" y="17463"/>
                    <a:pt x="11540" y="17464"/>
                  </a:cubicBezTo>
                  <a:cubicBezTo>
                    <a:pt x="10722" y="17535"/>
                    <a:pt x="9883" y="19177"/>
                    <a:pt x="9735" y="19473"/>
                  </a:cubicBezTo>
                  <a:cubicBezTo>
                    <a:pt x="9587" y="18444"/>
                    <a:pt x="9397" y="17323"/>
                    <a:pt x="9150" y="16160"/>
                  </a:cubicBezTo>
                  <a:lnTo>
                    <a:pt x="9193" y="16160"/>
                  </a:lnTo>
                  <a:cubicBezTo>
                    <a:pt x="9397" y="16125"/>
                    <a:pt x="11244" y="15787"/>
                    <a:pt x="11582" y="14976"/>
                  </a:cubicBezTo>
                  <a:cubicBezTo>
                    <a:pt x="11653" y="14807"/>
                    <a:pt x="11695" y="14539"/>
                    <a:pt x="11469" y="14215"/>
                  </a:cubicBezTo>
                  <a:cubicBezTo>
                    <a:pt x="11267" y="13924"/>
                    <a:pt x="11042" y="13860"/>
                    <a:pt x="10871" y="13860"/>
                  </a:cubicBezTo>
                  <a:cubicBezTo>
                    <a:pt x="10851" y="13860"/>
                    <a:pt x="10832" y="13861"/>
                    <a:pt x="10814" y="13862"/>
                  </a:cubicBezTo>
                  <a:cubicBezTo>
                    <a:pt x="10067" y="13919"/>
                    <a:pt x="9305" y="15286"/>
                    <a:pt x="9066" y="15758"/>
                  </a:cubicBezTo>
                  <a:cubicBezTo>
                    <a:pt x="8812" y="14616"/>
                    <a:pt x="8523" y="13524"/>
                    <a:pt x="8199" y="12488"/>
                  </a:cubicBezTo>
                  <a:lnTo>
                    <a:pt x="8199" y="12488"/>
                  </a:lnTo>
                  <a:cubicBezTo>
                    <a:pt x="8227" y="12502"/>
                    <a:pt x="8262" y="12516"/>
                    <a:pt x="8297" y="12516"/>
                  </a:cubicBezTo>
                  <a:lnTo>
                    <a:pt x="8340" y="12516"/>
                  </a:lnTo>
                  <a:cubicBezTo>
                    <a:pt x="8544" y="12466"/>
                    <a:pt x="10370" y="12051"/>
                    <a:pt x="10673" y="11226"/>
                  </a:cubicBezTo>
                  <a:cubicBezTo>
                    <a:pt x="10736" y="11050"/>
                    <a:pt x="10765" y="10782"/>
                    <a:pt x="10525" y="10471"/>
                  </a:cubicBezTo>
                  <a:cubicBezTo>
                    <a:pt x="10322" y="10204"/>
                    <a:pt x="10110" y="10142"/>
                    <a:pt x="9943" y="10142"/>
                  </a:cubicBezTo>
                  <a:cubicBezTo>
                    <a:pt x="9912" y="10142"/>
                    <a:pt x="9883" y="10144"/>
                    <a:pt x="9855" y="10147"/>
                  </a:cubicBezTo>
                  <a:cubicBezTo>
                    <a:pt x="9009" y="10253"/>
                    <a:pt x="8220" y="12043"/>
                    <a:pt x="8128" y="12262"/>
                  </a:cubicBezTo>
                  <a:cubicBezTo>
                    <a:pt x="7804" y="11212"/>
                    <a:pt x="7416" y="10190"/>
                    <a:pt x="6986" y="9181"/>
                  </a:cubicBezTo>
                  <a:cubicBezTo>
                    <a:pt x="6986" y="9153"/>
                    <a:pt x="6986" y="9125"/>
                    <a:pt x="6972" y="9097"/>
                  </a:cubicBezTo>
                  <a:cubicBezTo>
                    <a:pt x="6958" y="9062"/>
                    <a:pt x="6937" y="9033"/>
                    <a:pt x="6909" y="9012"/>
                  </a:cubicBezTo>
                  <a:cubicBezTo>
                    <a:pt x="6873" y="8935"/>
                    <a:pt x="6838" y="8850"/>
                    <a:pt x="6803" y="8773"/>
                  </a:cubicBezTo>
                  <a:cubicBezTo>
                    <a:pt x="6464" y="8032"/>
                    <a:pt x="6084" y="7306"/>
                    <a:pt x="5675" y="6601"/>
                  </a:cubicBezTo>
                  <a:cubicBezTo>
                    <a:pt x="5696" y="6601"/>
                    <a:pt x="5717" y="6601"/>
                    <a:pt x="5738" y="6594"/>
                  </a:cubicBezTo>
                  <a:cubicBezTo>
                    <a:pt x="5943" y="6524"/>
                    <a:pt x="7705" y="5875"/>
                    <a:pt x="7895" y="5022"/>
                  </a:cubicBezTo>
                  <a:cubicBezTo>
                    <a:pt x="7938" y="4846"/>
                    <a:pt x="7931" y="4571"/>
                    <a:pt x="7656" y="4289"/>
                  </a:cubicBezTo>
                  <a:cubicBezTo>
                    <a:pt x="7459" y="4093"/>
                    <a:pt x="7270" y="4033"/>
                    <a:pt x="7116" y="4033"/>
                  </a:cubicBezTo>
                  <a:cubicBezTo>
                    <a:pt x="7055" y="4033"/>
                    <a:pt x="6999" y="4043"/>
                    <a:pt x="6951" y="4057"/>
                  </a:cubicBezTo>
                  <a:cubicBezTo>
                    <a:pt x="6154" y="4254"/>
                    <a:pt x="5612" y="5995"/>
                    <a:pt x="5513" y="6334"/>
                  </a:cubicBezTo>
                  <a:cubicBezTo>
                    <a:pt x="5026" y="5523"/>
                    <a:pt x="4477" y="4762"/>
                    <a:pt x="3863" y="4043"/>
                  </a:cubicBezTo>
                  <a:cubicBezTo>
                    <a:pt x="4068" y="3972"/>
                    <a:pt x="5823" y="3324"/>
                    <a:pt x="6020" y="2471"/>
                  </a:cubicBezTo>
                  <a:cubicBezTo>
                    <a:pt x="6063" y="2294"/>
                    <a:pt x="6056" y="2019"/>
                    <a:pt x="5781" y="1737"/>
                  </a:cubicBezTo>
                  <a:cubicBezTo>
                    <a:pt x="5579" y="1541"/>
                    <a:pt x="5392" y="1481"/>
                    <a:pt x="5240" y="1481"/>
                  </a:cubicBezTo>
                  <a:cubicBezTo>
                    <a:pt x="5179" y="1481"/>
                    <a:pt x="5124" y="1491"/>
                    <a:pt x="5076" y="1505"/>
                  </a:cubicBezTo>
                  <a:cubicBezTo>
                    <a:pt x="4279" y="1702"/>
                    <a:pt x="3736" y="3443"/>
                    <a:pt x="3638" y="3782"/>
                  </a:cubicBezTo>
                  <a:cubicBezTo>
                    <a:pt x="3306" y="3408"/>
                    <a:pt x="2954" y="3056"/>
                    <a:pt x="2587" y="2724"/>
                  </a:cubicBezTo>
                  <a:cubicBezTo>
                    <a:pt x="2594" y="2682"/>
                    <a:pt x="2594" y="2633"/>
                    <a:pt x="2587" y="2590"/>
                  </a:cubicBezTo>
                  <a:cubicBezTo>
                    <a:pt x="2538" y="2238"/>
                    <a:pt x="2214" y="476"/>
                    <a:pt x="1368" y="81"/>
                  </a:cubicBezTo>
                  <a:lnTo>
                    <a:pt x="1354" y="74"/>
                  </a:lnTo>
                  <a:cubicBezTo>
                    <a:pt x="1262" y="33"/>
                    <a:pt x="1147" y="0"/>
                    <a:pt x="1013" y="0"/>
                  </a:cubicBezTo>
                  <a:close/>
                </a:path>
              </a:pathLst>
            </a:custGeom>
            <a:solidFill>
              <a:srgbClr val="F4EE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8"/>
            <p:cNvSpPr/>
            <p:nvPr/>
          </p:nvSpPr>
          <p:spPr>
            <a:xfrm>
              <a:off x="9219749" y="2415292"/>
              <a:ext cx="1169206" cy="2360777"/>
            </a:xfrm>
            <a:custGeom>
              <a:avLst/>
              <a:gdLst/>
              <a:ahLst/>
              <a:cxnLst/>
              <a:rect l="l" t="t" r="r" b="b"/>
              <a:pathLst>
                <a:path w="12443" h="25124" extrusionOk="0">
                  <a:moveTo>
                    <a:pt x="1023" y="23"/>
                  </a:moveTo>
                  <a:cubicBezTo>
                    <a:pt x="1154" y="23"/>
                    <a:pt x="1266" y="54"/>
                    <a:pt x="1354" y="92"/>
                  </a:cubicBezTo>
                  <a:lnTo>
                    <a:pt x="1361" y="92"/>
                  </a:lnTo>
                  <a:lnTo>
                    <a:pt x="1375" y="99"/>
                  </a:lnTo>
                  <a:cubicBezTo>
                    <a:pt x="2221" y="487"/>
                    <a:pt x="2538" y="2249"/>
                    <a:pt x="2587" y="2601"/>
                  </a:cubicBezTo>
                  <a:cubicBezTo>
                    <a:pt x="2594" y="2644"/>
                    <a:pt x="2594" y="2693"/>
                    <a:pt x="2587" y="2735"/>
                  </a:cubicBezTo>
                  <a:cubicBezTo>
                    <a:pt x="2961" y="3067"/>
                    <a:pt x="3306" y="3426"/>
                    <a:pt x="3638" y="3793"/>
                  </a:cubicBezTo>
                  <a:lnTo>
                    <a:pt x="3652" y="3807"/>
                  </a:lnTo>
                  <a:lnTo>
                    <a:pt x="3659" y="3793"/>
                  </a:lnTo>
                  <a:cubicBezTo>
                    <a:pt x="3757" y="3447"/>
                    <a:pt x="4300" y="1720"/>
                    <a:pt x="5090" y="1523"/>
                  </a:cubicBezTo>
                  <a:cubicBezTo>
                    <a:pt x="5135" y="1511"/>
                    <a:pt x="5188" y="1502"/>
                    <a:pt x="5247" y="1502"/>
                  </a:cubicBezTo>
                  <a:cubicBezTo>
                    <a:pt x="5397" y="1502"/>
                    <a:pt x="5583" y="1558"/>
                    <a:pt x="5781" y="1755"/>
                  </a:cubicBezTo>
                  <a:cubicBezTo>
                    <a:pt x="6056" y="2030"/>
                    <a:pt x="6063" y="2298"/>
                    <a:pt x="6020" y="2474"/>
                  </a:cubicBezTo>
                  <a:cubicBezTo>
                    <a:pt x="5830" y="3327"/>
                    <a:pt x="4075" y="3969"/>
                    <a:pt x="3870" y="4039"/>
                  </a:cubicBezTo>
                  <a:lnTo>
                    <a:pt x="3856" y="4046"/>
                  </a:lnTo>
                  <a:lnTo>
                    <a:pt x="3870" y="4053"/>
                  </a:lnTo>
                  <a:cubicBezTo>
                    <a:pt x="4476" y="4772"/>
                    <a:pt x="5026" y="5541"/>
                    <a:pt x="5513" y="6344"/>
                  </a:cubicBezTo>
                  <a:lnTo>
                    <a:pt x="5534" y="6373"/>
                  </a:lnTo>
                  <a:lnTo>
                    <a:pt x="5534" y="6344"/>
                  </a:lnTo>
                  <a:cubicBezTo>
                    <a:pt x="5640" y="6006"/>
                    <a:pt x="6182" y="4279"/>
                    <a:pt x="6965" y="4075"/>
                  </a:cubicBezTo>
                  <a:cubicBezTo>
                    <a:pt x="7010" y="4063"/>
                    <a:pt x="7062" y="4055"/>
                    <a:pt x="7118" y="4055"/>
                  </a:cubicBezTo>
                  <a:cubicBezTo>
                    <a:pt x="7272" y="4055"/>
                    <a:pt x="7462" y="4113"/>
                    <a:pt x="7663" y="4314"/>
                  </a:cubicBezTo>
                  <a:cubicBezTo>
                    <a:pt x="7938" y="4589"/>
                    <a:pt x="7945" y="4857"/>
                    <a:pt x="7902" y="5033"/>
                  </a:cubicBezTo>
                  <a:cubicBezTo>
                    <a:pt x="7705" y="5886"/>
                    <a:pt x="5950" y="6528"/>
                    <a:pt x="5752" y="6598"/>
                  </a:cubicBezTo>
                  <a:cubicBezTo>
                    <a:pt x="5731" y="6605"/>
                    <a:pt x="5710" y="6605"/>
                    <a:pt x="5689" y="6605"/>
                  </a:cubicBezTo>
                  <a:lnTo>
                    <a:pt x="5668" y="6605"/>
                  </a:lnTo>
                  <a:lnTo>
                    <a:pt x="5675" y="6619"/>
                  </a:lnTo>
                  <a:cubicBezTo>
                    <a:pt x="6091" y="7324"/>
                    <a:pt x="6464" y="8050"/>
                    <a:pt x="6803" y="8791"/>
                  </a:cubicBezTo>
                  <a:cubicBezTo>
                    <a:pt x="6831" y="8847"/>
                    <a:pt x="6859" y="8910"/>
                    <a:pt x="6880" y="8967"/>
                  </a:cubicBezTo>
                  <a:lnTo>
                    <a:pt x="6916" y="9037"/>
                  </a:lnTo>
                  <a:cubicBezTo>
                    <a:pt x="6944" y="9051"/>
                    <a:pt x="6965" y="9080"/>
                    <a:pt x="6972" y="9108"/>
                  </a:cubicBezTo>
                  <a:cubicBezTo>
                    <a:pt x="6986" y="9136"/>
                    <a:pt x="6993" y="9171"/>
                    <a:pt x="6986" y="9199"/>
                  </a:cubicBezTo>
                  <a:cubicBezTo>
                    <a:pt x="7423" y="10200"/>
                    <a:pt x="7804" y="11230"/>
                    <a:pt x="8135" y="12273"/>
                  </a:cubicBezTo>
                  <a:lnTo>
                    <a:pt x="8142" y="12301"/>
                  </a:lnTo>
                  <a:lnTo>
                    <a:pt x="8149" y="12273"/>
                  </a:lnTo>
                  <a:cubicBezTo>
                    <a:pt x="8241" y="12068"/>
                    <a:pt x="9030" y="10271"/>
                    <a:pt x="9869" y="10165"/>
                  </a:cubicBezTo>
                  <a:cubicBezTo>
                    <a:pt x="9894" y="10162"/>
                    <a:pt x="9920" y="10160"/>
                    <a:pt x="9948" y="10160"/>
                  </a:cubicBezTo>
                  <a:cubicBezTo>
                    <a:pt x="10112" y="10160"/>
                    <a:pt x="10326" y="10225"/>
                    <a:pt x="10525" y="10489"/>
                  </a:cubicBezTo>
                  <a:cubicBezTo>
                    <a:pt x="10764" y="10793"/>
                    <a:pt x="10743" y="11060"/>
                    <a:pt x="10680" y="11237"/>
                  </a:cubicBezTo>
                  <a:cubicBezTo>
                    <a:pt x="10377" y="12054"/>
                    <a:pt x="8558" y="12470"/>
                    <a:pt x="8347" y="12513"/>
                  </a:cubicBezTo>
                  <a:cubicBezTo>
                    <a:pt x="8335" y="12517"/>
                    <a:pt x="8323" y="12518"/>
                    <a:pt x="8311" y="12518"/>
                  </a:cubicBezTo>
                  <a:cubicBezTo>
                    <a:pt x="8281" y="12518"/>
                    <a:pt x="8250" y="12507"/>
                    <a:pt x="8220" y="12491"/>
                  </a:cubicBezTo>
                  <a:lnTo>
                    <a:pt x="8198" y="12477"/>
                  </a:lnTo>
                  <a:lnTo>
                    <a:pt x="8206" y="12506"/>
                  </a:lnTo>
                  <a:cubicBezTo>
                    <a:pt x="8523" y="13542"/>
                    <a:pt x="8812" y="14641"/>
                    <a:pt x="9066" y="15776"/>
                  </a:cubicBezTo>
                  <a:lnTo>
                    <a:pt x="9073" y="15805"/>
                  </a:lnTo>
                  <a:lnTo>
                    <a:pt x="9087" y="15776"/>
                  </a:lnTo>
                  <a:cubicBezTo>
                    <a:pt x="9305" y="15346"/>
                    <a:pt x="10081" y="13951"/>
                    <a:pt x="10828" y="13887"/>
                  </a:cubicBezTo>
                  <a:cubicBezTo>
                    <a:pt x="10844" y="13886"/>
                    <a:pt x="10861" y="13885"/>
                    <a:pt x="10879" y="13885"/>
                  </a:cubicBezTo>
                  <a:cubicBezTo>
                    <a:pt x="11046" y="13885"/>
                    <a:pt x="11272" y="13953"/>
                    <a:pt x="11469" y="14240"/>
                  </a:cubicBezTo>
                  <a:cubicBezTo>
                    <a:pt x="11695" y="14557"/>
                    <a:pt x="11660" y="14825"/>
                    <a:pt x="11589" y="14994"/>
                  </a:cubicBezTo>
                  <a:cubicBezTo>
                    <a:pt x="11251" y="15798"/>
                    <a:pt x="9411" y="16129"/>
                    <a:pt x="9207" y="16164"/>
                  </a:cubicBezTo>
                  <a:lnTo>
                    <a:pt x="9150" y="16164"/>
                  </a:lnTo>
                  <a:lnTo>
                    <a:pt x="9150" y="16178"/>
                  </a:lnTo>
                  <a:cubicBezTo>
                    <a:pt x="9376" y="17243"/>
                    <a:pt x="9573" y="18363"/>
                    <a:pt x="9735" y="19498"/>
                  </a:cubicBezTo>
                  <a:lnTo>
                    <a:pt x="9742" y="19534"/>
                  </a:lnTo>
                  <a:lnTo>
                    <a:pt x="9756" y="19498"/>
                  </a:lnTo>
                  <a:cubicBezTo>
                    <a:pt x="9919" y="19174"/>
                    <a:pt x="10743" y="17567"/>
                    <a:pt x="11554" y="17496"/>
                  </a:cubicBezTo>
                  <a:cubicBezTo>
                    <a:pt x="11565" y="17496"/>
                    <a:pt x="11576" y="17496"/>
                    <a:pt x="11588" y="17496"/>
                  </a:cubicBezTo>
                  <a:cubicBezTo>
                    <a:pt x="11761" y="17496"/>
                    <a:pt x="11991" y="17551"/>
                    <a:pt x="12202" y="17849"/>
                  </a:cubicBezTo>
                  <a:cubicBezTo>
                    <a:pt x="12421" y="18173"/>
                    <a:pt x="12386" y="18434"/>
                    <a:pt x="12315" y="18603"/>
                  </a:cubicBezTo>
                  <a:cubicBezTo>
                    <a:pt x="11977" y="19407"/>
                    <a:pt x="10137" y="19745"/>
                    <a:pt x="9933" y="19780"/>
                  </a:cubicBezTo>
                  <a:cubicBezTo>
                    <a:pt x="9923" y="19782"/>
                    <a:pt x="9914" y="19782"/>
                    <a:pt x="9905" y="19782"/>
                  </a:cubicBezTo>
                  <a:cubicBezTo>
                    <a:pt x="9860" y="19782"/>
                    <a:pt x="9821" y="19767"/>
                    <a:pt x="9792" y="19738"/>
                  </a:cubicBezTo>
                  <a:lnTo>
                    <a:pt x="9770" y="19724"/>
                  </a:lnTo>
                  <a:lnTo>
                    <a:pt x="9770" y="19752"/>
                  </a:lnTo>
                  <a:cubicBezTo>
                    <a:pt x="10193" y="22776"/>
                    <a:pt x="10229" y="24905"/>
                    <a:pt x="10229" y="24926"/>
                  </a:cubicBezTo>
                  <a:cubicBezTo>
                    <a:pt x="10229" y="25044"/>
                    <a:pt x="10138" y="25104"/>
                    <a:pt x="10048" y="25104"/>
                  </a:cubicBezTo>
                  <a:cubicBezTo>
                    <a:pt x="9962" y="25104"/>
                    <a:pt x="9876" y="25048"/>
                    <a:pt x="9876" y="24933"/>
                  </a:cubicBezTo>
                  <a:cubicBezTo>
                    <a:pt x="9770" y="22085"/>
                    <a:pt x="9425" y="19252"/>
                    <a:pt x="8847" y="16460"/>
                  </a:cubicBezTo>
                  <a:lnTo>
                    <a:pt x="8847" y="16446"/>
                  </a:lnTo>
                  <a:lnTo>
                    <a:pt x="8826" y="16460"/>
                  </a:lnTo>
                  <a:cubicBezTo>
                    <a:pt x="8431" y="16770"/>
                    <a:pt x="7437" y="17489"/>
                    <a:pt x="6732" y="17489"/>
                  </a:cubicBezTo>
                  <a:cubicBezTo>
                    <a:pt x="6641" y="17489"/>
                    <a:pt x="6556" y="17475"/>
                    <a:pt x="6471" y="17447"/>
                  </a:cubicBezTo>
                  <a:cubicBezTo>
                    <a:pt x="6309" y="17391"/>
                    <a:pt x="6098" y="17243"/>
                    <a:pt x="6027" y="16862"/>
                  </a:cubicBezTo>
                  <a:cubicBezTo>
                    <a:pt x="5957" y="16481"/>
                    <a:pt x="6105" y="16256"/>
                    <a:pt x="6239" y="16129"/>
                  </a:cubicBezTo>
                  <a:cubicBezTo>
                    <a:pt x="6480" y="15903"/>
                    <a:pt x="6898" y="15832"/>
                    <a:pt x="7330" y="15832"/>
                  </a:cubicBezTo>
                  <a:cubicBezTo>
                    <a:pt x="7894" y="15832"/>
                    <a:pt x="8483" y="15953"/>
                    <a:pt x="8734" y="16009"/>
                  </a:cubicBezTo>
                  <a:lnTo>
                    <a:pt x="8748" y="16009"/>
                  </a:lnTo>
                  <a:lnTo>
                    <a:pt x="8748" y="15995"/>
                  </a:lnTo>
                  <a:cubicBezTo>
                    <a:pt x="8516" y="14923"/>
                    <a:pt x="8241" y="13873"/>
                    <a:pt x="7945" y="12886"/>
                  </a:cubicBezTo>
                  <a:lnTo>
                    <a:pt x="7945" y="12865"/>
                  </a:lnTo>
                  <a:lnTo>
                    <a:pt x="7931" y="12879"/>
                  </a:lnTo>
                  <a:cubicBezTo>
                    <a:pt x="7550" y="13203"/>
                    <a:pt x="6591" y="13951"/>
                    <a:pt x="5907" y="13951"/>
                  </a:cubicBezTo>
                  <a:cubicBezTo>
                    <a:pt x="5837" y="13951"/>
                    <a:pt x="5759" y="13937"/>
                    <a:pt x="5682" y="13915"/>
                  </a:cubicBezTo>
                  <a:cubicBezTo>
                    <a:pt x="5520" y="13866"/>
                    <a:pt x="5308" y="13732"/>
                    <a:pt x="5217" y="13351"/>
                  </a:cubicBezTo>
                  <a:cubicBezTo>
                    <a:pt x="5132" y="12978"/>
                    <a:pt x="5266" y="12738"/>
                    <a:pt x="5393" y="12611"/>
                  </a:cubicBezTo>
                  <a:cubicBezTo>
                    <a:pt x="5663" y="12337"/>
                    <a:pt x="6176" y="12258"/>
                    <a:pt x="6678" y="12258"/>
                  </a:cubicBezTo>
                  <a:cubicBezTo>
                    <a:pt x="7105" y="12258"/>
                    <a:pt x="7523" y="12315"/>
                    <a:pt x="7776" y="12357"/>
                  </a:cubicBezTo>
                  <a:lnTo>
                    <a:pt x="7790" y="12357"/>
                  </a:lnTo>
                  <a:lnTo>
                    <a:pt x="7783" y="12343"/>
                  </a:lnTo>
                  <a:cubicBezTo>
                    <a:pt x="7472" y="11364"/>
                    <a:pt x="7120" y="10419"/>
                    <a:pt x="6746" y="9538"/>
                  </a:cubicBezTo>
                  <a:lnTo>
                    <a:pt x="6739" y="9524"/>
                  </a:lnTo>
                  <a:lnTo>
                    <a:pt x="6725" y="9531"/>
                  </a:lnTo>
                  <a:cubicBezTo>
                    <a:pt x="6281" y="10003"/>
                    <a:pt x="5442" y="10800"/>
                    <a:pt x="4801" y="10800"/>
                  </a:cubicBezTo>
                  <a:cubicBezTo>
                    <a:pt x="4758" y="10800"/>
                    <a:pt x="4723" y="10793"/>
                    <a:pt x="4681" y="10785"/>
                  </a:cubicBezTo>
                  <a:cubicBezTo>
                    <a:pt x="4512" y="10757"/>
                    <a:pt x="4279" y="10652"/>
                    <a:pt x="4145" y="10285"/>
                  </a:cubicBezTo>
                  <a:cubicBezTo>
                    <a:pt x="4011" y="9918"/>
                    <a:pt x="4117" y="9672"/>
                    <a:pt x="4223" y="9531"/>
                  </a:cubicBezTo>
                  <a:cubicBezTo>
                    <a:pt x="4580" y="9062"/>
                    <a:pt x="5531" y="8976"/>
                    <a:pt x="6212" y="8976"/>
                  </a:cubicBezTo>
                  <a:cubicBezTo>
                    <a:pt x="6309" y="8976"/>
                    <a:pt x="6401" y="8978"/>
                    <a:pt x="6486" y="8981"/>
                  </a:cubicBezTo>
                  <a:lnTo>
                    <a:pt x="6500" y="8981"/>
                  </a:lnTo>
                  <a:lnTo>
                    <a:pt x="6493" y="8967"/>
                  </a:lnTo>
                  <a:cubicBezTo>
                    <a:pt x="6161" y="8248"/>
                    <a:pt x="5816" y="7564"/>
                    <a:pt x="5456" y="6937"/>
                  </a:cubicBezTo>
                  <a:lnTo>
                    <a:pt x="5449" y="6922"/>
                  </a:lnTo>
                  <a:lnTo>
                    <a:pt x="5435" y="6937"/>
                  </a:lnTo>
                  <a:cubicBezTo>
                    <a:pt x="5062" y="7352"/>
                    <a:pt x="4110" y="8318"/>
                    <a:pt x="3405" y="8318"/>
                  </a:cubicBezTo>
                  <a:cubicBezTo>
                    <a:pt x="3363" y="8318"/>
                    <a:pt x="3320" y="8318"/>
                    <a:pt x="3278" y="8311"/>
                  </a:cubicBezTo>
                  <a:cubicBezTo>
                    <a:pt x="3109" y="8276"/>
                    <a:pt x="2883" y="8170"/>
                    <a:pt x="2749" y="7804"/>
                  </a:cubicBezTo>
                  <a:cubicBezTo>
                    <a:pt x="2615" y="7444"/>
                    <a:pt x="2714" y="7190"/>
                    <a:pt x="2827" y="7049"/>
                  </a:cubicBezTo>
                  <a:cubicBezTo>
                    <a:pt x="3185" y="6582"/>
                    <a:pt x="4156" y="6497"/>
                    <a:pt x="4806" y="6497"/>
                  </a:cubicBezTo>
                  <a:cubicBezTo>
                    <a:pt x="4950" y="6497"/>
                    <a:pt x="5079" y="6501"/>
                    <a:pt x="5181" y="6507"/>
                  </a:cubicBezTo>
                  <a:lnTo>
                    <a:pt x="5195" y="6507"/>
                  </a:lnTo>
                  <a:lnTo>
                    <a:pt x="5188" y="6485"/>
                  </a:lnTo>
                  <a:cubicBezTo>
                    <a:pt x="4723" y="5724"/>
                    <a:pt x="4202" y="5005"/>
                    <a:pt x="3631" y="4321"/>
                  </a:cubicBezTo>
                  <a:lnTo>
                    <a:pt x="3624" y="4314"/>
                  </a:lnTo>
                  <a:lnTo>
                    <a:pt x="3616" y="4321"/>
                  </a:lnTo>
                  <a:cubicBezTo>
                    <a:pt x="3320" y="4660"/>
                    <a:pt x="2284" y="5766"/>
                    <a:pt x="1530" y="5766"/>
                  </a:cubicBezTo>
                  <a:cubicBezTo>
                    <a:pt x="1488" y="5766"/>
                    <a:pt x="1445" y="5759"/>
                    <a:pt x="1403" y="5752"/>
                  </a:cubicBezTo>
                  <a:cubicBezTo>
                    <a:pt x="1234" y="5724"/>
                    <a:pt x="1008" y="5618"/>
                    <a:pt x="874" y="5252"/>
                  </a:cubicBezTo>
                  <a:cubicBezTo>
                    <a:pt x="740" y="4885"/>
                    <a:pt x="839" y="4639"/>
                    <a:pt x="952" y="4498"/>
                  </a:cubicBezTo>
                  <a:cubicBezTo>
                    <a:pt x="1312" y="4019"/>
                    <a:pt x="2318" y="3941"/>
                    <a:pt x="2961" y="3941"/>
                  </a:cubicBezTo>
                  <a:cubicBezTo>
                    <a:pt x="3085" y="3941"/>
                    <a:pt x="3195" y="3944"/>
                    <a:pt x="3285" y="3948"/>
                  </a:cubicBezTo>
                  <a:lnTo>
                    <a:pt x="3306" y="3948"/>
                  </a:lnTo>
                  <a:lnTo>
                    <a:pt x="3292" y="3934"/>
                  </a:lnTo>
                  <a:cubicBezTo>
                    <a:pt x="2989" y="3595"/>
                    <a:pt x="2665" y="3278"/>
                    <a:pt x="2319" y="2975"/>
                  </a:cubicBezTo>
                  <a:cubicBezTo>
                    <a:pt x="2305" y="2975"/>
                    <a:pt x="2284" y="2982"/>
                    <a:pt x="2270" y="2982"/>
                  </a:cubicBezTo>
                  <a:cubicBezTo>
                    <a:pt x="2221" y="2982"/>
                    <a:pt x="2171" y="2968"/>
                    <a:pt x="2129" y="2947"/>
                  </a:cubicBezTo>
                  <a:cubicBezTo>
                    <a:pt x="1875" y="2820"/>
                    <a:pt x="1022" y="2369"/>
                    <a:pt x="480" y="1812"/>
                  </a:cubicBezTo>
                  <a:cubicBezTo>
                    <a:pt x="205" y="1523"/>
                    <a:pt x="57" y="1241"/>
                    <a:pt x="35" y="987"/>
                  </a:cubicBezTo>
                  <a:cubicBezTo>
                    <a:pt x="21" y="776"/>
                    <a:pt x="78" y="465"/>
                    <a:pt x="458" y="212"/>
                  </a:cubicBezTo>
                  <a:cubicBezTo>
                    <a:pt x="669" y="71"/>
                    <a:pt x="861" y="23"/>
                    <a:pt x="1023" y="23"/>
                  </a:cubicBezTo>
                  <a:close/>
                  <a:moveTo>
                    <a:pt x="1020" y="1"/>
                  </a:moveTo>
                  <a:cubicBezTo>
                    <a:pt x="853" y="1"/>
                    <a:pt x="658" y="50"/>
                    <a:pt x="444" y="197"/>
                  </a:cubicBezTo>
                  <a:cubicBezTo>
                    <a:pt x="64" y="458"/>
                    <a:pt x="0" y="768"/>
                    <a:pt x="14" y="987"/>
                  </a:cubicBezTo>
                  <a:cubicBezTo>
                    <a:pt x="35" y="1248"/>
                    <a:pt x="183" y="1530"/>
                    <a:pt x="472" y="1826"/>
                  </a:cubicBezTo>
                  <a:cubicBezTo>
                    <a:pt x="1008" y="2390"/>
                    <a:pt x="1868" y="2841"/>
                    <a:pt x="2115" y="2961"/>
                  </a:cubicBezTo>
                  <a:cubicBezTo>
                    <a:pt x="2164" y="2989"/>
                    <a:pt x="2221" y="3003"/>
                    <a:pt x="2270" y="3003"/>
                  </a:cubicBezTo>
                  <a:lnTo>
                    <a:pt x="2319" y="3003"/>
                  </a:lnTo>
                  <a:cubicBezTo>
                    <a:pt x="2651" y="3292"/>
                    <a:pt x="2961" y="3602"/>
                    <a:pt x="3257" y="3934"/>
                  </a:cubicBezTo>
                  <a:cubicBezTo>
                    <a:pt x="3162" y="3929"/>
                    <a:pt x="3046" y="3925"/>
                    <a:pt x="2917" y="3925"/>
                  </a:cubicBezTo>
                  <a:cubicBezTo>
                    <a:pt x="2271" y="3925"/>
                    <a:pt x="1295" y="4013"/>
                    <a:pt x="931" y="4483"/>
                  </a:cubicBezTo>
                  <a:cubicBezTo>
                    <a:pt x="818" y="4631"/>
                    <a:pt x="712" y="4892"/>
                    <a:pt x="853" y="5259"/>
                  </a:cubicBezTo>
                  <a:cubicBezTo>
                    <a:pt x="987" y="5632"/>
                    <a:pt x="1227" y="5745"/>
                    <a:pt x="1403" y="5781"/>
                  </a:cubicBezTo>
                  <a:cubicBezTo>
                    <a:pt x="1445" y="5788"/>
                    <a:pt x="1488" y="5788"/>
                    <a:pt x="1530" y="5788"/>
                  </a:cubicBezTo>
                  <a:cubicBezTo>
                    <a:pt x="2284" y="5788"/>
                    <a:pt x="3313" y="4702"/>
                    <a:pt x="3624" y="4350"/>
                  </a:cubicBezTo>
                  <a:cubicBezTo>
                    <a:pt x="4187" y="5019"/>
                    <a:pt x="4702" y="5731"/>
                    <a:pt x="5160" y="6485"/>
                  </a:cubicBezTo>
                  <a:cubicBezTo>
                    <a:pt x="5060" y="6481"/>
                    <a:pt x="4937" y="6477"/>
                    <a:pt x="4799" y="6477"/>
                  </a:cubicBezTo>
                  <a:cubicBezTo>
                    <a:pt x="4146" y="6477"/>
                    <a:pt x="3174" y="6563"/>
                    <a:pt x="2813" y="7035"/>
                  </a:cubicBezTo>
                  <a:cubicBezTo>
                    <a:pt x="2693" y="7183"/>
                    <a:pt x="2594" y="7444"/>
                    <a:pt x="2728" y="7811"/>
                  </a:cubicBezTo>
                  <a:cubicBezTo>
                    <a:pt x="2862" y="8184"/>
                    <a:pt x="3102" y="8297"/>
                    <a:pt x="3278" y="8332"/>
                  </a:cubicBezTo>
                  <a:cubicBezTo>
                    <a:pt x="3320" y="8339"/>
                    <a:pt x="3363" y="8339"/>
                    <a:pt x="3405" y="8339"/>
                  </a:cubicBezTo>
                  <a:cubicBezTo>
                    <a:pt x="4117" y="8339"/>
                    <a:pt x="5062" y="7388"/>
                    <a:pt x="5442" y="6965"/>
                  </a:cubicBezTo>
                  <a:cubicBezTo>
                    <a:pt x="5795" y="7578"/>
                    <a:pt x="6140" y="8255"/>
                    <a:pt x="6464" y="8960"/>
                  </a:cubicBezTo>
                  <a:cubicBezTo>
                    <a:pt x="6384" y="8957"/>
                    <a:pt x="6297" y="8956"/>
                    <a:pt x="6204" y="8956"/>
                  </a:cubicBezTo>
                  <a:cubicBezTo>
                    <a:pt x="5520" y="8956"/>
                    <a:pt x="4569" y="9045"/>
                    <a:pt x="4209" y="9517"/>
                  </a:cubicBezTo>
                  <a:cubicBezTo>
                    <a:pt x="4089" y="9665"/>
                    <a:pt x="3983" y="9925"/>
                    <a:pt x="4117" y="10292"/>
                  </a:cubicBezTo>
                  <a:cubicBezTo>
                    <a:pt x="4251" y="10666"/>
                    <a:pt x="4491" y="10778"/>
                    <a:pt x="4667" y="10807"/>
                  </a:cubicBezTo>
                  <a:cubicBezTo>
                    <a:pt x="4709" y="10814"/>
                    <a:pt x="4751" y="10821"/>
                    <a:pt x="4794" y="10821"/>
                  </a:cubicBezTo>
                  <a:cubicBezTo>
                    <a:pt x="5442" y="10821"/>
                    <a:pt x="6274" y="10038"/>
                    <a:pt x="6725" y="9559"/>
                  </a:cubicBezTo>
                  <a:cubicBezTo>
                    <a:pt x="7092" y="10426"/>
                    <a:pt x="7444" y="11364"/>
                    <a:pt x="7747" y="12336"/>
                  </a:cubicBezTo>
                  <a:cubicBezTo>
                    <a:pt x="7493" y="12294"/>
                    <a:pt x="7079" y="12238"/>
                    <a:pt x="6657" y="12238"/>
                  </a:cubicBezTo>
                  <a:cubicBezTo>
                    <a:pt x="6156" y="12238"/>
                    <a:pt x="5643" y="12318"/>
                    <a:pt x="5372" y="12597"/>
                  </a:cubicBezTo>
                  <a:cubicBezTo>
                    <a:pt x="5245" y="12724"/>
                    <a:pt x="5104" y="12971"/>
                    <a:pt x="5195" y="13351"/>
                  </a:cubicBezTo>
                  <a:cubicBezTo>
                    <a:pt x="5280" y="13739"/>
                    <a:pt x="5506" y="13880"/>
                    <a:pt x="5675" y="13937"/>
                  </a:cubicBezTo>
                  <a:cubicBezTo>
                    <a:pt x="5752" y="13958"/>
                    <a:pt x="5830" y="13972"/>
                    <a:pt x="5907" y="13972"/>
                  </a:cubicBezTo>
                  <a:cubicBezTo>
                    <a:pt x="6591" y="13972"/>
                    <a:pt x="7543" y="13232"/>
                    <a:pt x="7938" y="12900"/>
                  </a:cubicBezTo>
                  <a:cubicBezTo>
                    <a:pt x="8227" y="13887"/>
                    <a:pt x="8495" y="14923"/>
                    <a:pt x="8727" y="15981"/>
                  </a:cubicBezTo>
                  <a:cubicBezTo>
                    <a:pt x="8414" y="15904"/>
                    <a:pt x="7868" y="15799"/>
                    <a:pt x="7347" y="15799"/>
                  </a:cubicBezTo>
                  <a:cubicBezTo>
                    <a:pt x="6905" y="15799"/>
                    <a:pt x="6481" y="15875"/>
                    <a:pt x="6232" y="16108"/>
                  </a:cubicBezTo>
                  <a:cubicBezTo>
                    <a:pt x="6091" y="16235"/>
                    <a:pt x="5943" y="16474"/>
                    <a:pt x="6013" y="16862"/>
                  </a:cubicBezTo>
                  <a:cubicBezTo>
                    <a:pt x="6084" y="17243"/>
                    <a:pt x="6302" y="17398"/>
                    <a:pt x="6471" y="17461"/>
                  </a:cubicBezTo>
                  <a:cubicBezTo>
                    <a:pt x="6556" y="17489"/>
                    <a:pt x="6648" y="17503"/>
                    <a:pt x="6746" y="17503"/>
                  </a:cubicBezTo>
                  <a:cubicBezTo>
                    <a:pt x="7444" y="17503"/>
                    <a:pt x="8431" y="16799"/>
                    <a:pt x="8833" y="16481"/>
                  </a:cubicBezTo>
                  <a:cubicBezTo>
                    <a:pt x="9411" y="19266"/>
                    <a:pt x="9749" y="22093"/>
                    <a:pt x="9855" y="24933"/>
                  </a:cubicBezTo>
                  <a:cubicBezTo>
                    <a:pt x="9862" y="25039"/>
                    <a:pt x="9947" y="25124"/>
                    <a:pt x="10052" y="25124"/>
                  </a:cubicBezTo>
                  <a:lnTo>
                    <a:pt x="10060" y="25117"/>
                  </a:lnTo>
                  <a:cubicBezTo>
                    <a:pt x="10109" y="25117"/>
                    <a:pt x="10158" y="25096"/>
                    <a:pt x="10193" y="25053"/>
                  </a:cubicBezTo>
                  <a:cubicBezTo>
                    <a:pt x="10229" y="25018"/>
                    <a:pt x="10250" y="24969"/>
                    <a:pt x="10250" y="24919"/>
                  </a:cubicBezTo>
                  <a:cubicBezTo>
                    <a:pt x="10193" y="23192"/>
                    <a:pt x="10045" y="21472"/>
                    <a:pt x="9799" y="19766"/>
                  </a:cubicBezTo>
                  <a:lnTo>
                    <a:pt x="9799" y="19766"/>
                  </a:lnTo>
                  <a:cubicBezTo>
                    <a:pt x="9830" y="19782"/>
                    <a:pt x="9866" y="19790"/>
                    <a:pt x="9900" y="19790"/>
                  </a:cubicBezTo>
                  <a:cubicBezTo>
                    <a:pt x="9911" y="19790"/>
                    <a:pt x="9922" y="19789"/>
                    <a:pt x="9933" y="19787"/>
                  </a:cubicBezTo>
                  <a:cubicBezTo>
                    <a:pt x="10144" y="19752"/>
                    <a:pt x="11998" y="19421"/>
                    <a:pt x="12336" y="18603"/>
                  </a:cubicBezTo>
                  <a:cubicBezTo>
                    <a:pt x="12407" y="18434"/>
                    <a:pt x="12442" y="18152"/>
                    <a:pt x="12217" y="17828"/>
                  </a:cubicBezTo>
                  <a:cubicBezTo>
                    <a:pt x="12024" y="17548"/>
                    <a:pt x="11794" y="17471"/>
                    <a:pt x="11621" y="17471"/>
                  </a:cubicBezTo>
                  <a:cubicBezTo>
                    <a:pt x="11597" y="17471"/>
                    <a:pt x="11575" y="17473"/>
                    <a:pt x="11554" y="17475"/>
                  </a:cubicBezTo>
                  <a:cubicBezTo>
                    <a:pt x="10757" y="17539"/>
                    <a:pt x="9947" y="19068"/>
                    <a:pt x="9756" y="19456"/>
                  </a:cubicBezTo>
                  <a:cubicBezTo>
                    <a:pt x="9594" y="18335"/>
                    <a:pt x="9397" y="17236"/>
                    <a:pt x="9178" y="16185"/>
                  </a:cubicBezTo>
                  <a:lnTo>
                    <a:pt x="9207" y="16185"/>
                  </a:lnTo>
                  <a:cubicBezTo>
                    <a:pt x="9418" y="16150"/>
                    <a:pt x="11265" y="15812"/>
                    <a:pt x="11603" y="15001"/>
                  </a:cubicBezTo>
                  <a:cubicBezTo>
                    <a:pt x="11681" y="14825"/>
                    <a:pt x="11709" y="14550"/>
                    <a:pt x="11491" y="14226"/>
                  </a:cubicBezTo>
                  <a:cubicBezTo>
                    <a:pt x="11287" y="13932"/>
                    <a:pt x="11054" y="13864"/>
                    <a:pt x="10881" y="13864"/>
                  </a:cubicBezTo>
                  <a:cubicBezTo>
                    <a:pt x="10862" y="13864"/>
                    <a:pt x="10845" y="13865"/>
                    <a:pt x="10828" y="13866"/>
                  </a:cubicBezTo>
                  <a:cubicBezTo>
                    <a:pt x="10081" y="13922"/>
                    <a:pt x="9319" y="15283"/>
                    <a:pt x="9080" y="15741"/>
                  </a:cubicBezTo>
                  <a:cubicBezTo>
                    <a:pt x="8833" y="14620"/>
                    <a:pt x="8551" y="13542"/>
                    <a:pt x="8234" y="12520"/>
                  </a:cubicBezTo>
                  <a:lnTo>
                    <a:pt x="8234" y="12520"/>
                  </a:lnTo>
                  <a:cubicBezTo>
                    <a:pt x="8256" y="12533"/>
                    <a:pt x="8281" y="12538"/>
                    <a:pt x="8307" y="12538"/>
                  </a:cubicBezTo>
                  <a:cubicBezTo>
                    <a:pt x="8323" y="12538"/>
                    <a:pt x="8338" y="12536"/>
                    <a:pt x="8354" y="12534"/>
                  </a:cubicBezTo>
                  <a:cubicBezTo>
                    <a:pt x="8565" y="12491"/>
                    <a:pt x="10398" y="12068"/>
                    <a:pt x="10701" y="11244"/>
                  </a:cubicBezTo>
                  <a:cubicBezTo>
                    <a:pt x="10764" y="11067"/>
                    <a:pt x="10786" y="10785"/>
                    <a:pt x="10546" y="10475"/>
                  </a:cubicBezTo>
                  <a:cubicBezTo>
                    <a:pt x="10341" y="10204"/>
                    <a:pt x="10116" y="10139"/>
                    <a:pt x="9944" y="10139"/>
                  </a:cubicBezTo>
                  <a:cubicBezTo>
                    <a:pt x="9915" y="10139"/>
                    <a:pt x="9888" y="10141"/>
                    <a:pt x="9862" y="10144"/>
                  </a:cubicBezTo>
                  <a:cubicBezTo>
                    <a:pt x="9044" y="10250"/>
                    <a:pt x="8276" y="11942"/>
                    <a:pt x="8142" y="12238"/>
                  </a:cubicBezTo>
                  <a:cubicBezTo>
                    <a:pt x="7818" y="11201"/>
                    <a:pt x="7437" y="10186"/>
                    <a:pt x="7007" y="9192"/>
                  </a:cubicBezTo>
                  <a:cubicBezTo>
                    <a:pt x="7014" y="9157"/>
                    <a:pt x="7007" y="9129"/>
                    <a:pt x="7000" y="9094"/>
                  </a:cubicBezTo>
                  <a:cubicBezTo>
                    <a:pt x="6986" y="9065"/>
                    <a:pt x="6958" y="9037"/>
                    <a:pt x="6930" y="9016"/>
                  </a:cubicBezTo>
                  <a:lnTo>
                    <a:pt x="6901" y="8953"/>
                  </a:lnTo>
                  <a:cubicBezTo>
                    <a:pt x="6880" y="8896"/>
                    <a:pt x="6852" y="8840"/>
                    <a:pt x="6824" y="8776"/>
                  </a:cubicBezTo>
                  <a:cubicBezTo>
                    <a:pt x="6486" y="8043"/>
                    <a:pt x="6119" y="7324"/>
                    <a:pt x="5710" y="6619"/>
                  </a:cubicBezTo>
                  <a:cubicBezTo>
                    <a:pt x="5724" y="6619"/>
                    <a:pt x="5745" y="6619"/>
                    <a:pt x="5759" y="6612"/>
                  </a:cubicBezTo>
                  <a:cubicBezTo>
                    <a:pt x="5957" y="6542"/>
                    <a:pt x="7726" y="5893"/>
                    <a:pt x="7924" y="5033"/>
                  </a:cubicBezTo>
                  <a:cubicBezTo>
                    <a:pt x="7966" y="4850"/>
                    <a:pt x="7952" y="4575"/>
                    <a:pt x="7677" y="4293"/>
                  </a:cubicBezTo>
                  <a:cubicBezTo>
                    <a:pt x="7480" y="4091"/>
                    <a:pt x="7286" y="4030"/>
                    <a:pt x="7127" y="4030"/>
                  </a:cubicBezTo>
                  <a:cubicBezTo>
                    <a:pt x="7065" y="4030"/>
                    <a:pt x="7008" y="4039"/>
                    <a:pt x="6958" y="4053"/>
                  </a:cubicBezTo>
                  <a:cubicBezTo>
                    <a:pt x="6182" y="4251"/>
                    <a:pt x="5640" y="5921"/>
                    <a:pt x="5527" y="6316"/>
                  </a:cubicBezTo>
                  <a:cubicBezTo>
                    <a:pt x="5040" y="5520"/>
                    <a:pt x="4498" y="4765"/>
                    <a:pt x="3898" y="4053"/>
                  </a:cubicBezTo>
                  <a:cubicBezTo>
                    <a:pt x="4159" y="3962"/>
                    <a:pt x="5851" y="3327"/>
                    <a:pt x="6048" y="2481"/>
                  </a:cubicBezTo>
                  <a:cubicBezTo>
                    <a:pt x="6091" y="2298"/>
                    <a:pt x="6077" y="2016"/>
                    <a:pt x="5802" y="1741"/>
                  </a:cubicBezTo>
                  <a:cubicBezTo>
                    <a:pt x="5605" y="1539"/>
                    <a:pt x="5411" y="1478"/>
                    <a:pt x="5252" y="1478"/>
                  </a:cubicBezTo>
                  <a:cubicBezTo>
                    <a:pt x="5190" y="1478"/>
                    <a:pt x="5133" y="1488"/>
                    <a:pt x="5083" y="1502"/>
                  </a:cubicBezTo>
                  <a:cubicBezTo>
                    <a:pt x="4300" y="1699"/>
                    <a:pt x="3757" y="3384"/>
                    <a:pt x="3645" y="3764"/>
                  </a:cubicBezTo>
                  <a:cubicBezTo>
                    <a:pt x="3320" y="3405"/>
                    <a:pt x="2975" y="3052"/>
                    <a:pt x="2608" y="2728"/>
                  </a:cubicBezTo>
                  <a:cubicBezTo>
                    <a:pt x="2623" y="2686"/>
                    <a:pt x="2623" y="2644"/>
                    <a:pt x="2608" y="2601"/>
                  </a:cubicBezTo>
                  <a:cubicBezTo>
                    <a:pt x="2559" y="2249"/>
                    <a:pt x="2242" y="479"/>
                    <a:pt x="1389" y="85"/>
                  </a:cubicBezTo>
                  <a:lnTo>
                    <a:pt x="1368" y="71"/>
                  </a:lnTo>
                  <a:cubicBezTo>
                    <a:pt x="1273" y="33"/>
                    <a:pt x="1156" y="1"/>
                    <a:pt x="102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8"/>
            <p:cNvSpPr/>
            <p:nvPr/>
          </p:nvSpPr>
          <p:spPr>
            <a:xfrm>
              <a:off x="9863750" y="3248950"/>
              <a:ext cx="27400" cy="44650"/>
            </a:xfrm>
            <a:custGeom>
              <a:avLst/>
              <a:gdLst/>
              <a:ahLst/>
              <a:cxnLst/>
              <a:rect l="l" t="t" r="r" b="b"/>
              <a:pathLst>
                <a:path w="1096" h="1786" extrusionOk="0">
                  <a:moveTo>
                    <a:pt x="429" y="0"/>
                  </a:moveTo>
                  <a:lnTo>
                    <a:pt x="0" y="881"/>
                  </a:lnTo>
                  <a:lnTo>
                    <a:pt x="429" y="1786"/>
                  </a:lnTo>
                  <a:lnTo>
                    <a:pt x="310" y="952"/>
                  </a:lnTo>
                  <a:lnTo>
                    <a:pt x="1096" y="524"/>
                  </a:lnTo>
                  <a:close/>
                </a:path>
              </a:pathLst>
            </a:custGeom>
            <a:solidFill>
              <a:schemeClr val="lt1"/>
            </a:solidFill>
            <a:ln>
              <a:noFill/>
            </a:ln>
          </p:spPr>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8"/>
        <p:cNvGrpSpPr/>
        <p:nvPr/>
      </p:nvGrpSpPr>
      <p:grpSpPr>
        <a:xfrm>
          <a:off x="0" y="0"/>
          <a:ext cx="0" cy="0"/>
          <a:chOff x="0" y="0"/>
          <a:chExt cx="0" cy="0"/>
        </a:xfrm>
      </p:grpSpPr>
      <p:sp>
        <p:nvSpPr>
          <p:cNvPr id="1849" name="Google Shape;1849;p39"/>
          <p:cNvSpPr txBox="1">
            <a:spLocks noGrp="1"/>
          </p:cNvSpPr>
          <p:nvPr>
            <p:ph type="subTitle" idx="1"/>
          </p:nvPr>
        </p:nvSpPr>
        <p:spPr>
          <a:xfrm>
            <a:off x="1050999" y="75150"/>
            <a:ext cx="7277100" cy="3897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t>AES</a:t>
            </a:r>
            <a:r>
              <a:rPr lang="en-US" sz="2400" dirty="0"/>
              <a:t> (Advanced Encryption Standard):</a:t>
            </a:r>
            <a:r>
              <a:rPr lang="en" dirty="0"/>
              <a:t> </a:t>
            </a:r>
            <a:endParaRPr dirty="0"/>
          </a:p>
        </p:txBody>
      </p:sp>
      <p:sp>
        <p:nvSpPr>
          <p:cNvPr id="1850" name="Google Shape;1850;p39"/>
          <p:cNvSpPr txBox="1">
            <a:spLocks noGrp="1"/>
          </p:cNvSpPr>
          <p:nvPr>
            <p:ph type="subTitle" idx="2"/>
          </p:nvPr>
        </p:nvSpPr>
        <p:spPr>
          <a:xfrm>
            <a:off x="735025" y="229981"/>
            <a:ext cx="8408975" cy="106467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r>
              <a:rPr lang="en-US" dirty="0"/>
              <a:t> is a modern symmetric encryption algorithm widely used to secure data. It encrypts and</a:t>
            </a:r>
          </a:p>
          <a:p>
            <a:r>
              <a:rPr lang="en-US" dirty="0"/>
              <a:t>decrypts data using the same secret key, making it fast and efficient for protecting large</a:t>
            </a:r>
          </a:p>
          <a:p>
            <a:r>
              <a:rPr lang="en-US" dirty="0"/>
              <a:t>amounts of data. AES supports key sizes of 128, 192, or 256 bits and is considered very secure.</a:t>
            </a:r>
          </a:p>
          <a:p>
            <a:pPr marL="0" lvl="0" indent="0" algn="l" rtl="0">
              <a:spcBef>
                <a:spcPts val="0"/>
              </a:spcBef>
              <a:spcAft>
                <a:spcPts val="0"/>
              </a:spcAft>
              <a:buNone/>
            </a:pPr>
            <a:endParaRPr dirty="0"/>
          </a:p>
        </p:txBody>
      </p:sp>
      <p:sp>
        <p:nvSpPr>
          <p:cNvPr id="1851" name="Google Shape;1851;p39"/>
          <p:cNvSpPr txBox="1">
            <a:spLocks noGrp="1"/>
          </p:cNvSpPr>
          <p:nvPr>
            <p:ph type="subTitle" idx="3"/>
          </p:nvPr>
        </p:nvSpPr>
        <p:spPr>
          <a:xfrm>
            <a:off x="1051019" y="1633136"/>
            <a:ext cx="7977923" cy="63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DES is an older symmetric encryption algorithm that was widely used in the past. It also uses the same key for encryption and decryption but operates with a 56-bit key, which is now considered too short and vulnerable to brute-force attacks. DES has mostly been replaced by AES.</a:t>
            </a:r>
            <a:endParaRPr dirty="0"/>
          </a:p>
        </p:txBody>
      </p:sp>
      <p:sp>
        <p:nvSpPr>
          <p:cNvPr id="1852" name="Google Shape;1852;p39"/>
          <p:cNvSpPr txBox="1">
            <a:spLocks noGrp="1"/>
          </p:cNvSpPr>
          <p:nvPr>
            <p:ph type="subTitle" idx="4"/>
          </p:nvPr>
        </p:nvSpPr>
        <p:spPr>
          <a:xfrm>
            <a:off x="993812" y="2846505"/>
            <a:ext cx="7711523" cy="63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RSA is an asymmetric encryption algorithm that uses a pair of keys: a public key to encrypt data and a private key to decrypt it. It is commonly used for secure data transmission, digital signatures, and key exchange, but it is slower than symmetric algorithms like AES.</a:t>
            </a:r>
            <a:endParaRPr dirty="0"/>
          </a:p>
        </p:txBody>
      </p:sp>
      <p:sp>
        <p:nvSpPr>
          <p:cNvPr id="1853" name="Google Shape;1853;p39"/>
          <p:cNvSpPr txBox="1">
            <a:spLocks noGrp="1"/>
          </p:cNvSpPr>
          <p:nvPr>
            <p:ph type="subTitle" idx="6"/>
          </p:nvPr>
        </p:nvSpPr>
        <p:spPr>
          <a:xfrm>
            <a:off x="993812" y="2426564"/>
            <a:ext cx="7277100" cy="3897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t>RSA(</a:t>
            </a:r>
            <a:r>
              <a:rPr lang="en-US" dirty="0"/>
              <a:t>Rivest-Shamir-Adleman):</a:t>
            </a:r>
            <a:endParaRPr dirty="0"/>
          </a:p>
        </p:txBody>
      </p:sp>
      <p:sp>
        <p:nvSpPr>
          <p:cNvPr id="1855" name="Google Shape;1855;p39"/>
          <p:cNvSpPr txBox="1">
            <a:spLocks noGrp="1"/>
          </p:cNvSpPr>
          <p:nvPr>
            <p:ph type="subTitle" idx="5"/>
          </p:nvPr>
        </p:nvSpPr>
        <p:spPr>
          <a:xfrm>
            <a:off x="1050999" y="1243450"/>
            <a:ext cx="7277100" cy="3897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t>DES </a:t>
            </a:r>
            <a:r>
              <a:rPr lang="en-US" dirty="0"/>
              <a:t>(Data Encryption Standard):</a:t>
            </a:r>
            <a:endParaRPr dirty="0"/>
          </a:p>
        </p:txBody>
      </p:sp>
      <p:sp>
        <p:nvSpPr>
          <p:cNvPr id="1856" name="Google Shape;1856;p39"/>
          <p:cNvSpPr/>
          <p:nvPr/>
        </p:nvSpPr>
        <p:spPr>
          <a:xfrm>
            <a:off x="667112" y="204885"/>
            <a:ext cx="217800" cy="2178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9"/>
          <p:cNvSpPr/>
          <p:nvPr/>
        </p:nvSpPr>
        <p:spPr>
          <a:xfrm>
            <a:off x="667112" y="1373185"/>
            <a:ext cx="217800" cy="2178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9"/>
          <p:cNvSpPr/>
          <p:nvPr/>
        </p:nvSpPr>
        <p:spPr>
          <a:xfrm>
            <a:off x="667112" y="2541561"/>
            <a:ext cx="217800" cy="2178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59" name="Google Shape;1859;p39"/>
          <p:cNvCxnSpPr>
            <a:endCxn id="1857" idx="0"/>
          </p:cNvCxnSpPr>
          <p:nvPr/>
        </p:nvCxnSpPr>
        <p:spPr>
          <a:xfrm>
            <a:off x="776012" y="421285"/>
            <a:ext cx="0" cy="951900"/>
          </a:xfrm>
          <a:prstGeom prst="straightConnector1">
            <a:avLst/>
          </a:prstGeom>
          <a:noFill/>
          <a:ln w="9525" cap="flat" cmpd="sng">
            <a:solidFill>
              <a:schemeClr val="dk1"/>
            </a:solidFill>
            <a:prstDash val="solid"/>
            <a:round/>
            <a:headEnd type="none" w="med" len="med"/>
            <a:tailEnd type="none" w="med" len="med"/>
          </a:ln>
        </p:spPr>
      </p:cxnSp>
      <p:cxnSp>
        <p:nvCxnSpPr>
          <p:cNvPr id="1860" name="Google Shape;1860;p39"/>
          <p:cNvCxnSpPr>
            <a:stCxn id="1857" idx="4"/>
            <a:endCxn id="1858" idx="0"/>
          </p:cNvCxnSpPr>
          <p:nvPr/>
        </p:nvCxnSpPr>
        <p:spPr>
          <a:xfrm>
            <a:off x="776012" y="1590985"/>
            <a:ext cx="0" cy="950700"/>
          </a:xfrm>
          <a:prstGeom prst="straightConnector1">
            <a:avLst/>
          </a:prstGeom>
          <a:noFill/>
          <a:ln w="9525" cap="flat" cmpd="sng">
            <a:solidFill>
              <a:schemeClr val="dk1"/>
            </a:solidFill>
            <a:prstDash val="solid"/>
            <a:round/>
            <a:headEnd type="none" w="med" len="med"/>
            <a:tailEnd type="none" w="med" len="med"/>
          </a:ln>
        </p:spPr>
      </p:cxnSp>
      <p:cxnSp>
        <p:nvCxnSpPr>
          <p:cNvPr id="1861" name="Google Shape;1861;p39"/>
          <p:cNvCxnSpPr>
            <a:cxnSpLocks/>
            <a:stCxn id="1858" idx="4"/>
          </p:cNvCxnSpPr>
          <p:nvPr/>
        </p:nvCxnSpPr>
        <p:spPr>
          <a:xfrm>
            <a:off x="776012" y="2759361"/>
            <a:ext cx="0" cy="2384139"/>
          </a:xfrm>
          <a:prstGeom prst="straightConnector1">
            <a:avLst/>
          </a:prstGeom>
          <a:noFill/>
          <a:ln w="9525" cap="flat" cmpd="sng">
            <a:solidFill>
              <a:schemeClr val="dk1"/>
            </a:solidFill>
            <a:prstDash val="solid"/>
            <a:round/>
            <a:headEnd type="none" w="med" len="med"/>
            <a:tailEnd type="none" w="med" len="med"/>
          </a:ln>
        </p:spPr>
      </p:cxnSp>
      <p:grpSp>
        <p:nvGrpSpPr>
          <p:cNvPr id="1862" name="Google Shape;1862;p39"/>
          <p:cNvGrpSpPr/>
          <p:nvPr/>
        </p:nvGrpSpPr>
        <p:grpSpPr>
          <a:xfrm rot="10800000">
            <a:off x="8160225" y="4059875"/>
            <a:ext cx="983775" cy="876850"/>
            <a:chOff x="7636150" y="250100"/>
            <a:chExt cx="983775" cy="876850"/>
          </a:xfrm>
        </p:grpSpPr>
        <p:sp>
          <p:nvSpPr>
            <p:cNvPr id="1863" name="Google Shape;1863;p39"/>
            <p:cNvSpPr/>
            <p:nvPr/>
          </p:nvSpPr>
          <p:spPr>
            <a:xfrm>
              <a:off x="7636150" y="266575"/>
              <a:ext cx="951700" cy="860375"/>
            </a:xfrm>
            <a:custGeom>
              <a:avLst/>
              <a:gdLst/>
              <a:ahLst/>
              <a:cxnLst/>
              <a:rect l="l" t="t" r="r" b="b"/>
              <a:pathLst>
                <a:path w="38068" h="34415" extrusionOk="0">
                  <a:moveTo>
                    <a:pt x="38039" y="0"/>
                  </a:moveTo>
                  <a:lnTo>
                    <a:pt x="18456" y="11307"/>
                  </a:lnTo>
                  <a:lnTo>
                    <a:pt x="18414" y="11329"/>
                  </a:lnTo>
                  <a:lnTo>
                    <a:pt x="29157" y="17532"/>
                  </a:lnTo>
                  <a:lnTo>
                    <a:pt x="1" y="34366"/>
                  </a:lnTo>
                  <a:lnTo>
                    <a:pt x="29" y="34415"/>
                  </a:lnTo>
                  <a:lnTo>
                    <a:pt x="29227" y="17553"/>
                  </a:lnTo>
                  <a:lnTo>
                    <a:pt x="29262" y="17532"/>
                  </a:lnTo>
                  <a:lnTo>
                    <a:pt x="18519" y="11329"/>
                  </a:lnTo>
                  <a:lnTo>
                    <a:pt x="38067" y="43"/>
                  </a:lnTo>
                  <a:lnTo>
                    <a:pt x="3803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9"/>
            <p:cNvSpPr/>
            <p:nvPr/>
          </p:nvSpPr>
          <p:spPr>
            <a:xfrm>
              <a:off x="8555025" y="250100"/>
              <a:ext cx="64900" cy="34025"/>
            </a:xfrm>
            <a:custGeom>
              <a:avLst/>
              <a:gdLst/>
              <a:ahLst/>
              <a:cxnLst/>
              <a:rect l="l" t="t" r="r" b="b"/>
              <a:pathLst>
                <a:path w="2596" h="1361" extrusionOk="0">
                  <a:moveTo>
                    <a:pt x="1298" y="0"/>
                  </a:moveTo>
                  <a:cubicBezTo>
                    <a:pt x="997" y="0"/>
                    <a:pt x="695" y="67"/>
                    <a:pt x="466" y="201"/>
                  </a:cubicBezTo>
                  <a:cubicBezTo>
                    <a:pt x="1" y="469"/>
                    <a:pt x="1" y="899"/>
                    <a:pt x="466" y="1160"/>
                  </a:cubicBezTo>
                  <a:cubicBezTo>
                    <a:pt x="695" y="1294"/>
                    <a:pt x="997" y="1361"/>
                    <a:pt x="1298" y="1361"/>
                  </a:cubicBezTo>
                  <a:cubicBezTo>
                    <a:pt x="1599" y="1361"/>
                    <a:pt x="1901" y="1294"/>
                    <a:pt x="2130" y="1160"/>
                  </a:cubicBezTo>
                  <a:cubicBezTo>
                    <a:pt x="2595" y="899"/>
                    <a:pt x="2595" y="462"/>
                    <a:pt x="2130" y="201"/>
                  </a:cubicBezTo>
                  <a:cubicBezTo>
                    <a:pt x="1901" y="67"/>
                    <a:pt x="1599" y="0"/>
                    <a:pt x="129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5" name="Google Shape;1865;p39"/>
          <p:cNvGrpSpPr/>
          <p:nvPr/>
        </p:nvGrpSpPr>
        <p:grpSpPr>
          <a:xfrm rot="8950561" flipH="1">
            <a:off x="7701943" y="124393"/>
            <a:ext cx="1091257" cy="1011716"/>
            <a:chOff x="8133016" y="3881312"/>
            <a:chExt cx="1100931" cy="1020684"/>
          </a:xfrm>
        </p:grpSpPr>
        <p:sp>
          <p:nvSpPr>
            <p:cNvPr id="1866" name="Google Shape;1866;p39"/>
            <p:cNvSpPr/>
            <p:nvPr/>
          </p:nvSpPr>
          <p:spPr>
            <a:xfrm>
              <a:off x="8133016" y="3882954"/>
              <a:ext cx="1100931" cy="1018220"/>
            </a:xfrm>
            <a:custGeom>
              <a:avLst/>
              <a:gdLst/>
              <a:ahLst/>
              <a:cxnLst/>
              <a:rect l="l" t="t" r="r" b="b"/>
              <a:pathLst>
                <a:path w="9384" h="8679" extrusionOk="0">
                  <a:moveTo>
                    <a:pt x="2421" y="1"/>
                  </a:moveTo>
                  <a:cubicBezTo>
                    <a:pt x="2321" y="1"/>
                    <a:pt x="2223" y="37"/>
                    <a:pt x="2144" y="107"/>
                  </a:cubicBezTo>
                  <a:cubicBezTo>
                    <a:pt x="1890" y="332"/>
                    <a:pt x="1932" y="903"/>
                    <a:pt x="1989" y="1242"/>
                  </a:cubicBezTo>
                  <a:cubicBezTo>
                    <a:pt x="1791" y="1171"/>
                    <a:pt x="1594" y="1115"/>
                    <a:pt x="1396" y="1073"/>
                  </a:cubicBezTo>
                  <a:cubicBezTo>
                    <a:pt x="1231" y="866"/>
                    <a:pt x="815" y="395"/>
                    <a:pt x="447" y="395"/>
                  </a:cubicBezTo>
                  <a:cubicBezTo>
                    <a:pt x="439" y="395"/>
                    <a:pt x="432" y="395"/>
                    <a:pt x="424" y="396"/>
                  </a:cubicBezTo>
                  <a:lnTo>
                    <a:pt x="417" y="396"/>
                  </a:lnTo>
                  <a:cubicBezTo>
                    <a:pt x="269" y="410"/>
                    <a:pt x="142" y="502"/>
                    <a:pt x="78" y="635"/>
                  </a:cubicBezTo>
                  <a:cubicBezTo>
                    <a:pt x="1" y="762"/>
                    <a:pt x="1" y="917"/>
                    <a:pt x="78" y="1044"/>
                  </a:cubicBezTo>
                  <a:cubicBezTo>
                    <a:pt x="163" y="1157"/>
                    <a:pt x="290" y="1242"/>
                    <a:pt x="431" y="1277"/>
                  </a:cubicBezTo>
                  <a:cubicBezTo>
                    <a:pt x="677" y="1347"/>
                    <a:pt x="931" y="1383"/>
                    <a:pt x="1192" y="1383"/>
                  </a:cubicBezTo>
                  <a:cubicBezTo>
                    <a:pt x="1213" y="1404"/>
                    <a:pt x="1234" y="1411"/>
                    <a:pt x="1262" y="1418"/>
                  </a:cubicBezTo>
                  <a:cubicBezTo>
                    <a:pt x="1425" y="1453"/>
                    <a:pt x="1587" y="1503"/>
                    <a:pt x="1742" y="1552"/>
                  </a:cubicBezTo>
                  <a:cubicBezTo>
                    <a:pt x="1467" y="1707"/>
                    <a:pt x="1129" y="1947"/>
                    <a:pt x="1086" y="2229"/>
                  </a:cubicBezTo>
                  <a:cubicBezTo>
                    <a:pt x="1058" y="2391"/>
                    <a:pt x="1121" y="2546"/>
                    <a:pt x="1248" y="2645"/>
                  </a:cubicBezTo>
                  <a:cubicBezTo>
                    <a:pt x="1326" y="2729"/>
                    <a:pt x="1439" y="2771"/>
                    <a:pt x="1551" y="2778"/>
                  </a:cubicBezTo>
                  <a:cubicBezTo>
                    <a:pt x="1587" y="2771"/>
                    <a:pt x="1629" y="2771"/>
                    <a:pt x="1671" y="2757"/>
                  </a:cubicBezTo>
                  <a:cubicBezTo>
                    <a:pt x="2010" y="2652"/>
                    <a:pt x="2207" y="2074"/>
                    <a:pt x="2292" y="1749"/>
                  </a:cubicBezTo>
                  <a:cubicBezTo>
                    <a:pt x="2567" y="1869"/>
                    <a:pt x="2827" y="1996"/>
                    <a:pt x="3088" y="2144"/>
                  </a:cubicBezTo>
                  <a:cubicBezTo>
                    <a:pt x="2806" y="2299"/>
                    <a:pt x="2426" y="2553"/>
                    <a:pt x="2376" y="2849"/>
                  </a:cubicBezTo>
                  <a:cubicBezTo>
                    <a:pt x="2348" y="3004"/>
                    <a:pt x="2412" y="3166"/>
                    <a:pt x="2538" y="3265"/>
                  </a:cubicBezTo>
                  <a:cubicBezTo>
                    <a:pt x="2616" y="3342"/>
                    <a:pt x="2729" y="3392"/>
                    <a:pt x="2842" y="3392"/>
                  </a:cubicBezTo>
                  <a:cubicBezTo>
                    <a:pt x="2884" y="3392"/>
                    <a:pt x="2919" y="3385"/>
                    <a:pt x="2961" y="3378"/>
                  </a:cubicBezTo>
                  <a:cubicBezTo>
                    <a:pt x="3279" y="3272"/>
                    <a:pt x="3469" y="2757"/>
                    <a:pt x="3568" y="2433"/>
                  </a:cubicBezTo>
                  <a:cubicBezTo>
                    <a:pt x="3765" y="2560"/>
                    <a:pt x="3962" y="2694"/>
                    <a:pt x="4160" y="2842"/>
                  </a:cubicBezTo>
                  <a:cubicBezTo>
                    <a:pt x="3878" y="2997"/>
                    <a:pt x="3511" y="3251"/>
                    <a:pt x="3455" y="3547"/>
                  </a:cubicBezTo>
                  <a:cubicBezTo>
                    <a:pt x="3434" y="3709"/>
                    <a:pt x="3497" y="3864"/>
                    <a:pt x="3624" y="3963"/>
                  </a:cubicBezTo>
                  <a:cubicBezTo>
                    <a:pt x="3702" y="4040"/>
                    <a:pt x="3807" y="4090"/>
                    <a:pt x="3927" y="4090"/>
                  </a:cubicBezTo>
                  <a:cubicBezTo>
                    <a:pt x="3962" y="4090"/>
                    <a:pt x="4005" y="4090"/>
                    <a:pt x="4047" y="4076"/>
                  </a:cubicBezTo>
                  <a:cubicBezTo>
                    <a:pt x="4336" y="3984"/>
                    <a:pt x="4519" y="3547"/>
                    <a:pt x="4625" y="3215"/>
                  </a:cubicBezTo>
                  <a:cubicBezTo>
                    <a:pt x="4886" y="3434"/>
                    <a:pt x="5147" y="3667"/>
                    <a:pt x="5393" y="3899"/>
                  </a:cubicBezTo>
                  <a:cubicBezTo>
                    <a:pt x="5090" y="4012"/>
                    <a:pt x="4667" y="4224"/>
                    <a:pt x="4583" y="4513"/>
                  </a:cubicBezTo>
                  <a:cubicBezTo>
                    <a:pt x="4533" y="4668"/>
                    <a:pt x="4576" y="4837"/>
                    <a:pt x="4688" y="4950"/>
                  </a:cubicBezTo>
                  <a:cubicBezTo>
                    <a:pt x="4773" y="5055"/>
                    <a:pt x="4893" y="5112"/>
                    <a:pt x="5027" y="5119"/>
                  </a:cubicBezTo>
                  <a:cubicBezTo>
                    <a:pt x="5048" y="5119"/>
                    <a:pt x="5076" y="5112"/>
                    <a:pt x="5097" y="5112"/>
                  </a:cubicBezTo>
                  <a:cubicBezTo>
                    <a:pt x="5407" y="5055"/>
                    <a:pt x="5654" y="4611"/>
                    <a:pt x="5795" y="4294"/>
                  </a:cubicBezTo>
                  <a:cubicBezTo>
                    <a:pt x="6070" y="4576"/>
                    <a:pt x="6324" y="4865"/>
                    <a:pt x="6564" y="5133"/>
                  </a:cubicBezTo>
                  <a:cubicBezTo>
                    <a:pt x="6260" y="5232"/>
                    <a:pt x="5781" y="5422"/>
                    <a:pt x="5668" y="5732"/>
                  </a:cubicBezTo>
                  <a:cubicBezTo>
                    <a:pt x="5612" y="5887"/>
                    <a:pt x="5647" y="6056"/>
                    <a:pt x="5760" y="6176"/>
                  </a:cubicBezTo>
                  <a:cubicBezTo>
                    <a:pt x="5837" y="6289"/>
                    <a:pt x="5964" y="6359"/>
                    <a:pt x="6098" y="6359"/>
                  </a:cubicBezTo>
                  <a:cubicBezTo>
                    <a:pt x="6119" y="6359"/>
                    <a:pt x="6134" y="6359"/>
                    <a:pt x="6155" y="6352"/>
                  </a:cubicBezTo>
                  <a:cubicBezTo>
                    <a:pt x="6479" y="6310"/>
                    <a:pt x="6754" y="5859"/>
                    <a:pt x="6902" y="5549"/>
                  </a:cubicBezTo>
                  <a:cubicBezTo>
                    <a:pt x="7149" y="5852"/>
                    <a:pt x="7381" y="6148"/>
                    <a:pt x="7593" y="6437"/>
                  </a:cubicBezTo>
                  <a:cubicBezTo>
                    <a:pt x="7283" y="6529"/>
                    <a:pt x="6831" y="6726"/>
                    <a:pt x="6726" y="7029"/>
                  </a:cubicBezTo>
                  <a:cubicBezTo>
                    <a:pt x="6669" y="7177"/>
                    <a:pt x="6705" y="7346"/>
                    <a:pt x="6810" y="7466"/>
                  </a:cubicBezTo>
                  <a:cubicBezTo>
                    <a:pt x="6888" y="7579"/>
                    <a:pt x="7022" y="7649"/>
                    <a:pt x="7156" y="7649"/>
                  </a:cubicBezTo>
                  <a:lnTo>
                    <a:pt x="7212" y="7649"/>
                  </a:lnTo>
                  <a:cubicBezTo>
                    <a:pt x="7508" y="7607"/>
                    <a:pt x="7769" y="7212"/>
                    <a:pt x="7924" y="6909"/>
                  </a:cubicBezTo>
                  <a:cubicBezTo>
                    <a:pt x="8601" y="7868"/>
                    <a:pt x="8988" y="8573"/>
                    <a:pt x="8996" y="8580"/>
                  </a:cubicBezTo>
                  <a:cubicBezTo>
                    <a:pt x="9024" y="8643"/>
                    <a:pt x="9087" y="8679"/>
                    <a:pt x="9158" y="8679"/>
                  </a:cubicBezTo>
                  <a:cubicBezTo>
                    <a:pt x="9186" y="8679"/>
                    <a:pt x="9214" y="8672"/>
                    <a:pt x="9242" y="8658"/>
                  </a:cubicBezTo>
                  <a:cubicBezTo>
                    <a:pt x="9341" y="8615"/>
                    <a:pt x="9383" y="8495"/>
                    <a:pt x="9334" y="8404"/>
                  </a:cubicBezTo>
                  <a:cubicBezTo>
                    <a:pt x="8967" y="7755"/>
                    <a:pt x="8558" y="7128"/>
                    <a:pt x="8121" y="6522"/>
                  </a:cubicBezTo>
                  <a:cubicBezTo>
                    <a:pt x="8298" y="6388"/>
                    <a:pt x="8883" y="5894"/>
                    <a:pt x="8840" y="5471"/>
                  </a:cubicBezTo>
                  <a:cubicBezTo>
                    <a:pt x="8826" y="5316"/>
                    <a:pt x="8728" y="5175"/>
                    <a:pt x="8580" y="5112"/>
                  </a:cubicBezTo>
                  <a:cubicBezTo>
                    <a:pt x="8513" y="5069"/>
                    <a:pt x="8437" y="5048"/>
                    <a:pt x="8360" y="5048"/>
                  </a:cubicBezTo>
                  <a:cubicBezTo>
                    <a:pt x="8284" y="5048"/>
                    <a:pt x="8206" y="5069"/>
                    <a:pt x="8136" y="5112"/>
                  </a:cubicBezTo>
                  <a:cubicBezTo>
                    <a:pt x="7882" y="5274"/>
                    <a:pt x="7811" y="5739"/>
                    <a:pt x="7797" y="6085"/>
                  </a:cubicBezTo>
                  <a:cubicBezTo>
                    <a:pt x="7586" y="5796"/>
                    <a:pt x="7353" y="5499"/>
                    <a:pt x="7106" y="5203"/>
                  </a:cubicBezTo>
                  <a:cubicBezTo>
                    <a:pt x="7318" y="5027"/>
                    <a:pt x="7818" y="4576"/>
                    <a:pt x="7783" y="4188"/>
                  </a:cubicBezTo>
                  <a:cubicBezTo>
                    <a:pt x="7769" y="4026"/>
                    <a:pt x="7663" y="3885"/>
                    <a:pt x="7515" y="3822"/>
                  </a:cubicBezTo>
                  <a:cubicBezTo>
                    <a:pt x="7448" y="3783"/>
                    <a:pt x="7372" y="3764"/>
                    <a:pt x="7297" y="3764"/>
                  </a:cubicBezTo>
                  <a:cubicBezTo>
                    <a:pt x="7221" y="3764"/>
                    <a:pt x="7145" y="3783"/>
                    <a:pt x="7078" y="3822"/>
                  </a:cubicBezTo>
                  <a:cubicBezTo>
                    <a:pt x="6824" y="3984"/>
                    <a:pt x="6754" y="4435"/>
                    <a:pt x="6740" y="4773"/>
                  </a:cubicBezTo>
                  <a:cubicBezTo>
                    <a:pt x="6500" y="4498"/>
                    <a:pt x="6239" y="4216"/>
                    <a:pt x="5957" y="3935"/>
                  </a:cubicBezTo>
                  <a:cubicBezTo>
                    <a:pt x="6141" y="3779"/>
                    <a:pt x="6669" y="3272"/>
                    <a:pt x="6620" y="2870"/>
                  </a:cubicBezTo>
                  <a:cubicBezTo>
                    <a:pt x="6592" y="2708"/>
                    <a:pt x="6486" y="2574"/>
                    <a:pt x="6338" y="2518"/>
                  </a:cubicBezTo>
                  <a:cubicBezTo>
                    <a:pt x="6273" y="2482"/>
                    <a:pt x="6203" y="2464"/>
                    <a:pt x="6132" y="2464"/>
                  </a:cubicBezTo>
                  <a:cubicBezTo>
                    <a:pt x="6049" y="2464"/>
                    <a:pt x="5966" y="2489"/>
                    <a:pt x="5894" y="2539"/>
                  </a:cubicBezTo>
                  <a:cubicBezTo>
                    <a:pt x="5633" y="2722"/>
                    <a:pt x="5598" y="3244"/>
                    <a:pt x="5598" y="3582"/>
                  </a:cubicBezTo>
                  <a:cubicBezTo>
                    <a:pt x="5323" y="3321"/>
                    <a:pt x="5034" y="3067"/>
                    <a:pt x="4731" y="2821"/>
                  </a:cubicBezTo>
                  <a:cubicBezTo>
                    <a:pt x="4865" y="2673"/>
                    <a:pt x="5379" y="2066"/>
                    <a:pt x="5266" y="1658"/>
                  </a:cubicBezTo>
                  <a:cubicBezTo>
                    <a:pt x="5224" y="1503"/>
                    <a:pt x="5104" y="1383"/>
                    <a:pt x="4949" y="1347"/>
                  </a:cubicBezTo>
                  <a:cubicBezTo>
                    <a:pt x="4898" y="1328"/>
                    <a:pt x="4845" y="1319"/>
                    <a:pt x="4793" y="1319"/>
                  </a:cubicBezTo>
                  <a:cubicBezTo>
                    <a:pt x="4692" y="1319"/>
                    <a:pt x="4593" y="1353"/>
                    <a:pt x="4519" y="1418"/>
                  </a:cubicBezTo>
                  <a:cubicBezTo>
                    <a:pt x="4273" y="1644"/>
                    <a:pt x="4308" y="2193"/>
                    <a:pt x="4357" y="2532"/>
                  </a:cubicBezTo>
                  <a:cubicBezTo>
                    <a:pt x="4146" y="2377"/>
                    <a:pt x="3920" y="2222"/>
                    <a:pt x="3694" y="2074"/>
                  </a:cubicBezTo>
                  <a:cubicBezTo>
                    <a:pt x="3871" y="1869"/>
                    <a:pt x="4287" y="1333"/>
                    <a:pt x="4188" y="960"/>
                  </a:cubicBezTo>
                  <a:cubicBezTo>
                    <a:pt x="4146" y="805"/>
                    <a:pt x="4019" y="685"/>
                    <a:pt x="3864" y="650"/>
                  </a:cubicBezTo>
                  <a:cubicBezTo>
                    <a:pt x="3814" y="630"/>
                    <a:pt x="3762" y="621"/>
                    <a:pt x="3711" y="621"/>
                  </a:cubicBezTo>
                  <a:cubicBezTo>
                    <a:pt x="3611" y="621"/>
                    <a:pt x="3513" y="657"/>
                    <a:pt x="3434" y="727"/>
                  </a:cubicBezTo>
                  <a:cubicBezTo>
                    <a:pt x="3194" y="946"/>
                    <a:pt x="3222" y="1481"/>
                    <a:pt x="3272" y="1827"/>
                  </a:cubicBezTo>
                  <a:cubicBezTo>
                    <a:pt x="3004" y="1672"/>
                    <a:pt x="2722" y="1531"/>
                    <a:pt x="2433" y="1411"/>
                  </a:cubicBezTo>
                  <a:cubicBezTo>
                    <a:pt x="2630" y="1178"/>
                    <a:pt x="2990" y="692"/>
                    <a:pt x="2891" y="339"/>
                  </a:cubicBezTo>
                  <a:cubicBezTo>
                    <a:pt x="2849" y="184"/>
                    <a:pt x="2729" y="64"/>
                    <a:pt x="2574" y="29"/>
                  </a:cubicBezTo>
                  <a:cubicBezTo>
                    <a:pt x="2524" y="10"/>
                    <a:pt x="2472" y="1"/>
                    <a:pt x="24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9"/>
            <p:cNvSpPr/>
            <p:nvPr/>
          </p:nvSpPr>
          <p:spPr>
            <a:xfrm>
              <a:off x="8133838" y="3881312"/>
              <a:ext cx="1099288" cy="1020684"/>
            </a:xfrm>
            <a:custGeom>
              <a:avLst/>
              <a:gdLst/>
              <a:ahLst/>
              <a:cxnLst/>
              <a:rect l="l" t="t" r="r" b="b"/>
              <a:pathLst>
                <a:path w="9370" h="8700" extrusionOk="0">
                  <a:moveTo>
                    <a:pt x="5987" y="4511"/>
                  </a:moveTo>
                  <a:cubicBezTo>
                    <a:pt x="6072" y="4602"/>
                    <a:pt x="6158" y="4695"/>
                    <a:pt x="6244" y="4789"/>
                  </a:cubicBezTo>
                  <a:lnTo>
                    <a:pt x="6244" y="4789"/>
                  </a:lnTo>
                  <a:cubicBezTo>
                    <a:pt x="6158" y="4694"/>
                    <a:pt x="6073" y="4602"/>
                    <a:pt x="5987" y="4511"/>
                  </a:cubicBezTo>
                  <a:close/>
                  <a:moveTo>
                    <a:pt x="2428" y="1"/>
                  </a:moveTo>
                  <a:cubicBezTo>
                    <a:pt x="2324" y="1"/>
                    <a:pt x="2223" y="37"/>
                    <a:pt x="2144" y="107"/>
                  </a:cubicBezTo>
                  <a:cubicBezTo>
                    <a:pt x="1890" y="339"/>
                    <a:pt x="1932" y="910"/>
                    <a:pt x="1982" y="1235"/>
                  </a:cubicBezTo>
                  <a:cubicBezTo>
                    <a:pt x="1798" y="1171"/>
                    <a:pt x="1601" y="1122"/>
                    <a:pt x="1411" y="1072"/>
                  </a:cubicBezTo>
                  <a:cubicBezTo>
                    <a:pt x="1244" y="864"/>
                    <a:pt x="824" y="395"/>
                    <a:pt x="447" y="395"/>
                  </a:cubicBezTo>
                  <a:cubicBezTo>
                    <a:pt x="442" y="395"/>
                    <a:pt x="436" y="395"/>
                    <a:pt x="431" y="396"/>
                  </a:cubicBezTo>
                  <a:cubicBezTo>
                    <a:pt x="276" y="417"/>
                    <a:pt x="142" y="508"/>
                    <a:pt x="78" y="649"/>
                  </a:cubicBezTo>
                  <a:cubicBezTo>
                    <a:pt x="1" y="776"/>
                    <a:pt x="1" y="931"/>
                    <a:pt x="78" y="1058"/>
                  </a:cubicBezTo>
                  <a:cubicBezTo>
                    <a:pt x="170" y="1178"/>
                    <a:pt x="297" y="1270"/>
                    <a:pt x="445" y="1305"/>
                  </a:cubicBezTo>
                  <a:cubicBezTo>
                    <a:pt x="692" y="1376"/>
                    <a:pt x="945" y="1411"/>
                    <a:pt x="1199" y="1411"/>
                  </a:cubicBezTo>
                  <a:cubicBezTo>
                    <a:pt x="1227" y="1425"/>
                    <a:pt x="1248" y="1439"/>
                    <a:pt x="1277" y="1446"/>
                  </a:cubicBezTo>
                  <a:cubicBezTo>
                    <a:pt x="1425" y="1481"/>
                    <a:pt x="1573" y="1517"/>
                    <a:pt x="1735" y="1566"/>
                  </a:cubicBezTo>
                  <a:cubicBezTo>
                    <a:pt x="1460" y="1721"/>
                    <a:pt x="1136" y="1961"/>
                    <a:pt x="1086" y="2243"/>
                  </a:cubicBezTo>
                  <a:cubicBezTo>
                    <a:pt x="1065" y="2405"/>
                    <a:pt x="1129" y="2567"/>
                    <a:pt x="1255" y="2666"/>
                  </a:cubicBezTo>
                  <a:cubicBezTo>
                    <a:pt x="1340" y="2750"/>
                    <a:pt x="1453" y="2799"/>
                    <a:pt x="1566" y="2799"/>
                  </a:cubicBezTo>
                  <a:cubicBezTo>
                    <a:pt x="1608" y="2799"/>
                    <a:pt x="1650" y="2792"/>
                    <a:pt x="1685" y="2778"/>
                  </a:cubicBezTo>
                  <a:cubicBezTo>
                    <a:pt x="2024" y="2673"/>
                    <a:pt x="2228" y="2109"/>
                    <a:pt x="2313" y="1777"/>
                  </a:cubicBezTo>
                  <a:cubicBezTo>
                    <a:pt x="2574" y="1890"/>
                    <a:pt x="2835" y="2017"/>
                    <a:pt x="3081" y="2158"/>
                  </a:cubicBezTo>
                  <a:cubicBezTo>
                    <a:pt x="2785" y="2313"/>
                    <a:pt x="2426" y="2567"/>
                    <a:pt x="2376" y="2863"/>
                  </a:cubicBezTo>
                  <a:cubicBezTo>
                    <a:pt x="2355" y="3025"/>
                    <a:pt x="2419" y="3187"/>
                    <a:pt x="2545" y="3286"/>
                  </a:cubicBezTo>
                  <a:cubicBezTo>
                    <a:pt x="2630" y="3370"/>
                    <a:pt x="2736" y="3413"/>
                    <a:pt x="2856" y="3420"/>
                  </a:cubicBezTo>
                  <a:cubicBezTo>
                    <a:pt x="2898" y="3420"/>
                    <a:pt x="2940" y="3413"/>
                    <a:pt x="2975" y="3399"/>
                  </a:cubicBezTo>
                  <a:cubicBezTo>
                    <a:pt x="3300" y="3293"/>
                    <a:pt x="3497" y="2771"/>
                    <a:pt x="3589" y="2461"/>
                  </a:cubicBezTo>
                  <a:cubicBezTo>
                    <a:pt x="3772" y="2581"/>
                    <a:pt x="3962" y="2715"/>
                    <a:pt x="4153" y="2856"/>
                  </a:cubicBezTo>
                  <a:cubicBezTo>
                    <a:pt x="3857" y="3018"/>
                    <a:pt x="3511" y="3272"/>
                    <a:pt x="3462" y="3561"/>
                  </a:cubicBezTo>
                  <a:cubicBezTo>
                    <a:pt x="3434" y="3723"/>
                    <a:pt x="3497" y="3885"/>
                    <a:pt x="3624" y="3984"/>
                  </a:cubicBezTo>
                  <a:cubicBezTo>
                    <a:pt x="3709" y="4068"/>
                    <a:pt x="3821" y="4118"/>
                    <a:pt x="3941" y="4118"/>
                  </a:cubicBezTo>
                  <a:cubicBezTo>
                    <a:pt x="3984" y="4118"/>
                    <a:pt x="4019" y="4111"/>
                    <a:pt x="4061" y="4097"/>
                  </a:cubicBezTo>
                  <a:cubicBezTo>
                    <a:pt x="4350" y="4005"/>
                    <a:pt x="4533" y="3589"/>
                    <a:pt x="4639" y="3251"/>
                  </a:cubicBezTo>
                  <a:cubicBezTo>
                    <a:pt x="4893" y="3455"/>
                    <a:pt x="5140" y="3674"/>
                    <a:pt x="5386" y="3913"/>
                  </a:cubicBezTo>
                  <a:cubicBezTo>
                    <a:pt x="5062" y="4033"/>
                    <a:pt x="4674" y="4238"/>
                    <a:pt x="4583" y="4527"/>
                  </a:cubicBezTo>
                  <a:cubicBezTo>
                    <a:pt x="4540" y="4682"/>
                    <a:pt x="4583" y="4851"/>
                    <a:pt x="4696" y="4971"/>
                  </a:cubicBezTo>
                  <a:cubicBezTo>
                    <a:pt x="4780" y="5076"/>
                    <a:pt x="4907" y="5140"/>
                    <a:pt x="5041" y="5147"/>
                  </a:cubicBezTo>
                  <a:cubicBezTo>
                    <a:pt x="5062" y="5140"/>
                    <a:pt x="5090" y="5140"/>
                    <a:pt x="5111" y="5133"/>
                  </a:cubicBezTo>
                  <a:cubicBezTo>
                    <a:pt x="5415" y="5076"/>
                    <a:pt x="5661" y="4668"/>
                    <a:pt x="5809" y="4329"/>
                  </a:cubicBezTo>
                  <a:cubicBezTo>
                    <a:pt x="5869" y="4389"/>
                    <a:pt x="5928" y="4449"/>
                    <a:pt x="5987" y="4511"/>
                  </a:cubicBezTo>
                  <a:lnTo>
                    <a:pt x="5987" y="4511"/>
                  </a:lnTo>
                  <a:cubicBezTo>
                    <a:pt x="5925" y="4445"/>
                    <a:pt x="5863" y="4380"/>
                    <a:pt x="5802" y="4315"/>
                  </a:cubicBezTo>
                  <a:lnTo>
                    <a:pt x="5788" y="4308"/>
                  </a:lnTo>
                  <a:lnTo>
                    <a:pt x="5781" y="4322"/>
                  </a:lnTo>
                  <a:cubicBezTo>
                    <a:pt x="5633" y="4660"/>
                    <a:pt x="5393" y="5076"/>
                    <a:pt x="5090" y="5126"/>
                  </a:cubicBezTo>
                  <a:cubicBezTo>
                    <a:pt x="5069" y="5133"/>
                    <a:pt x="5048" y="5133"/>
                    <a:pt x="5020" y="5133"/>
                  </a:cubicBezTo>
                  <a:cubicBezTo>
                    <a:pt x="4731" y="5112"/>
                    <a:pt x="4526" y="4837"/>
                    <a:pt x="4590" y="4548"/>
                  </a:cubicBezTo>
                  <a:cubicBezTo>
                    <a:pt x="4674" y="4259"/>
                    <a:pt x="5076" y="4054"/>
                    <a:pt x="5393" y="3934"/>
                  </a:cubicBezTo>
                  <a:lnTo>
                    <a:pt x="5408" y="3927"/>
                  </a:lnTo>
                  <a:lnTo>
                    <a:pt x="5393" y="3913"/>
                  </a:lnTo>
                  <a:cubicBezTo>
                    <a:pt x="5147" y="3667"/>
                    <a:pt x="4886" y="3441"/>
                    <a:pt x="4625" y="3229"/>
                  </a:cubicBezTo>
                  <a:lnTo>
                    <a:pt x="4618" y="3215"/>
                  </a:lnTo>
                  <a:lnTo>
                    <a:pt x="4618" y="3237"/>
                  </a:lnTo>
                  <a:cubicBezTo>
                    <a:pt x="4512" y="3575"/>
                    <a:pt x="4329" y="3998"/>
                    <a:pt x="4040" y="4090"/>
                  </a:cubicBezTo>
                  <a:cubicBezTo>
                    <a:pt x="4005" y="4097"/>
                    <a:pt x="3969" y="4104"/>
                    <a:pt x="3927" y="4104"/>
                  </a:cubicBezTo>
                  <a:cubicBezTo>
                    <a:pt x="3814" y="4104"/>
                    <a:pt x="3709" y="4054"/>
                    <a:pt x="3631" y="3977"/>
                  </a:cubicBezTo>
                  <a:cubicBezTo>
                    <a:pt x="3504" y="3885"/>
                    <a:pt x="3448" y="3730"/>
                    <a:pt x="3469" y="3575"/>
                  </a:cubicBezTo>
                  <a:cubicBezTo>
                    <a:pt x="3518" y="3286"/>
                    <a:pt x="3878" y="3039"/>
                    <a:pt x="4167" y="2877"/>
                  </a:cubicBezTo>
                  <a:lnTo>
                    <a:pt x="4181" y="2870"/>
                  </a:lnTo>
                  <a:lnTo>
                    <a:pt x="4167" y="2863"/>
                  </a:lnTo>
                  <a:cubicBezTo>
                    <a:pt x="3969" y="2715"/>
                    <a:pt x="3772" y="2574"/>
                    <a:pt x="3575" y="2447"/>
                  </a:cubicBezTo>
                  <a:lnTo>
                    <a:pt x="3561" y="2440"/>
                  </a:lnTo>
                  <a:lnTo>
                    <a:pt x="3561" y="2454"/>
                  </a:lnTo>
                  <a:cubicBezTo>
                    <a:pt x="3476" y="2757"/>
                    <a:pt x="3279" y="3293"/>
                    <a:pt x="2961" y="3392"/>
                  </a:cubicBezTo>
                  <a:cubicBezTo>
                    <a:pt x="2926" y="3406"/>
                    <a:pt x="2884" y="3413"/>
                    <a:pt x="2849" y="3413"/>
                  </a:cubicBezTo>
                  <a:cubicBezTo>
                    <a:pt x="2736" y="3406"/>
                    <a:pt x="2630" y="3363"/>
                    <a:pt x="2553" y="3286"/>
                  </a:cubicBezTo>
                  <a:cubicBezTo>
                    <a:pt x="2426" y="3187"/>
                    <a:pt x="2369" y="3032"/>
                    <a:pt x="2390" y="2877"/>
                  </a:cubicBezTo>
                  <a:cubicBezTo>
                    <a:pt x="2440" y="2581"/>
                    <a:pt x="2799" y="2334"/>
                    <a:pt x="3095" y="2172"/>
                  </a:cubicBezTo>
                  <a:lnTo>
                    <a:pt x="3116" y="2165"/>
                  </a:lnTo>
                  <a:lnTo>
                    <a:pt x="3095" y="2151"/>
                  </a:lnTo>
                  <a:cubicBezTo>
                    <a:pt x="2842" y="2010"/>
                    <a:pt x="2574" y="1876"/>
                    <a:pt x="2299" y="1763"/>
                  </a:cubicBezTo>
                  <a:lnTo>
                    <a:pt x="2285" y="1756"/>
                  </a:lnTo>
                  <a:lnTo>
                    <a:pt x="2285" y="1770"/>
                  </a:lnTo>
                  <a:cubicBezTo>
                    <a:pt x="2200" y="2095"/>
                    <a:pt x="2003" y="2659"/>
                    <a:pt x="1671" y="2764"/>
                  </a:cubicBezTo>
                  <a:cubicBezTo>
                    <a:pt x="1629" y="2778"/>
                    <a:pt x="1594" y="2785"/>
                    <a:pt x="1552" y="2785"/>
                  </a:cubicBezTo>
                  <a:cubicBezTo>
                    <a:pt x="1446" y="2778"/>
                    <a:pt x="1333" y="2736"/>
                    <a:pt x="1255" y="2659"/>
                  </a:cubicBezTo>
                  <a:cubicBezTo>
                    <a:pt x="1136" y="2560"/>
                    <a:pt x="1072" y="2405"/>
                    <a:pt x="1100" y="2250"/>
                  </a:cubicBezTo>
                  <a:cubicBezTo>
                    <a:pt x="1143" y="1975"/>
                    <a:pt x="1481" y="1735"/>
                    <a:pt x="1756" y="1580"/>
                  </a:cubicBezTo>
                  <a:lnTo>
                    <a:pt x="1777" y="1566"/>
                  </a:lnTo>
                  <a:lnTo>
                    <a:pt x="1749" y="1559"/>
                  </a:lnTo>
                  <a:cubicBezTo>
                    <a:pt x="1580" y="1509"/>
                    <a:pt x="1425" y="1460"/>
                    <a:pt x="1270" y="1432"/>
                  </a:cubicBezTo>
                  <a:cubicBezTo>
                    <a:pt x="1241" y="1425"/>
                    <a:pt x="1213" y="1411"/>
                    <a:pt x="1192" y="1397"/>
                  </a:cubicBezTo>
                  <a:cubicBezTo>
                    <a:pt x="938" y="1397"/>
                    <a:pt x="684" y="1361"/>
                    <a:pt x="438" y="1291"/>
                  </a:cubicBezTo>
                  <a:cubicBezTo>
                    <a:pt x="297" y="1256"/>
                    <a:pt x="170" y="1171"/>
                    <a:pt x="85" y="1058"/>
                  </a:cubicBezTo>
                  <a:cubicBezTo>
                    <a:pt x="15" y="931"/>
                    <a:pt x="15" y="783"/>
                    <a:pt x="92" y="664"/>
                  </a:cubicBezTo>
                  <a:cubicBezTo>
                    <a:pt x="149" y="530"/>
                    <a:pt x="283" y="438"/>
                    <a:pt x="431" y="424"/>
                  </a:cubicBezTo>
                  <a:cubicBezTo>
                    <a:pt x="436" y="424"/>
                    <a:pt x="441" y="424"/>
                    <a:pt x="446" y="424"/>
                  </a:cubicBezTo>
                  <a:cubicBezTo>
                    <a:pt x="802" y="424"/>
                    <a:pt x="1216" y="892"/>
                    <a:pt x="1389" y="1101"/>
                  </a:cubicBezTo>
                  <a:cubicBezTo>
                    <a:pt x="1594" y="1150"/>
                    <a:pt x="1791" y="1206"/>
                    <a:pt x="1982" y="1270"/>
                  </a:cubicBezTo>
                  <a:lnTo>
                    <a:pt x="2003" y="1277"/>
                  </a:lnTo>
                  <a:lnTo>
                    <a:pt x="2003" y="1256"/>
                  </a:lnTo>
                  <a:cubicBezTo>
                    <a:pt x="1946" y="931"/>
                    <a:pt x="1897" y="360"/>
                    <a:pt x="2151" y="128"/>
                  </a:cubicBezTo>
                  <a:cubicBezTo>
                    <a:pt x="2225" y="63"/>
                    <a:pt x="2320" y="29"/>
                    <a:pt x="2417" y="29"/>
                  </a:cubicBezTo>
                  <a:cubicBezTo>
                    <a:pt x="2467" y="29"/>
                    <a:pt x="2518" y="38"/>
                    <a:pt x="2567" y="57"/>
                  </a:cubicBezTo>
                  <a:cubicBezTo>
                    <a:pt x="2722" y="93"/>
                    <a:pt x="2842" y="212"/>
                    <a:pt x="2884" y="360"/>
                  </a:cubicBezTo>
                  <a:cubicBezTo>
                    <a:pt x="2975" y="699"/>
                    <a:pt x="2637" y="1164"/>
                    <a:pt x="2426" y="1418"/>
                  </a:cubicBezTo>
                  <a:lnTo>
                    <a:pt x="2419" y="1432"/>
                  </a:lnTo>
                  <a:lnTo>
                    <a:pt x="2433" y="1432"/>
                  </a:lnTo>
                  <a:cubicBezTo>
                    <a:pt x="2715" y="1559"/>
                    <a:pt x="2997" y="1693"/>
                    <a:pt x="3272" y="1848"/>
                  </a:cubicBezTo>
                  <a:lnTo>
                    <a:pt x="3286" y="1855"/>
                  </a:lnTo>
                  <a:lnTo>
                    <a:pt x="3286" y="1834"/>
                  </a:lnTo>
                  <a:cubicBezTo>
                    <a:pt x="3243" y="1524"/>
                    <a:pt x="3201" y="967"/>
                    <a:pt x="3441" y="748"/>
                  </a:cubicBezTo>
                  <a:cubicBezTo>
                    <a:pt x="3519" y="683"/>
                    <a:pt x="3616" y="649"/>
                    <a:pt x="3714" y="649"/>
                  </a:cubicBezTo>
                  <a:cubicBezTo>
                    <a:pt x="3764" y="649"/>
                    <a:pt x="3815" y="658"/>
                    <a:pt x="3864" y="678"/>
                  </a:cubicBezTo>
                  <a:cubicBezTo>
                    <a:pt x="4019" y="713"/>
                    <a:pt x="4139" y="826"/>
                    <a:pt x="4181" y="981"/>
                  </a:cubicBezTo>
                  <a:cubicBezTo>
                    <a:pt x="4280" y="1347"/>
                    <a:pt x="3864" y="1869"/>
                    <a:pt x="3687" y="2080"/>
                  </a:cubicBezTo>
                  <a:lnTo>
                    <a:pt x="3680" y="2088"/>
                  </a:lnTo>
                  <a:lnTo>
                    <a:pt x="3687" y="2095"/>
                  </a:lnTo>
                  <a:cubicBezTo>
                    <a:pt x="3913" y="2236"/>
                    <a:pt x="4139" y="2391"/>
                    <a:pt x="4357" y="2560"/>
                  </a:cubicBezTo>
                  <a:lnTo>
                    <a:pt x="4378" y="2574"/>
                  </a:lnTo>
                  <a:lnTo>
                    <a:pt x="4378" y="2546"/>
                  </a:lnTo>
                  <a:cubicBezTo>
                    <a:pt x="4329" y="2229"/>
                    <a:pt x="4287" y="1665"/>
                    <a:pt x="4533" y="1446"/>
                  </a:cubicBezTo>
                  <a:cubicBezTo>
                    <a:pt x="4608" y="1376"/>
                    <a:pt x="4704" y="1340"/>
                    <a:pt x="4802" y="1340"/>
                  </a:cubicBezTo>
                  <a:cubicBezTo>
                    <a:pt x="4852" y="1340"/>
                    <a:pt x="4902" y="1349"/>
                    <a:pt x="4949" y="1368"/>
                  </a:cubicBezTo>
                  <a:cubicBezTo>
                    <a:pt x="5104" y="1404"/>
                    <a:pt x="5224" y="1524"/>
                    <a:pt x="5267" y="1672"/>
                  </a:cubicBezTo>
                  <a:cubicBezTo>
                    <a:pt x="5372" y="2073"/>
                    <a:pt x="4879" y="2659"/>
                    <a:pt x="4731" y="2828"/>
                  </a:cubicBezTo>
                  <a:lnTo>
                    <a:pt x="4724" y="2835"/>
                  </a:lnTo>
                  <a:lnTo>
                    <a:pt x="4731" y="2842"/>
                  </a:lnTo>
                  <a:cubicBezTo>
                    <a:pt x="5020" y="3081"/>
                    <a:pt x="5316" y="3335"/>
                    <a:pt x="5598" y="3610"/>
                  </a:cubicBezTo>
                  <a:lnTo>
                    <a:pt x="5619" y="3624"/>
                  </a:lnTo>
                  <a:lnTo>
                    <a:pt x="5619" y="3603"/>
                  </a:lnTo>
                  <a:cubicBezTo>
                    <a:pt x="5612" y="3293"/>
                    <a:pt x="5647" y="2750"/>
                    <a:pt x="5908" y="2560"/>
                  </a:cubicBezTo>
                  <a:cubicBezTo>
                    <a:pt x="5981" y="2514"/>
                    <a:pt x="6063" y="2491"/>
                    <a:pt x="6143" y="2491"/>
                  </a:cubicBezTo>
                  <a:cubicBezTo>
                    <a:pt x="6210" y="2491"/>
                    <a:pt x="6277" y="2507"/>
                    <a:pt x="6338" y="2539"/>
                  </a:cubicBezTo>
                  <a:cubicBezTo>
                    <a:pt x="6486" y="2595"/>
                    <a:pt x="6592" y="2729"/>
                    <a:pt x="6613" y="2884"/>
                  </a:cubicBezTo>
                  <a:cubicBezTo>
                    <a:pt x="6662" y="3279"/>
                    <a:pt x="6127" y="3793"/>
                    <a:pt x="5957" y="3941"/>
                  </a:cubicBezTo>
                  <a:lnTo>
                    <a:pt x="5950" y="3949"/>
                  </a:lnTo>
                  <a:lnTo>
                    <a:pt x="5957" y="3956"/>
                  </a:lnTo>
                  <a:cubicBezTo>
                    <a:pt x="6218" y="4216"/>
                    <a:pt x="6479" y="4498"/>
                    <a:pt x="6733" y="4787"/>
                  </a:cubicBezTo>
                  <a:lnTo>
                    <a:pt x="6754" y="4809"/>
                  </a:lnTo>
                  <a:lnTo>
                    <a:pt x="6754" y="4780"/>
                  </a:lnTo>
                  <a:cubicBezTo>
                    <a:pt x="6768" y="4442"/>
                    <a:pt x="6839" y="3998"/>
                    <a:pt x="7085" y="3843"/>
                  </a:cubicBezTo>
                  <a:cubicBezTo>
                    <a:pt x="7152" y="3804"/>
                    <a:pt x="7226" y="3785"/>
                    <a:pt x="7300" y="3785"/>
                  </a:cubicBezTo>
                  <a:cubicBezTo>
                    <a:pt x="7374" y="3785"/>
                    <a:pt x="7448" y="3804"/>
                    <a:pt x="7515" y="3843"/>
                  </a:cubicBezTo>
                  <a:cubicBezTo>
                    <a:pt x="7656" y="3906"/>
                    <a:pt x="7755" y="4040"/>
                    <a:pt x="7769" y="4195"/>
                  </a:cubicBezTo>
                  <a:cubicBezTo>
                    <a:pt x="7804" y="4576"/>
                    <a:pt x="7311" y="5027"/>
                    <a:pt x="7099" y="5203"/>
                  </a:cubicBezTo>
                  <a:lnTo>
                    <a:pt x="7085" y="5210"/>
                  </a:lnTo>
                  <a:lnTo>
                    <a:pt x="7092" y="5217"/>
                  </a:lnTo>
                  <a:cubicBezTo>
                    <a:pt x="7332" y="5499"/>
                    <a:pt x="7565" y="5795"/>
                    <a:pt x="7790" y="6099"/>
                  </a:cubicBezTo>
                  <a:lnTo>
                    <a:pt x="7804" y="6120"/>
                  </a:lnTo>
                  <a:lnTo>
                    <a:pt x="7804" y="6091"/>
                  </a:lnTo>
                  <a:cubicBezTo>
                    <a:pt x="7825" y="5739"/>
                    <a:pt x="7896" y="5288"/>
                    <a:pt x="8143" y="5133"/>
                  </a:cubicBezTo>
                  <a:cubicBezTo>
                    <a:pt x="8210" y="5094"/>
                    <a:pt x="8284" y="5075"/>
                    <a:pt x="8358" y="5075"/>
                  </a:cubicBezTo>
                  <a:cubicBezTo>
                    <a:pt x="8432" y="5075"/>
                    <a:pt x="8506" y="5094"/>
                    <a:pt x="8573" y="5133"/>
                  </a:cubicBezTo>
                  <a:cubicBezTo>
                    <a:pt x="8714" y="5196"/>
                    <a:pt x="8812" y="5330"/>
                    <a:pt x="8826" y="5485"/>
                  </a:cubicBezTo>
                  <a:cubicBezTo>
                    <a:pt x="8869" y="5894"/>
                    <a:pt x="8291" y="6388"/>
                    <a:pt x="8114" y="6522"/>
                  </a:cubicBezTo>
                  <a:lnTo>
                    <a:pt x="8107" y="6536"/>
                  </a:lnTo>
                  <a:lnTo>
                    <a:pt x="8107" y="6543"/>
                  </a:lnTo>
                  <a:cubicBezTo>
                    <a:pt x="8544" y="7142"/>
                    <a:pt x="8953" y="7769"/>
                    <a:pt x="9320" y="8418"/>
                  </a:cubicBezTo>
                  <a:cubicBezTo>
                    <a:pt x="9341" y="8460"/>
                    <a:pt x="9348" y="8509"/>
                    <a:pt x="9334" y="8552"/>
                  </a:cubicBezTo>
                  <a:cubicBezTo>
                    <a:pt x="9327" y="8594"/>
                    <a:pt x="9292" y="8636"/>
                    <a:pt x="9256" y="8657"/>
                  </a:cubicBezTo>
                  <a:cubicBezTo>
                    <a:pt x="9228" y="8672"/>
                    <a:pt x="9193" y="8679"/>
                    <a:pt x="9165" y="8679"/>
                  </a:cubicBezTo>
                  <a:cubicBezTo>
                    <a:pt x="9101" y="8679"/>
                    <a:pt x="9045" y="8643"/>
                    <a:pt x="9010" y="8587"/>
                  </a:cubicBezTo>
                  <a:cubicBezTo>
                    <a:pt x="9010" y="8587"/>
                    <a:pt x="8615" y="7875"/>
                    <a:pt x="7945" y="6916"/>
                  </a:cubicBezTo>
                  <a:lnTo>
                    <a:pt x="7931" y="6902"/>
                  </a:lnTo>
                  <a:lnTo>
                    <a:pt x="7917" y="6923"/>
                  </a:lnTo>
                  <a:cubicBezTo>
                    <a:pt x="7755" y="7233"/>
                    <a:pt x="7501" y="7614"/>
                    <a:pt x="7212" y="7656"/>
                  </a:cubicBezTo>
                  <a:lnTo>
                    <a:pt x="7163" y="7656"/>
                  </a:lnTo>
                  <a:cubicBezTo>
                    <a:pt x="7029" y="7656"/>
                    <a:pt x="6902" y="7593"/>
                    <a:pt x="6824" y="7480"/>
                  </a:cubicBezTo>
                  <a:cubicBezTo>
                    <a:pt x="6719" y="7367"/>
                    <a:pt x="6683" y="7198"/>
                    <a:pt x="6733" y="7050"/>
                  </a:cubicBezTo>
                  <a:cubicBezTo>
                    <a:pt x="6839" y="6747"/>
                    <a:pt x="7318" y="6557"/>
                    <a:pt x="7593" y="6465"/>
                  </a:cubicBezTo>
                  <a:lnTo>
                    <a:pt x="7607" y="6465"/>
                  </a:lnTo>
                  <a:lnTo>
                    <a:pt x="7600" y="6458"/>
                  </a:lnTo>
                  <a:cubicBezTo>
                    <a:pt x="7374" y="6148"/>
                    <a:pt x="7142" y="5852"/>
                    <a:pt x="6909" y="5570"/>
                  </a:cubicBezTo>
                  <a:lnTo>
                    <a:pt x="6902" y="5556"/>
                  </a:lnTo>
                  <a:lnTo>
                    <a:pt x="6895" y="5570"/>
                  </a:lnTo>
                  <a:cubicBezTo>
                    <a:pt x="6754" y="5852"/>
                    <a:pt x="6479" y="6324"/>
                    <a:pt x="6155" y="6373"/>
                  </a:cubicBezTo>
                  <a:lnTo>
                    <a:pt x="6098" y="6373"/>
                  </a:lnTo>
                  <a:cubicBezTo>
                    <a:pt x="5971" y="6373"/>
                    <a:pt x="5845" y="6303"/>
                    <a:pt x="5767" y="6197"/>
                  </a:cubicBezTo>
                  <a:cubicBezTo>
                    <a:pt x="5661" y="6077"/>
                    <a:pt x="5626" y="5915"/>
                    <a:pt x="5675" y="5767"/>
                  </a:cubicBezTo>
                  <a:cubicBezTo>
                    <a:pt x="5788" y="5457"/>
                    <a:pt x="6275" y="5260"/>
                    <a:pt x="6564" y="5175"/>
                  </a:cubicBezTo>
                  <a:lnTo>
                    <a:pt x="6578" y="5168"/>
                  </a:lnTo>
                  <a:lnTo>
                    <a:pt x="6571" y="5154"/>
                  </a:lnTo>
                  <a:cubicBezTo>
                    <a:pt x="6463" y="5031"/>
                    <a:pt x="6353" y="4909"/>
                    <a:pt x="6244" y="4789"/>
                  </a:cubicBezTo>
                  <a:lnTo>
                    <a:pt x="6244" y="4789"/>
                  </a:lnTo>
                  <a:cubicBezTo>
                    <a:pt x="6348" y="4905"/>
                    <a:pt x="6452" y="5025"/>
                    <a:pt x="6557" y="5147"/>
                  </a:cubicBezTo>
                  <a:cubicBezTo>
                    <a:pt x="6268" y="5239"/>
                    <a:pt x="5781" y="5436"/>
                    <a:pt x="5675" y="5746"/>
                  </a:cubicBezTo>
                  <a:cubicBezTo>
                    <a:pt x="5619" y="5901"/>
                    <a:pt x="5654" y="6070"/>
                    <a:pt x="5760" y="6197"/>
                  </a:cubicBezTo>
                  <a:cubicBezTo>
                    <a:pt x="5845" y="6310"/>
                    <a:pt x="5978" y="6381"/>
                    <a:pt x="6112" y="6381"/>
                  </a:cubicBezTo>
                  <a:cubicBezTo>
                    <a:pt x="6123" y="6384"/>
                    <a:pt x="6134" y="6386"/>
                    <a:pt x="6143" y="6386"/>
                  </a:cubicBezTo>
                  <a:cubicBezTo>
                    <a:pt x="6153" y="6386"/>
                    <a:pt x="6162" y="6384"/>
                    <a:pt x="6169" y="6381"/>
                  </a:cubicBezTo>
                  <a:cubicBezTo>
                    <a:pt x="6486" y="6338"/>
                    <a:pt x="6747" y="5929"/>
                    <a:pt x="6916" y="5584"/>
                  </a:cubicBezTo>
                  <a:cubicBezTo>
                    <a:pt x="7149" y="5859"/>
                    <a:pt x="7367" y="6148"/>
                    <a:pt x="7586" y="6444"/>
                  </a:cubicBezTo>
                  <a:cubicBezTo>
                    <a:pt x="7247" y="6557"/>
                    <a:pt x="6831" y="6747"/>
                    <a:pt x="6726" y="7043"/>
                  </a:cubicBezTo>
                  <a:cubicBezTo>
                    <a:pt x="6676" y="7191"/>
                    <a:pt x="6712" y="7367"/>
                    <a:pt x="6817" y="7487"/>
                  </a:cubicBezTo>
                  <a:cubicBezTo>
                    <a:pt x="6895" y="7600"/>
                    <a:pt x="7029" y="7671"/>
                    <a:pt x="7170" y="7678"/>
                  </a:cubicBezTo>
                  <a:lnTo>
                    <a:pt x="7226" y="7678"/>
                  </a:lnTo>
                  <a:cubicBezTo>
                    <a:pt x="7522" y="7635"/>
                    <a:pt x="7776" y="7255"/>
                    <a:pt x="7938" y="6944"/>
                  </a:cubicBezTo>
                  <a:cubicBezTo>
                    <a:pt x="8601" y="7896"/>
                    <a:pt x="8989" y="8594"/>
                    <a:pt x="8996" y="8601"/>
                  </a:cubicBezTo>
                  <a:cubicBezTo>
                    <a:pt x="9031" y="8664"/>
                    <a:pt x="9094" y="8700"/>
                    <a:pt x="9165" y="8700"/>
                  </a:cubicBezTo>
                  <a:cubicBezTo>
                    <a:pt x="9256" y="8700"/>
                    <a:pt x="9327" y="8643"/>
                    <a:pt x="9355" y="8559"/>
                  </a:cubicBezTo>
                  <a:cubicBezTo>
                    <a:pt x="9369" y="8509"/>
                    <a:pt x="9362" y="8460"/>
                    <a:pt x="9341" y="8411"/>
                  </a:cubicBezTo>
                  <a:cubicBezTo>
                    <a:pt x="8967" y="7762"/>
                    <a:pt x="8566" y="7135"/>
                    <a:pt x="8129" y="6536"/>
                  </a:cubicBezTo>
                  <a:cubicBezTo>
                    <a:pt x="8312" y="6381"/>
                    <a:pt x="8876" y="5894"/>
                    <a:pt x="8841" y="5485"/>
                  </a:cubicBezTo>
                  <a:cubicBezTo>
                    <a:pt x="8826" y="5323"/>
                    <a:pt x="8728" y="5182"/>
                    <a:pt x="8580" y="5112"/>
                  </a:cubicBezTo>
                  <a:cubicBezTo>
                    <a:pt x="8509" y="5069"/>
                    <a:pt x="8432" y="5048"/>
                    <a:pt x="8354" y="5048"/>
                  </a:cubicBezTo>
                  <a:cubicBezTo>
                    <a:pt x="8277" y="5048"/>
                    <a:pt x="8199" y="5069"/>
                    <a:pt x="8129" y="5112"/>
                  </a:cubicBezTo>
                  <a:cubicBezTo>
                    <a:pt x="7882" y="5274"/>
                    <a:pt x="7804" y="5704"/>
                    <a:pt x="7783" y="6056"/>
                  </a:cubicBezTo>
                  <a:cubicBezTo>
                    <a:pt x="7565" y="5767"/>
                    <a:pt x="7339" y="5478"/>
                    <a:pt x="7113" y="5210"/>
                  </a:cubicBezTo>
                  <a:cubicBezTo>
                    <a:pt x="7339" y="5027"/>
                    <a:pt x="7825" y="4576"/>
                    <a:pt x="7790" y="4188"/>
                  </a:cubicBezTo>
                  <a:cubicBezTo>
                    <a:pt x="7776" y="4026"/>
                    <a:pt x="7670" y="3885"/>
                    <a:pt x="7522" y="3822"/>
                  </a:cubicBezTo>
                  <a:cubicBezTo>
                    <a:pt x="7455" y="3779"/>
                    <a:pt x="7378" y="3758"/>
                    <a:pt x="7300" y="3758"/>
                  </a:cubicBezTo>
                  <a:cubicBezTo>
                    <a:pt x="7223" y="3758"/>
                    <a:pt x="7145" y="3779"/>
                    <a:pt x="7078" y="3822"/>
                  </a:cubicBezTo>
                  <a:cubicBezTo>
                    <a:pt x="6831" y="3977"/>
                    <a:pt x="6754" y="4407"/>
                    <a:pt x="6733" y="4752"/>
                  </a:cubicBezTo>
                  <a:cubicBezTo>
                    <a:pt x="6486" y="4470"/>
                    <a:pt x="6232" y="4202"/>
                    <a:pt x="5978" y="3941"/>
                  </a:cubicBezTo>
                  <a:cubicBezTo>
                    <a:pt x="6162" y="3786"/>
                    <a:pt x="6690" y="3279"/>
                    <a:pt x="6634" y="2877"/>
                  </a:cubicBezTo>
                  <a:cubicBezTo>
                    <a:pt x="6606" y="2715"/>
                    <a:pt x="6500" y="2581"/>
                    <a:pt x="6345" y="2525"/>
                  </a:cubicBezTo>
                  <a:cubicBezTo>
                    <a:pt x="6280" y="2489"/>
                    <a:pt x="6210" y="2471"/>
                    <a:pt x="6140" y="2471"/>
                  </a:cubicBezTo>
                  <a:cubicBezTo>
                    <a:pt x="6056" y="2471"/>
                    <a:pt x="5974" y="2496"/>
                    <a:pt x="5901" y="2546"/>
                  </a:cubicBezTo>
                  <a:cubicBezTo>
                    <a:pt x="5647" y="2722"/>
                    <a:pt x="5598" y="3194"/>
                    <a:pt x="5598" y="3575"/>
                  </a:cubicBezTo>
                  <a:cubicBezTo>
                    <a:pt x="5316" y="3307"/>
                    <a:pt x="5034" y="3060"/>
                    <a:pt x="4752" y="2835"/>
                  </a:cubicBezTo>
                  <a:cubicBezTo>
                    <a:pt x="4914" y="2651"/>
                    <a:pt x="5393" y="2073"/>
                    <a:pt x="5288" y="1665"/>
                  </a:cubicBezTo>
                  <a:cubicBezTo>
                    <a:pt x="5245" y="1509"/>
                    <a:pt x="5118" y="1390"/>
                    <a:pt x="4956" y="1347"/>
                  </a:cubicBezTo>
                  <a:cubicBezTo>
                    <a:pt x="4906" y="1328"/>
                    <a:pt x="4854" y="1319"/>
                    <a:pt x="4802" y="1319"/>
                  </a:cubicBezTo>
                  <a:cubicBezTo>
                    <a:pt x="4700" y="1319"/>
                    <a:pt x="4599" y="1355"/>
                    <a:pt x="4519" y="1425"/>
                  </a:cubicBezTo>
                  <a:cubicBezTo>
                    <a:pt x="4273" y="1650"/>
                    <a:pt x="4308" y="2200"/>
                    <a:pt x="4357" y="2525"/>
                  </a:cubicBezTo>
                  <a:cubicBezTo>
                    <a:pt x="4146" y="2369"/>
                    <a:pt x="3927" y="2221"/>
                    <a:pt x="3716" y="2080"/>
                  </a:cubicBezTo>
                  <a:cubicBezTo>
                    <a:pt x="3906" y="1869"/>
                    <a:pt x="4301" y="1340"/>
                    <a:pt x="4202" y="974"/>
                  </a:cubicBezTo>
                  <a:cubicBezTo>
                    <a:pt x="4160" y="812"/>
                    <a:pt x="4033" y="692"/>
                    <a:pt x="3878" y="649"/>
                  </a:cubicBezTo>
                  <a:cubicBezTo>
                    <a:pt x="3828" y="630"/>
                    <a:pt x="3775" y="621"/>
                    <a:pt x="3723" y="621"/>
                  </a:cubicBezTo>
                  <a:cubicBezTo>
                    <a:pt x="3620" y="621"/>
                    <a:pt x="3518" y="657"/>
                    <a:pt x="3434" y="727"/>
                  </a:cubicBezTo>
                  <a:cubicBezTo>
                    <a:pt x="3201" y="946"/>
                    <a:pt x="3215" y="1432"/>
                    <a:pt x="3272" y="1820"/>
                  </a:cubicBezTo>
                  <a:cubicBezTo>
                    <a:pt x="3011" y="1672"/>
                    <a:pt x="2736" y="1538"/>
                    <a:pt x="2461" y="1418"/>
                  </a:cubicBezTo>
                  <a:cubicBezTo>
                    <a:pt x="2672" y="1164"/>
                    <a:pt x="3004" y="692"/>
                    <a:pt x="2912" y="346"/>
                  </a:cubicBezTo>
                  <a:cubicBezTo>
                    <a:pt x="2870" y="191"/>
                    <a:pt x="2743" y="71"/>
                    <a:pt x="2588" y="29"/>
                  </a:cubicBezTo>
                  <a:cubicBezTo>
                    <a:pt x="2535" y="10"/>
                    <a:pt x="2481" y="1"/>
                    <a:pt x="2428" y="1"/>
                  </a:cubicBez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1858;p39">
            <a:extLst>
              <a:ext uri="{FF2B5EF4-FFF2-40B4-BE49-F238E27FC236}">
                <a16:creationId xmlns:a16="http://schemas.microsoft.com/office/drawing/2014/main" id="{272C2F86-5D47-4C1C-8CAA-5D9AD72BAA58}"/>
              </a:ext>
            </a:extLst>
          </p:cNvPr>
          <p:cNvSpPr/>
          <p:nvPr/>
        </p:nvSpPr>
        <p:spPr>
          <a:xfrm>
            <a:off x="667112" y="3746648"/>
            <a:ext cx="217800" cy="2178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TextBox 26">
            <a:extLst>
              <a:ext uri="{FF2B5EF4-FFF2-40B4-BE49-F238E27FC236}">
                <a16:creationId xmlns:a16="http://schemas.microsoft.com/office/drawing/2014/main" id="{34229A29-26F6-45EF-BA4C-F8DDD6032633}"/>
              </a:ext>
            </a:extLst>
          </p:cNvPr>
          <p:cNvSpPr txBox="1"/>
          <p:nvPr/>
        </p:nvSpPr>
        <p:spPr>
          <a:xfrm>
            <a:off x="993812" y="3582820"/>
            <a:ext cx="4575600" cy="477054"/>
          </a:xfrm>
          <a:prstGeom prst="rect">
            <a:avLst/>
          </a:prstGeom>
          <a:noFill/>
        </p:spPr>
        <p:txBody>
          <a:bodyPr wrap="square">
            <a:spAutoFit/>
          </a:bodyPr>
          <a:lstStyle/>
          <a:p>
            <a:r>
              <a:rPr lang="en-US" sz="2500" b="1" dirty="0">
                <a:solidFill>
                  <a:schemeClr val="dk2"/>
                </a:solidFill>
                <a:latin typeface="Fira Sans"/>
                <a:sym typeface="Fira Sans"/>
              </a:rPr>
              <a:t>Hybrid RSA + AES Encryption</a:t>
            </a:r>
          </a:p>
        </p:txBody>
      </p:sp>
      <p:sp>
        <p:nvSpPr>
          <p:cNvPr id="29" name="TextBox 28">
            <a:extLst>
              <a:ext uri="{FF2B5EF4-FFF2-40B4-BE49-F238E27FC236}">
                <a16:creationId xmlns:a16="http://schemas.microsoft.com/office/drawing/2014/main" id="{FA1A8DF7-3FBF-49EA-B5F5-66AD4F2904D2}"/>
              </a:ext>
            </a:extLst>
          </p:cNvPr>
          <p:cNvSpPr txBox="1"/>
          <p:nvPr/>
        </p:nvSpPr>
        <p:spPr>
          <a:xfrm>
            <a:off x="884911" y="4152154"/>
            <a:ext cx="7820417" cy="954107"/>
          </a:xfrm>
          <a:prstGeom prst="rect">
            <a:avLst/>
          </a:prstGeom>
          <a:noFill/>
        </p:spPr>
        <p:txBody>
          <a:bodyPr wrap="square">
            <a:spAutoFit/>
          </a:bodyPr>
          <a:lstStyle/>
          <a:p>
            <a:r>
              <a:rPr lang="en-US" dirty="0"/>
              <a:t>Hybrid RSA + AES encryption is a secure method that combines two algorithms. AES quickly encrypts the actual data, while RSA encrypts the AES key for safe sharing. This approach ensures both speed and strong security, making it ideal for protecting sensitive files. Only someone with the RSA private key can unlock the AES key and decrypt the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5"/>
        <p:cNvGrpSpPr/>
        <p:nvPr/>
      </p:nvGrpSpPr>
      <p:grpSpPr>
        <a:xfrm>
          <a:off x="0" y="0"/>
          <a:ext cx="0" cy="0"/>
          <a:chOff x="0" y="0"/>
          <a:chExt cx="0" cy="0"/>
        </a:xfrm>
      </p:grpSpPr>
      <p:sp>
        <p:nvSpPr>
          <p:cNvPr id="1316" name="Google Shape;1316;p36"/>
          <p:cNvSpPr/>
          <p:nvPr/>
        </p:nvSpPr>
        <p:spPr>
          <a:xfrm rot="-5400000" flipH="1">
            <a:off x="4576950" y="-964800"/>
            <a:ext cx="560400" cy="8573700"/>
          </a:xfrm>
          <a:prstGeom prst="round2SameRect">
            <a:avLst>
              <a:gd name="adj1" fmla="val 50000"/>
              <a:gd name="adj2" fmla="val 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6"/>
          <p:cNvSpPr/>
          <p:nvPr/>
        </p:nvSpPr>
        <p:spPr>
          <a:xfrm rot="5400000">
            <a:off x="4006375" y="-2782600"/>
            <a:ext cx="560400" cy="8573700"/>
          </a:xfrm>
          <a:prstGeom prst="round2SameRect">
            <a:avLst>
              <a:gd name="adj1" fmla="val 50000"/>
              <a:gd name="adj2" fmla="val 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6"/>
          <p:cNvSpPr txBox="1">
            <a:spLocks noGrp="1"/>
          </p:cNvSpPr>
          <p:nvPr>
            <p:ph type="subTitle" idx="16"/>
          </p:nvPr>
        </p:nvSpPr>
        <p:spPr>
          <a:xfrm>
            <a:off x="717550" y="1791437"/>
            <a:ext cx="2336400" cy="380100"/>
          </a:xfrm>
          <a:prstGeom prst="rect">
            <a:avLst/>
          </a:prstGeom>
        </p:spPr>
        <p:txBody>
          <a:bodyPr spcFirstLastPara="1" wrap="square" lIns="91425" tIns="0" rIns="91425" bIns="0" anchor="b" anchorCtr="0">
            <a:noAutofit/>
          </a:bodyPr>
          <a:lstStyle/>
          <a:p>
            <a:pPr marL="0" indent="0"/>
            <a:r>
              <a:rPr lang="en-US" dirty="0"/>
              <a:t>Delivery </a:t>
            </a:r>
          </a:p>
        </p:txBody>
      </p:sp>
      <p:sp>
        <p:nvSpPr>
          <p:cNvPr id="1319" name="Google Shape;1319;p36"/>
          <p:cNvSpPr txBox="1">
            <a:spLocks noGrp="1"/>
          </p:cNvSpPr>
          <p:nvPr>
            <p:ph type="title"/>
          </p:nvPr>
        </p:nvSpPr>
        <p:spPr>
          <a:xfrm>
            <a:off x="717550" y="1282850"/>
            <a:ext cx="1275300" cy="4428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solidFill>
                  <a:schemeClr val="lt1"/>
                </a:solidFill>
              </a:rPr>
              <a:t>01</a:t>
            </a:r>
            <a:endParaRPr>
              <a:solidFill>
                <a:schemeClr val="lt1"/>
              </a:solidFill>
            </a:endParaRPr>
          </a:p>
        </p:txBody>
      </p:sp>
      <p:sp>
        <p:nvSpPr>
          <p:cNvPr id="1320" name="Google Shape;1320;p36"/>
          <p:cNvSpPr txBox="1">
            <a:spLocks noGrp="1"/>
          </p:cNvSpPr>
          <p:nvPr>
            <p:ph type="subTitle" idx="1"/>
          </p:nvPr>
        </p:nvSpPr>
        <p:spPr>
          <a:xfrm>
            <a:off x="717550" y="2257186"/>
            <a:ext cx="2336400" cy="484800"/>
          </a:xfrm>
          <a:prstGeom prst="rect">
            <a:avLst/>
          </a:prstGeom>
        </p:spPr>
        <p:txBody>
          <a:bodyPr spcFirstLastPara="1" wrap="square" lIns="91425" tIns="91425" rIns="91425" bIns="91425" anchor="t" anchorCtr="0">
            <a:noAutofit/>
          </a:bodyPr>
          <a:lstStyle/>
          <a:p>
            <a:pPr marL="0" indent="0"/>
            <a:r>
              <a:rPr lang="en-US" dirty="0"/>
              <a:t>Malware enters through email or websites.</a:t>
            </a:r>
          </a:p>
          <a:p>
            <a:pPr marL="0" lvl="0" indent="0" algn="l" rtl="0">
              <a:spcBef>
                <a:spcPts val="0"/>
              </a:spcBef>
              <a:spcAft>
                <a:spcPts val="0"/>
              </a:spcAft>
              <a:buNone/>
            </a:pPr>
            <a:endParaRPr dirty="0"/>
          </a:p>
        </p:txBody>
      </p:sp>
      <p:sp>
        <p:nvSpPr>
          <p:cNvPr id="1321" name="Google Shape;1321;p36"/>
          <p:cNvSpPr txBox="1">
            <a:spLocks noGrp="1"/>
          </p:cNvSpPr>
          <p:nvPr>
            <p:ph type="title" idx="2"/>
          </p:nvPr>
        </p:nvSpPr>
        <p:spPr>
          <a:xfrm>
            <a:off x="3403800" y="1282850"/>
            <a:ext cx="1275300" cy="4428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solidFill>
                  <a:schemeClr val="lt1"/>
                </a:solidFill>
              </a:rPr>
              <a:t>02</a:t>
            </a:r>
            <a:endParaRPr>
              <a:solidFill>
                <a:schemeClr val="lt1"/>
              </a:solidFill>
            </a:endParaRPr>
          </a:p>
        </p:txBody>
      </p:sp>
      <p:sp>
        <p:nvSpPr>
          <p:cNvPr id="1322" name="Google Shape;1322;p36"/>
          <p:cNvSpPr txBox="1">
            <a:spLocks noGrp="1"/>
          </p:cNvSpPr>
          <p:nvPr>
            <p:ph type="subTitle" idx="3"/>
          </p:nvPr>
        </p:nvSpPr>
        <p:spPr>
          <a:xfrm>
            <a:off x="3403800" y="2257186"/>
            <a:ext cx="2550600" cy="522590"/>
          </a:xfrm>
          <a:prstGeom prst="rect">
            <a:avLst/>
          </a:prstGeom>
        </p:spPr>
        <p:txBody>
          <a:bodyPr spcFirstLastPara="1" wrap="square" lIns="91425" tIns="91425" rIns="91425" bIns="91425" anchor="t" anchorCtr="0">
            <a:noAutofit/>
          </a:bodyPr>
          <a:lstStyle/>
          <a:p>
            <a:pPr marL="0" indent="0"/>
            <a:r>
              <a:rPr lang="en-US" dirty="0"/>
              <a:t>Connects to attacker, downloads harmful software.</a:t>
            </a:r>
          </a:p>
          <a:p>
            <a:pPr marL="0" lvl="0" indent="0" algn="l" rtl="0">
              <a:spcBef>
                <a:spcPts val="0"/>
              </a:spcBef>
              <a:spcAft>
                <a:spcPts val="0"/>
              </a:spcAft>
              <a:buNone/>
            </a:pPr>
            <a:endParaRPr dirty="0"/>
          </a:p>
        </p:txBody>
      </p:sp>
      <p:sp>
        <p:nvSpPr>
          <p:cNvPr id="1323" name="Google Shape;1323;p36"/>
          <p:cNvSpPr txBox="1">
            <a:spLocks noGrp="1"/>
          </p:cNvSpPr>
          <p:nvPr>
            <p:ph type="title" idx="4"/>
          </p:nvPr>
        </p:nvSpPr>
        <p:spPr>
          <a:xfrm>
            <a:off x="6090050" y="1282850"/>
            <a:ext cx="1275300" cy="4428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solidFill>
                  <a:schemeClr val="lt1"/>
                </a:solidFill>
              </a:rPr>
              <a:t>03</a:t>
            </a:r>
            <a:endParaRPr>
              <a:solidFill>
                <a:schemeClr val="lt1"/>
              </a:solidFill>
            </a:endParaRPr>
          </a:p>
        </p:txBody>
      </p:sp>
      <p:sp>
        <p:nvSpPr>
          <p:cNvPr id="1324" name="Google Shape;1324;p36"/>
          <p:cNvSpPr txBox="1">
            <a:spLocks noGrp="1"/>
          </p:cNvSpPr>
          <p:nvPr>
            <p:ph type="subTitle" idx="5"/>
          </p:nvPr>
        </p:nvSpPr>
        <p:spPr>
          <a:xfrm>
            <a:off x="6304250" y="2238461"/>
            <a:ext cx="2336400" cy="484800"/>
          </a:xfrm>
          <a:prstGeom prst="rect">
            <a:avLst/>
          </a:prstGeom>
        </p:spPr>
        <p:txBody>
          <a:bodyPr spcFirstLastPara="1" wrap="square" lIns="91425" tIns="91425" rIns="91425" bIns="91425" anchor="t" anchorCtr="0">
            <a:noAutofit/>
          </a:bodyPr>
          <a:lstStyle/>
          <a:p>
            <a:pPr marL="0" indent="0"/>
            <a:r>
              <a:rPr lang="en-US" dirty="0"/>
              <a:t>Attacker explores system, finds valuable data.</a:t>
            </a:r>
          </a:p>
          <a:p>
            <a:pPr marL="0" lvl="0" indent="0" algn="l" rtl="0">
              <a:spcBef>
                <a:spcPts val="0"/>
              </a:spcBef>
              <a:spcAft>
                <a:spcPts val="0"/>
              </a:spcAft>
              <a:buNone/>
            </a:pPr>
            <a:endParaRPr dirty="0"/>
          </a:p>
        </p:txBody>
      </p:sp>
      <p:sp>
        <p:nvSpPr>
          <p:cNvPr id="1325" name="Google Shape;1325;p36"/>
          <p:cNvSpPr txBox="1">
            <a:spLocks noGrp="1"/>
          </p:cNvSpPr>
          <p:nvPr>
            <p:ph type="title" idx="6"/>
          </p:nvPr>
        </p:nvSpPr>
        <p:spPr>
          <a:xfrm>
            <a:off x="717550" y="3100650"/>
            <a:ext cx="1275300" cy="4428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solidFill>
                  <a:schemeClr val="lt1"/>
                </a:solidFill>
              </a:rPr>
              <a:t>04</a:t>
            </a:r>
            <a:endParaRPr>
              <a:solidFill>
                <a:schemeClr val="lt1"/>
              </a:solidFill>
            </a:endParaRPr>
          </a:p>
        </p:txBody>
      </p:sp>
      <p:sp>
        <p:nvSpPr>
          <p:cNvPr id="1326" name="Google Shape;1326;p36"/>
          <p:cNvSpPr txBox="1">
            <a:spLocks noGrp="1"/>
          </p:cNvSpPr>
          <p:nvPr>
            <p:ph type="subTitle" idx="7"/>
          </p:nvPr>
        </p:nvSpPr>
        <p:spPr>
          <a:xfrm>
            <a:off x="282696" y="4012137"/>
            <a:ext cx="2112421" cy="484800"/>
          </a:xfrm>
          <a:prstGeom prst="rect">
            <a:avLst/>
          </a:prstGeom>
        </p:spPr>
        <p:txBody>
          <a:bodyPr spcFirstLastPara="1" wrap="square" lIns="91425" tIns="91425" rIns="91425" bIns="91425" anchor="t" anchorCtr="0">
            <a:noAutofit/>
          </a:bodyPr>
          <a:lstStyle/>
          <a:p>
            <a:pPr marL="0" indent="0"/>
            <a:r>
              <a:rPr lang="en-US" dirty="0"/>
              <a:t>Data is stolen and sent away.</a:t>
            </a:r>
          </a:p>
          <a:p>
            <a:pPr marL="0" lvl="0" indent="0" algn="l" rtl="0">
              <a:spcBef>
                <a:spcPts val="0"/>
              </a:spcBef>
              <a:spcAft>
                <a:spcPts val="0"/>
              </a:spcAft>
              <a:buNone/>
            </a:pPr>
            <a:endParaRPr dirty="0"/>
          </a:p>
        </p:txBody>
      </p:sp>
      <p:sp>
        <p:nvSpPr>
          <p:cNvPr id="1327" name="Google Shape;1327;p36"/>
          <p:cNvSpPr txBox="1">
            <a:spLocks noGrp="1"/>
          </p:cNvSpPr>
          <p:nvPr>
            <p:ph type="title" idx="8"/>
          </p:nvPr>
        </p:nvSpPr>
        <p:spPr>
          <a:xfrm>
            <a:off x="4679100" y="3143654"/>
            <a:ext cx="1275300" cy="4428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solidFill>
                  <a:schemeClr val="lt1"/>
                </a:solidFill>
              </a:rPr>
              <a:t>06</a:t>
            </a:r>
          </a:p>
        </p:txBody>
      </p:sp>
      <p:sp>
        <p:nvSpPr>
          <p:cNvPr id="1328" name="Google Shape;1328;p36"/>
          <p:cNvSpPr txBox="1">
            <a:spLocks noGrp="1"/>
          </p:cNvSpPr>
          <p:nvPr>
            <p:ph type="subTitle" idx="9"/>
          </p:nvPr>
        </p:nvSpPr>
        <p:spPr>
          <a:xfrm>
            <a:off x="4610017" y="4144099"/>
            <a:ext cx="2336400" cy="484800"/>
          </a:xfrm>
          <a:prstGeom prst="rect">
            <a:avLst/>
          </a:prstGeom>
        </p:spPr>
        <p:txBody>
          <a:bodyPr spcFirstLastPara="1" wrap="square" lIns="91425" tIns="91425" rIns="91425" bIns="91425" anchor="t" anchorCtr="0">
            <a:noAutofit/>
          </a:bodyPr>
          <a:lstStyle/>
          <a:p>
            <a:pPr marL="0" indent="0"/>
            <a:r>
              <a:rPr lang="en-US" dirty="0"/>
              <a:t>Attackers demand money to unlock files.</a:t>
            </a:r>
          </a:p>
          <a:p>
            <a:pPr marL="0" lvl="0" indent="0" algn="l" rtl="0">
              <a:spcBef>
                <a:spcPts val="0"/>
              </a:spcBef>
              <a:spcAft>
                <a:spcPts val="0"/>
              </a:spcAft>
              <a:buNone/>
            </a:pPr>
            <a:endParaRPr dirty="0"/>
          </a:p>
        </p:txBody>
      </p:sp>
      <p:sp>
        <p:nvSpPr>
          <p:cNvPr id="1329" name="Google Shape;1329;p36"/>
          <p:cNvSpPr txBox="1">
            <a:spLocks noGrp="1"/>
          </p:cNvSpPr>
          <p:nvPr>
            <p:ph type="title" idx="13"/>
          </p:nvPr>
        </p:nvSpPr>
        <p:spPr>
          <a:xfrm>
            <a:off x="6894000" y="3076514"/>
            <a:ext cx="1275300" cy="4428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solidFill>
                  <a:schemeClr val="lt1"/>
                </a:solidFill>
              </a:rPr>
              <a:t>07</a:t>
            </a:r>
            <a:endParaRPr dirty="0">
              <a:solidFill>
                <a:schemeClr val="lt1"/>
              </a:solidFill>
            </a:endParaRPr>
          </a:p>
        </p:txBody>
      </p:sp>
      <p:sp>
        <p:nvSpPr>
          <p:cNvPr id="1330" name="Google Shape;1330;p36"/>
          <p:cNvSpPr txBox="1">
            <a:spLocks noGrp="1"/>
          </p:cNvSpPr>
          <p:nvPr>
            <p:ph type="subTitle" idx="14"/>
          </p:nvPr>
        </p:nvSpPr>
        <p:spPr>
          <a:xfrm>
            <a:off x="6944460" y="4173915"/>
            <a:ext cx="2336400" cy="484800"/>
          </a:xfrm>
          <a:prstGeom prst="rect">
            <a:avLst/>
          </a:prstGeom>
        </p:spPr>
        <p:txBody>
          <a:bodyPr spcFirstLastPara="1" wrap="square" lIns="91425" tIns="91425" rIns="91425" bIns="91425" anchor="t" anchorCtr="0">
            <a:noAutofit/>
          </a:bodyPr>
          <a:lstStyle/>
          <a:p>
            <a:pPr marL="0" indent="0"/>
            <a:r>
              <a:rPr lang="en-US" dirty="0"/>
              <a:t>Clean system, remove malware, restore operations.</a:t>
            </a:r>
          </a:p>
          <a:p>
            <a:pPr marL="0" lvl="0" indent="0" algn="l" rtl="0">
              <a:spcBef>
                <a:spcPts val="0"/>
              </a:spcBef>
              <a:spcAft>
                <a:spcPts val="0"/>
              </a:spcAft>
              <a:buNone/>
            </a:pPr>
            <a:endParaRPr dirty="0"/>
          </a:p>
        </p:txBody>
      </p:sp>
      <p:sp>
        <p:nvSpPr>
          <p:cNvPr id="1331" name="Google Shape;1331;p36"/>
          <p:cNvSpPr txBox="1">
            <a:spLocks noGrp="1"/>
          </p:cNvSpPr>
          <p:nvPr>
            <p:ph type="title" idx="15"/>
          </p:nvPr>
        </p:nvSpPr>
        <p:spPr>
          <a:xfrm>
            <a:off x="-275" y="361924"/>
            <a:ext cx="8351100" cy="703801"/>
          </a:xfrm>
          <a:prstGeom prst="rect">
            <a:avLst/>
          </a:prstGeom>
        </p:spPr>
        <p:txBody>
          <a:bodyPr spcFirstLastPara="1" wrap="square" lIns="91425" tIns="91425" rIns="91425" bIns="91425" anchor="ctr" anchorCtr="0">
            <a:noAutofit/>
          </a:bodyPr>
          <a:lstStyle/>
          <a:p>
            <a:pPr algn="l"/>
            <a:r>
              <a:rPr lang="en-US" b="1" i="0" dirty="0">
                <a:solidFill>
                  <a:schemeClr val="bg1">
                    <a:lumMod val="10000"/>
                  </a:schemeClr>
                </a:solidFill>
                <a:effectLst/>
                <a:latin typeface="gilroy"/>
              </a:rPr>
              <a:t>The 7 Stages of a Ransomware Kill Chain </a:t>
            </a:r>
            <a:endParaRPr dirty="0">
              <a:solidFill>
                <a:schemeClr val="bg1">
                  <a:lumMod val="10000"/>
                </a:schemeClr>
              </a:solidFill>
            </a:endParaRPr>
          </a:p>
        </p:txBody>
      </p:sp>
      <p:sp>
        <p:nvSpPr>
          <p:cNvPr id="1332" name="Google Shape;1332;p36"/>
          <p:cNvSpPr txBox="1">
            <a:spLocks noGrp="1"/>
          </p:cNvSpPr>
          <p:nvPr>
            <p:ph type="subTitle" idx="17"/>
          </p:nvPr>
        </p:nvSpPr>
        <p:spPr>
          <a:xfrm>
            <a:off x="3228875" y="1818285"/>
            <a:ext cx="2686250" cy="380100"/>
          </a:xfrm>
          <a:prstGeom prst="rect">
            <a:avLst/>
          </a:prstGeom>
        </p:spPr>
        <p:txBody>
          <a:bodyPr spcFirstLastPara="1" wrap="square" lIns="91425" tIns="0" rIns="91425" bIns="0" anchor="b" anchorCtr="0">
            <a:noAutofit/>
          </a:bodyPr>
          <a:lstStyle/>
          <a:p>
            <a:pPr algn="l"/>
            <a:r>
              <a:rPr lang="en-US" dirty="0"/>
              <a:t>Payload Install </a:t>
            </a:r>
          </a:p>
        </p:txBody>
      </p:sp>
      <p:sp>
        <p:nvSpPr>
          <p:cNvPr id="1333" name="Google Shape;1333;p36"/>
          <p:cNvSpPr txBox="1">
            <a:spLocks noGrp="1"/>
          </p:cNvSpPr>
          <p:nvPr>
            <p:ph type="subTitle" idx="18"/>
          </p:nvPr>
        </p:nvSpPr>
        <p:spPr>
          <a:xfrm>
            <a:off x="6090050" y="1808068"/>
            <a:ext cx="3140350" cy="406775"/>
          </a:xfrm>
          <a:prstGeom prst="rect">
            <a:avLst/>
          </a:prstGeom>
        </p:spPr>
        <p:txBody>
          <a:bodyPr spcFirstLastPara="1" wrap="square" lIns="91425" tIns="0" rIns="91425" bIns="0" anchor="b" anchorCtr="0">
            <a:noAutofit/>
          </a:bodyPr>
          <a:lstStyle/>
          <a:p>
            <a:pPr algn="l"/>
            <a:r>
              <a:rPr lang="en-US" dirty="0"/>
              <a:t>Reconnaissance</a:t>
            </a:r>
            <a:r>
              <a:rPr lang="en-US" b="0" i="0" dirty="0">
                <a:solidFill>
                  <a:srgbClr val="000000"/>
                </a:solidFill>
                <a:effectLst/>
                <a:latin typeface="gilroy"/>
              </a:rPr>
              <a:t>  </a:t>
            </a:r>
          </a:p>
        </p:txBody>
      </p:sp>
      <p:sp>
        <p:nvSpPr>
          <p:cNvPr id="1334" name="Google Shape;1334;p36"/>
          <p:cNvSpPr txBox="1">
            <a:spLocks noGrp="1"/>
          </p:cNvSpPr>
          <p:nvPr>
            <p:ph type="subTitle" idx="19"/>
          </p:nvPr>
        </p:nvSpPr>
        <p:spPr>
          <a:xfrm>
            <a:off x="308375" y="3670600"/>
            <a:ext cx="2336400" cy="380100"/>
          </a:xfrm>
          <a:prstGeom prst="rect">
            <a:avLst/>
          </a:prstGeom>
        </p:spPr>
        <p:txBody>
          <a:bodyPr spcFirstLastPara="1" wrap="square" lIns="91425" tIns="0" rIns="91425" bIns="0" anchor="b" anchorCtr="0">
            <a:noAutofit/>
          </a:bodyPr>
          <a:lstStyle/>
          <a:p>
            <a:pPr marL="0" indent="0"/>
            <a:r>
              <a:rPr lang="en-US" dirty="0"/>
              <a:t>Exfiltration</a:t>
            </a:r>
          </a:p>
        </p:txBody>
      </p:sp>
      <p:sp>
        <p:nvSpPr>
          <p:cNvPr id="1335" name="Google Shape;1335;p36"/>
          <p:cNvSpPr txBox="1">
            <a:spLocks noGrp="1"/>
          </p:cNvSpPr>
          <p:nvPr>
            <p:ph type="subTitle" idx="20"/>
          </p:nvPr>
        </p:nvSpPr>
        <p:spPr>
          <a:xfrm>
            <a:off x="4679100" y="3643752"/>
            <a:ext cx="2336400" cy="380100"/>
          </a:xfrm>
          <a:prstGeom prst="rect">
            <a:avLst/>
          </a:prstGeom>
        </p:spPr>
        <p:txBody>
          <a:bodyPr spcFirstLastPara="1" wrap="square" lIns="91425" tIns="0" rIns="91425" bIns="0" anchor="b" anchorCtr="0">
            <a:noAutofit/>
          </a:bodyPr>
          <a:lstStyle/>
          <a:p>
            <a:pPr marL="0" indent="0"/>
            <a:r>
              <a:rPr lang="en-US" dirty="0"/>
              <a:t> The Ransom </a:t>
            </a:r>
            <a:r>
              <a:rPr lang="en-US" b="0" i="0" dirty="0">
                <a:solidFill>
                  <a:srgbClr val="000000"/>
                </a:solidFill>
                <a:effectLst/>
                <a:latin typeface="gilroy"/>
              </a:rPr>
              <a:t> </a:t>
            </a:r>
          </a:p>
        </p:txBody>
      </p:sp>
      <p:sp>
        <p:nvSpPr>
          <p:cNvPr id="1336" name="Google Shape;1336;p36"/>
          <p:cNvSpPr txBox="1">
            <a:spLocks noGrp="1"/>
          </p:cNvSpPr>
          <p:nvPr>
            <p:ph type="subTitle" idx="21"/>
          </p:nvPr>
        </p:nvSpPr>
        <p:spPr>
          <a:xfrm>
            <a:off x="6894000" y="3643752"/>
            <a:ext cx="2336400" cy="380100"/>
          </a:xfrm>
          <a:prstGeom prst="rect">
            <a:avLst/>
          </a:prstGeom>
        </p:spPr>
        <p:txBody>
          <a:bodyPr spcFirstLastPara="1" wrap="square" lIns="91425" tIns="0" rIns="91425" bIns="0" anchor="b" anchorCtr="0">
            <a:noAutofit/>
          </a:bodyPr>
          <a:lstStyle/>
          <a:p>
            <a:pPr marL="0" indent="0"/>
            <a:r>
              <a:rPr lang="en-US" dirty="0"/>
              <a:t>Remediation </a:t>
            </a:r>
          </a:p>
        </p:txBody>
      </p:sp>
      <p:sp>
        <p:nvSpPr>
          <p:cNvPr id="23" name="Google Shape;1327;p36">
            <a:extLst>
              <a:ext uri="{FF2B5EF4-FFF2-40B4-BE49-F238E27FC236}">
                <a16:creationId xmlns:a16="http://schemas.microsoft.com/office/drawing/2014/main" id="{2FA9DEAD-7A13-48AB-8AEA-E17409D56CDF}"/>
              </a:ext>
            </a:extLst>
          </p:cNvPr>
          <p:cNvSpPr txBox="1">
            <a:spLocks/>
          </p:cNvSpPr>
          <p:nvPr/>
        </p:nvSpPr>
        <p:spPr>
          <a:xfrm>
            <a:off x="2698325" y="3142651"/>
            <a:ext cx="1275300" cy="4428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Fira Sans"/>
              <a:buNone/>
              <a:defRPr sz="3000" b="0" i="0" u="none" strike="noStrike" cap="none">
                <a:solidFill>
                  <a:schemeClr val="dk1"/>
                </a:solidFill>
                <a:latin typeface="Fira Sans"/>
                <a:ea typeface="Fira Sans"/>
                <a:cs typeface="Fira Sans"/>
                <a:sym typeface="Fira Sans"/>
              </a:defRPr>
            </a:lvl1pPr>
            <a:lvl2pPr marR="0" lvl="1" algn="l" rtl="0">
              <a:lnSpc>
                <a:spcPct val="100000"/>
              </a:lnSpc>
              <a:spcBef>
                <a:spcPts val="0"/>
              </a:spcBef>
              <a:spcAft>
                <a:spcPts val="0"/>
              </a:spcAft>
              <a:buClr>
                <a:schemeClr val="dk1"/>
              </a:buClr>
              <a:buSzPts val="3000"/>
              <a:buFont typeface="Fira Sans"/>
              <a:buNone/>
              <a:defRPr sz="3000" b="0" i="0" u="none" strike="noStrike" cap="none">
                <a:solidFill>
                  <a:schemeClr val="dk1"/>
                </a:solidFill>
                <a:latin typeface="Fira Sans"/>
                <a:ea typeface="Fira Sans"/>
                <a:cs typeface="Fira Sans"/>
                <a:sym typeface="Fira Sans"/>
              </a:defRPr>
            </a:lvl2pPr>
            <a:lvl3pPr marR="0" lvl="2" algn="l" rtl="0">
              <a:lnSpc>
                <a:spcPct val="100000"/>
              </a:lnSpc>
              <a:spcBef>
                <a:spcPts val="0"/>
              </a:spcBef>
              <a:spcAft>
                <a:spcPts val="0"/>
              </a:spcAft>
              <a:buClr>
                <a:schemeClr val="dk1"/>
              </a:buClr>
              <a:buSzPts val="3000"/>
              <a:buFont typeface="Fira Sans"/>
              <a:buNone/>
              <a:defRPr sz="3000" b="0" i="0" u="none" strike="noStrike" cap="none">
                <a:solidFill>
                  <a:schemeClr val="dk1"/>
                </a:solidFill>
                <a:latin typeface="Fira Sans"/>
                <a:ea typeface="Fira Sans"/>
                <a:cs typeface="Fira Sans"/>
                <a:sym typeface="Fira Sans"/>
              </a:defRPr>
            </a:lvl3pPr>
            <a:lvl4pPr marR="0" lvl="3" algn="l" rtl="0">
              <a:lnSpc>
                <a:spcPct val="100000"/>
              </a:lnSpc>
              <a:spcBef>
                <a:spcPts val="0"/>
              </a:spcBef>
              <a:spcAft>
                <a:spcPts val="0"/>
              </a:spcAft>
              <a:buClr>
                <a:schemeClr val="dk1"/>
              </a:buClr>
              <a:buSzPts val="3000"/>
              <a:buFont typeface="Fira Sans"/>
              <a:buNone/>
              <a:defRPr sz="3000" b="0" i="0" u="none" strike="noStrike" cap="none">
                <a:solidFill>
                  <a:schemeClr val="dk1"/>
                </a:solidFill>
                <a:latin typeface="Fira Sans"/>
                <a:ea typeface="Fira Sans"/>
                <a:cs typeface="Fira Sans"/>
                <a:sym typeface="Fira Sans"/>
              </a:defRPr>
            </a:lvl4pPr>
            <a:lvl5pPr marR="0" lvl="4" algn="l" rtl="0">
              <a:lnSpc>
                <a:spcPct val="100000"/>
              </a:lnSpc>
              <a:spcBef>
                <a:spcPts val="0"/>
              </a:spcBef>
              <a:spcAft>
                <a:spcPts val="0"/>
              </a:spcAft>
              <a:buClr>
                <a:schemeClr val="dk1"/>
              </a:buClr>
              <a:buSzPts val="3000"/>
              <a:buFont typeface="Fira Sans"/>
              <a:buNone/>
              <a:defRPr sz="3000" b="0" i="0" u="none" strike="noStrike" cap="none">
                <a:solidFill>
                  <a:schemeClr val="dk1"/>
                </a:solidFill>
                <a:latin typeface="Fira Sans"/>
                <a:ea typeface="Fira Sans"/>
                <a:cs typeface="Fira Sans"/>
                <a:sym typeface="Fira Sans"/>
              </a:defRPr>
            </a:lvl5pPr>
            <a:lvl6pPr marR="0" lvl="5" algn="l" rtl="0">
              <a:lnSpc>
                <a:spcPct val="100000"/>
              </a:lnSpc>
              <a:spcBef>
                <a:spcPts val="0"/>
              </a:spcBef>
              <a:spcAft>
                <a:spcPts val="0"/>
              </a:spcAft>
              <a:buClr>
                <a:schemeClr val="dk1"/>
              </a:buClr>
              <a:buSzPts val="3000"/>
              <a:buFont typeface="Fira Sans"/>
              <a:buNone/>
              <a:defRPr sz="3000" b="0" i="0" u="none" strike="noStrike" cap="none">
                <a:solidFill>
                  <a:schemeClr val="dk1"/>
                </a:solidFill>
                <a:latin typeface="Fira Sans"/>
                <a:ea typeface="Fira Sans"/>
                <a:cs typeface="Fira Sans"/>
                <a:sym typeface="Fira Sans"/>
              </a:defRPr>
            </a:lvl6pPr>
            <a:lvl7pPr marR="0" lvl="6" algn="l" rtl="0">
              <a:lnSpc>
                <a:spcPct val="100000"/>
              </a:lnSpc>
              <a:spcBef>
                <a:spcPts val="0"/>
              </a:spcBef>
              <a:spcAft>
                <a:spcPts val="0"/>
              </a:spcAft>
              <a:buClr>
                <a:schemeClr val="dk1"/>
              </a:buClr>
              <a:buSzPts val="3000"/>
              <a:buFont typeface="Fira Sans"/>
              <a:buNone/>
              <a:defRPr sz="3000" b="0" i="0" u="none" strike="noStrike" cap="none">
                <a:solidFill>
                  <a:schemeClr val="dk1"/>
                </a:solidFill>
                <a:latin typeface="Fira Sans"/>
                <a:ea typeface="Fira Sans"/>
                <a:cs typeface="Fira Sans"/>
                <a:sym typeface="Fira Sans"/>
              </a:defRPr>
            </a:lvl7pPr>
            <a:lvl8pPr marR="0" lvl="7" algn="l" rtl="0">
              <a:lnSpc>
                <a:spcPct val="100000"/>
              </a:lnSpc>
              <a:spcBef>
                <a:spcPts val="0"/>
              </a:spcBef>
              <a:spcAft>
                <a:spcPts val="0"/>
              </a:spcAft>
              <a:buClr>
                <a:schemeClr val="dk1"/>
              </a:buClr>
              <a:buSzPts val="3000"/>
              <a:buFont typeface="Fira Sans"/>
              <a:buNone/>
              <a:defRPr sz="3000" b="0" i="0" u="none" strike="noStrike" cap="none">
                <a:solidFill>
                  <a:schemeClr val="dk1"/>
                </a:solidFill>
                <a:latin typeface="Fira Sans"/>
                <a:ea typeface="Fira Sans"/>
                <a:cs typeface="Fira Sans"/>
                <a:sym typeface="Fira Sans"/>
              </a:defRPr>
            </a:lvl8pPr>
            <a:lvl9pPr marR="0" lvl="8" algn="l" rtl="0">
              <a:lnSpc>
                <a:spcPct val="100000"/>
              </a:lnSpc>
              <a:spcBef>
                <a:spcPts val="0"/>
              </a:spcBef>
              <a:spcAft>
                <a:spcPts val="0"/>
              </a:spcAft>
              <a:buClr>
                <a:schemeClr val="dk1"/>
              </a:buClr>
              <a:buSzPts val="3000"/>
              <a:buFont typeface="Fira Sans"/>
              <a:buNone/>
              <a:defRPr sz="3000" b="0" i="0" u="none" strike="noStrike" cap="none">
                <a:solidFill>
                  <a:schemeClr val="dk1"/>
                </a:solidFill>
                <a:latin typeface="Fira Sans"/>
                <a:ea typeface="Fira Sans"/>
                <a:cs typeface="Fira Sans"/>
                <a:sym typeface="Fira Sans"/>
              </a:defRPr>
            </a:lvl9pPr>
          </a:lstStyle>
          <a:p>
            <a:r>
              <a:rPr lang="en" dirty="0">
                <a:solidFill>
                  <a:schemeClr val="lt1"/>
                </a:solidFill>
              </a:rPr>
              <a:t>05</a:t>
            </a:r>
          </a:p>
        </p:txBody>
      </p:sp>
      <p:sp>
        <p:nvSpPr>
          <p:cNvPr id="24" name="Google Shape;1334;p36">
            <a:extLst>
              <a:ext uri="{FF2B5EF4-FFF2-40B4-BE49-F238E27FC236}">
                <a16:creationId xmlns:a16="http://schemas.microsoft.com/office/drawing/2014/main" id="{58E7449D-E987-45BA-866A-E175F7BBC6E9}"/>
              </a:ext>
            </a:extLst>
          </p:cNvPr>
          <p:cNvSpPr txBox="1">
            <a:spLocks/>
          </p:cNvSpPr>
          <p:nvPr/>
        </p:nvSpPr>
        <p:spPr>
          <a:xfrm>
            <a:off x="2619250" y="3652320"/>
            <a:ext cx="2336400" cy="3801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500" b="1" i="0" u="none" strike="noStrike" cap="none">
                <a:solidFill>
                  <a:schemeClr val="dk2"/>
                </a:solidFill>
                <a:latin typeface="Fira Sans"/>
                <a:ea typeface="Fira Sans"/>
                <a:cs typeface="Fira Sans"/>
                <a:sym typeface="Fira Sans"/>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t>Encryption </a:t>
            </a:r>
          </a:p>
        </p:txBody>
      </p:sp>
      <p:sp>
        <p:nvSpPr>
          <p:cNvPr id="26" name="TextBox 25">
            <a:extLst>
              <a:ext uri="{FF2B5EF4-FFF2-40B4-BE49-F238E27FC236}">
                <a16:creationId xmlns:a16="http://schemas.microsoft.com/office/drawing/2014/main" id="{952719E5-29F0-4F89-B919-3A30826CC4C2}"/>
              </a:ext>
            </a:extLst>
          </p:cNvPr>
          <p:cNvSpPr txBox="1"/>
          <p:nvPr/>
        </p:nvSpPr>
        <p:spPr>
          <a:xfrm>
            <a:off x="2397492" y="4127210"/>
            <a:ext cx="2212525" cy="523220"/>
          </a:xfrm>
          <a:prstGeom prst="rect">
            <a:avLst/>
          </a:prstGeom>
          <a:noFill/>
        </p:spPr>
        <p:txBody>
          <a:bodyPr wrap="square">
            <a:spAutoFit/>
          </a:bodyPr>
          <a:lstStyle/>
          <a:p>
            <a:r>
              <a:rPr lang="en-US" dirty="0"/>
              <a:t>Files are locked, become unreadable quickly.</a:t>
            </a:r>
          </a:p>
        </p:txBody>
      </p:sp>
    </p:spTree>
    <p:extLst>
      <p:ext uri="{BB962C8B-B14F-4D97-AF65-F5344CB8AC3E}">
        <p14:creationId xmlns:p14="http://schemas.microsoft.com/office/powerpoint/2010/main" val="1795204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1"/>
        <p:cNvGrpSpPr/>
        <p:nvPr/>
      </p:nvGrpSpPr>
      <p:grpSpPr>
        <a:xfrm>
          <a:off x="0" y="0"/>
          <a:ext cx="0" cy="0"/>
          <a:chOff x="0" y="0"/>
          <a:chExt cx="0" cy="0"/>
        </a:xfrm>
      </p:grpSpPr>
      <p:sp>
        <p:nvSpPr>
          <p:cNvPr id="4" name="Rectangle 3">
            <a:extLst>
              <a:ext uri="{FF2B5EF4-FFF2-40B4-BE49-F238E27FC236}">
                <a16:creationId xmlns:a16="http://schemas.microsoft.com/office/drawing/2014/main" id="{92E7DBAD-2C9E-4ACC-9A6D-2257209C06E8}"/>
              </a:ext>
            </a:extLst>
          </p:cNvPr>
          <p:cNvSpPr>
            <a:spLocks noChangeArrowheads="1"/>
          </p:cNvSpPr>
          <p:nvPr/>
        </p:nvSpPr>
        <p:spPr bwMode="auto">
          <a:xfrm>
            <a:off x="231885" y="1155856"/>
            <a:ext cx="4572275" cy="297004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altLang="en-US" sz="1800" b="1" dirty="0">
                <a:solidFill>
                  <a:schemeClr val="tx1"/>
                </a:solidFill>
                <a:latin typeface="Arial" panose="020B0604020202020204" pitchFamily="34" charset="0"/>
              </a:rPr>
              <a:t>Don’t click suspicious links or emails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Keep software and systems updated</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Use strong antivirus and firewalls</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Back up your data regularly</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Limit user access (least privilege)</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1921" name="Google Shape;1921;p42"/>
          <p:cNvGrpSpPr/>
          <p:nvPr/>
        </p:nvGrpSpPr>
        <p:grpSpPr>
          <a:xfrm rot="10800000" flipH="1">
            <a:off x="7968055" y="4109295"/>
            <a:ext cx="1207492" cy="818405"/>
            <a:chOff x="2377625" y="627425"/>
            <a:chExt cx="629525" cy="426675"/>
          </a:xfrm>
        </p:grpSpPr>
        <p:sp>
          <p:nvSpPr>
            <p:cNvPr id="1922" name="Google Shape;1922;p42"/>
            <p:cNvSpPr/>
            <p:nvPr/>
          </p:nvSpPr>
          <p:spPr>
            <a:xfrm>
              <a:off x="2394725" y="627425"/>
              <a:ext cx="612425" cy="417700"/>
            </a:xfrm>
            <a:custGeom>
              <a:avLst/>
              <a:gdLst/>
              <a:ahLst/>
              <a:cxnLst/>
              <a:rect l="l" t="t" r="r" b="b"/>
              <a:pathLst>
                <a:path w="24497" h="16708" extrusionOk="0">
                  <a:moveTo>
                    <a:pt x="24468" y="1"/>
                  </a:moveTo>
                  <a:lnTo>
                    <a:pt x="7917" y="9552"/>
                  </a:lnTo>
                  <a:lnTo>
                    <a:pt x="7874" y="9574"/>
                  </a:lnTo>
                  <a:lnTo>
                    <a:pt x="10074" y="10842"/>
                  </a:lnTo>
                  <a:lnTo>
                    <a:pt x="0" y="16665"/>
                  </a:lnTo>
                  <a:lnTo>
                    <a:pt x="21" y="16707"/>
                  </a:lnTo>
                  <a:lnTo>
                    <a:pt x="10144" y="10871"/>
                  </a:lnTo>
                  <a:lnTo>
                    <a:pt x="10179" y="10842"/>
                  </a:lnTo>
                  <a:lnTo>
                    <a:pt x="7980" y="9574"/>
                  </a:lnTo>
                  <a:lnTo>
                    <a:pt x="24497" y="43"/>
                  </a:lnTo>
                  <a:lnTo>
                    <a:pt x="24468" y="1"/>
                  </a:lnTo>
                  <a:close/>
                </a:path>
              </a:pathLst>
            </a:custGeom>
            <a:solidFill>
              <a:srgbClr val="F4EEE9"/>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2"/>
            <p:cNvSpPr/>
            <p:nvPr/>
          </p:nvSpPr>
          <p:spPr>
            <a:xfrm>
              <a:off x="2378325" y="1035750"/>
              <a:ext cx="33325" cy="17650"/>
            </a:xfrm>
            <a:custGeom>
              <a:avLst/>
              <a:gdLst/>
              <a:ahLst/>
              <a:cxnLst/>
              <a:rect l="l" t="t" r="r" b="b"/>
              <a:pathLst>
                <a:path w="1333" h="706" extrusionOk="0">
                  <a:moveTo>
                    <a:pt x="667" y="1"/>
                  </a:moveTo>
                  <a:cubicBezTo>
                    <a:pt x="519" y="1"/>
                    <a:pt x="371" y="36"/>
                    <a:pt x="233" y="106"/>
                  </a:cubicBezTo>
                  <a:cubicBezTo>
                    <a:pt x="1" y="240"/>
                    <a:pt x="1" y="466"/>
                    <a:pt x="233" y="600"/>
                  </a:cubicBezTo>
                  <a:cubicBezTo>
                    <a:pt x="371" y="670"/>
                    <a:pt x="519" y="706"/>
                    <a:pt x="667" y="706"/>
                  </a:cubicBezTo>
                  <a:cubicBezTo>
                    <a:pt x="815" y="706"/>
                    <a:pt x="963" y="670"/>
                    <a:pt x="1100" y="600"/>
                  </a:cubicBezTo>
                  <a:cubicBezTo>
                    <a:pt x="1333" y="466"/>
                    <a:pt x="1333" y="240"/>
                    <a:pt x="1100" y="106"/>
                  </a:cubicBezTo>
                  <a:cubicBezTo>
                    <a:pt x="963" y="36"/>
                    <a:pt x="815" y="1"/>
                    <a:pt x="667" y="1"/>
                  </a:cubicBezTo>
                  <a:close/>
                </a:path>
              </a:pathLst>
            </a:custGeom>
            <a:solidFill>
              <a:srgbClr val="231F20"/>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2"/>
            <p:cNvSpPr/>
            <p:nvPr/>
          </p:nvSpPr>
          <p:spPr>
            <a:xfrm>
              <a:off x="2377625" y="1035050"/>
              <a:ext cx="34925" cy="19050"/>
            </a:xfrm>
            <a:custGeom>
              <a:avLst/>
              <a:gdLst/>
              <a:ahLst/>
              <a:cxnLst/>
              <a:rect l="l" t="t" r="r" b="b"/>
              <a:pathLst>
                <a:path w="1397" h="762" extrusionOk="0">
                  <a:moveTo>
                    <a:pt x="728" y="56"/>
                  </a:moveTo>
                  <a:cubicBezTo>
                    <a:pt x="863" y="56"/>
                    <a:pt x="992" y="91"/>
                    <a:pt x="1114" y="156"/>
                  </a:cubicBezTo>
                  <a:cubicBezTo>
                    <a:pt x="1333" y="226"/>
                    <a:pt x="1333" y="536"/>
                    <a:pt x="1114" y="607"/>
                  </a:cubicBezTo>
                  <a:cubicBezTo>
                    <a:pt x="980" y="674"/>
                    <a:pt x="836" y="707"/>
                    <a:pt x="692" y="707"/>
                  </a:cubicBezTo>
                  <a:cubicBezTo>
                    <a:pt x="549" y="707"/>
                    <a:pt x="406" y="674"/>
                    <a:pt x="275" y="607"/>
                  </a:cubicBezTo>
                  <a:cubicBezTo>
                    <a:pt x="57" y="536"/>
                    <a:pt x="57" y="226"/>
                    <a:pt x="275" y="156"/>
                  </a:cubicBezTo>
                  <a:cubicBezTo>
                    <a:pt x="392" y="91"/>
                    <a:pt x="526" y="56"/>
                    <a:pt x="656" y="56"/>
                  </a:cubicBezTo>
                  <a:cubicBezTo>
                    <a:pt x="668" y="56"/>
                    <a:pt x="679" y="56"/>
                    <a:pt x="691" y="57"/>
                  </a:cubicBezTo>
                  <a:cubicBezTo>
                    <a:pt x="704" y="56"/>
                    <a:pt x="716" y="56"/>
                    <a:pt x="728" y="56"/>
                  </a:cubicBezTo>
                  <a:close/>
                  <a:moveTo>
                    <a:pt x="696" y="1"/>
                  </a:moveTo>
                  <a:cubicBezTo>
                    <a:pt x="543" y="1"/>
                    <a:pt x="392" y="36"/>
                    <a:pt x="254" y="106"/>
                  </a:cubicBezTo>
                  <a:cubicBezTo>
                    <a:pt x="0" y="198"/>
                    <a:pt x="0" y="557"/>
                    <a:pt x="254" y="649"/>
                  </a:cubicBezTo>
                  <a:cubicBezTo>
                    <a:pt x="388" y="727"/>
                    <a:pt x="543" y="762"/>
                    <a:pt x="691" y="762"/>
                  </a:cubicBezTo>
                  <a:cubicBezTo>
                    <a:pt x="846" y="762"/>
                    <a:pt x="1001" y="727"/>
                    <a:pt x="1142" y="649"/>
                  </a:cubicBezTo>
                  <a:cubicBezTo>
                    <a:pt x="1396" y="564"/>
                    <a:pt x="1396" y="198"/>
                    <a:pt x="1142" y="106"/>
                  </a:cubicBezTo>
                  <a:cubicBezTo>
                    <a:pt x="1001" y="36"/>
                    <a:pt x="848" y="1"/>
                    <a:pt x="696" y="1"/>
                  </a:cubicBezTo>
                  <a:close/>
                </a:path>
              </a:pathLst>
            </a:custGeom>
            <a:solidFill>
              <a:srgbClr val="F4EEE9"/>
            </a:solidFill>
            <a:ln w="9525" cap="flat"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5" name="Google Shape;1925;p42"/>
          <p:cNvGrpSpPr/>
          <p:nvPr/>
        </p:nvGrpSpPr>
        <p:grpSpPr>
          <a:xfrm rot="-7354677" flipH="1">
            <a:off x="7730775" y="-195626"/>
            <a:ext cx="1005813" cy="2032123"/>
            <a:chOff x="9219749" y="2415292"/>
            <a:chExt cx="1169206" cy="2362092"/>
          </a:xfrm>
        </p:grpSpPr>
        <p:sp>
          <p:nvSpPr>
            <p:cNvPr id="1926" name="Google Shape;1926;p42"/>
            <p:cNvSpPr/>
            <p:nvPr/>
          </p:nvSpPr>
          <p:spPr>
            <a:xfrm>
              <a:off x="9865571" y="3028140"/>
              <a:ext cx="232563" cy="241678"/>
            </a:xfrm>
            <a:custGeom>
              <a:avLst/>
              <a:gdLst/>
              <a:ahLst/>
              <a:cxnLst/>
              <a:rect l="l" t="t" r="r" b="b"/>
              <a:pathLst>
                <a:path w="2475" h="2572" extrusionOk="0">
                  <a:moveTo>
                    <a:pt x="1635" y="1"/>
                  </a:moveTo>
                  <a:cubicBezTo>
                    <a:pt x="1578" y="1"/>
                    <a:pt x="1526" y="8"/>
                    <a:pt x="1481" y="20"/>
                  </a:cubicBezTo>
                  <a:cubicBezTo>
                    <a:pt x="656" y="238"/>
                    <a:pt x="92" y="2121"/>
                    <a:pt x="35" y="2339"/>
                  </a:cubicBezTo>
                  <a:cubicBezTo>
                    <a:pt x="0" y="2452"/>
                    <a:pt x="92" y="2572"/>
                    <a:pt x="212" y="2572"/>
                  </a:cubicBezTo>
                  <a:cubicBezTo>
                    <a:pt x="233" y="2572"/>
                    <a:pt x="254" y="2572"/>
                    <a:pt x="268" y="2565"/>
                  </a:cubicBezTo>
                  <a:cubicBezTo>
                    <a:pt x="473" y="2494"/>
                    <a:pt x="2235" y="1846"/>
                    <a:pt x="2432" y="993"/>
                  </a:cubicBezTo>
                  <a:cubicBezTo>
                    <a:pt x="2475" y="816"/>
                    <a:pt x="2460" y="541"/>
                    <a:pt x="2186" y="260"/>
                  </a:cubicBezTo>
                  <a:cubicBezTo>
                    <a:pt x="1984" y="58"/>
                    <a:pt x="1791" y="1"/>
                    <a:pt x="1635" y="1"/>
                  </a:cubicBezTo>
                  <a:close/>
                </a:path>
              </a:pathLst>
            </a:custGeom>
            <a:solidFill>
              <a:srgbClr val="F4EE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2"/>
            <p:cNvSpPr/>
            <p:nvPr/>
          </p:nvSpPr>
          <p:spPr>
            <a:xfrm>
              <a:off x="9864913" y="3028140"/>
              <a:ext cx="233879" cy="243745"/>
            </a:xfrm>
            <a:custGeom>
              <a:avLst/>
              <a:gdLst/>
              <a:ahLst/>
              <a:cxnLst/>
              <a:rect l="l" t="t" r="r" b="b"/>
              <a:pathLst>
                <a:path w="2489" h="2594" extrusionOk="0">
                  <a:moveTo>
                    <a:pt x="1650" y="21"/>
                  </a:moveTo>
                  <a:cubicBezTo>
                    <a:pt x="1854" y="28"/>
                    <a:pt x="2052" y="119"/>
                    <a:pt x="2185" y="275"/>
                  </a:cubicBezTo>
                  <a:cubicBezTo>
                    <a:pt x="2460" y="549"/>
                    <a:pt x="2467" y="824"/>
                    <a:pt x="2432" y="1001"/>
                  </a:cubicBezTo>
                  <a:cubicBezTo>
                    <a:pt x="2235" y="1847"/>
                    <a:pt x="480" y="2488"/>
                    <a:pt x="275" y="2559"/>
                  </a:cubicBezTo>
                  <a:cubicBezTo>
                    <a:pt x="261" y="2566"/>
                    <a:pt x="240" y="2573"/>
                    <a:pt x="219" y="2573"/>
                  </a:cubicBezTo>
                  <a:cubicBezTo>
                    <a:pt x="106" y="2566"/>
                    <a:pt x="21" y="2460"/>
                    <a:pt x="50" y="2347"/>
                  </a:cubicBezTo>
                  <a:cubicBezTo>
                    <a:pt x="113" y="2136"/>
                    <a:pt x="670" y="253"/>
                    <a:pt x="1495" y="42"/>
                  </a:cubicBezTo>
                  <a:cubicBezTo>
                    <a:pt x="1544" y="28"/>
                    <a:pt x="1593" y="21"/>
                    <a:pt x="1650" y="21"/>
                  </a:cubicBezTo>
                  <a:close/>
                  <a:moveTo>
                    <a:pt x="1653" y="0"/>
                  </a:moveTo>
                  <a:cubicBezTo>
                    <a:pt x="1593" y="0"/>
                    <a:pt x="1537" y="9"/>
                    <a:pt x="1488" y="21"/>
                  </a:cubicBezTo>
                  <a:cubicBezTo>
                    <a:pt x="656" y="232"/>
                    <a:pt x="92" y="2129"/>
                    <a:pt x="28" y="2340"/>
                  </a:cubicBezTo>
                  <a:cubicBezTo>
                    <a:pt x="0" y="2467"/>
                    <a:pt x="92" y="2587"/>
                    <a:pt x="219" y="2594"/>
                  </a:cubicBezTo>
                  <a:cubicBezTo>
                    <a:pt x="240" y="2594"/>
                    <a:pt x="261" y="2587"/>
                    <a:pt x="282" y="2580"/>
                  </a:cubicBezTo>
                  <a:cubicBezTo>
                    <a:pt x="487" y="2509"/>
                    <a:pt x="2249" y="1861"/>
                    <a:pt x="2446" y="1001"/>
                  </a:cubicBezTo>
                  <a:cubicBezTo>
                    <a:pt x="2489" y="824"/>
                    <a:pt x="2474" y="542"/>
                    <a:pt x="2200" y="260"/>
                  </a:cubicBezTo>
                  <a:cubicBezTo>
                    <a:pt x="2001" y="57"/>
                    <a:pt x="1811" y="0"/>
                    <a:pt x="1653" y="0"/>
                  </a:cubicBezTo>
                  <a:close/>
                </a:path>
              </a:pathLst>
            </a:custGeom>
            <a:solidFill>
              <a:srgbClr val="C9272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2"/>
            <p:cNvSpPr/>
            <p:nvPr/>
          </p:nvSpPr>
          <p:spPr>
            <a:xfrm>
              <a:off x="9221064" y="2417641"/>
              <a:ext cx="1167233" cy="2359743"/>
            </a:xfrm>
            <a:custGeom>
              <a:avLst/>
              <a:gdLst/>
              <a:ahLst/>
              <a:cxnLst/>
              <a:rect l="l" t="t" r="r" b="b"/>
              <a:pathLst>
                <a:path w="12422" h="25113" extrusionOk="0">
                  <a:moveTo>
                    <a:pt x="1013" y="0"/>
                  </a:moveTo>
                  <a:cubicBezTo>
                    <a:pt x="847" y="0"/>
                    <a:pt x="655" y="50"/>
                    <a:pt x="444" y="194"/>
                  </a:cubicBezTo>
                  <a:cubicBezTo>
                    <a:pt x="64" y="454"/>
                    <a:pt x="0" y="765"/>
                    <a:pt x="14" y="976"/>
                  </a:cubicBezTo>
                  <a:cubicBezTo>
                    <a:pt x="36" y="1265"/>
                    <a:pt x="219" y="1547"/>
                    <a:pt x="466" y="1808"/>
                  </a:cubicBezTo>
                  <a:cubicBezTo>
                    <a:pt x="1008" y="2379"/>
                    <a:pt x="1882" y="2830"/>
                    <a:pt x="2108" y="2943"/>
                  </a:cubicBezTo>
                  <a:cubicBezTo>
                    <a:pt x="2157" y="2971"/>
                    <a:pt x="2207" y="2978"/>
                    <a:pt x="2263" y="2978"/>
                  </a:cubicBezTo>
                  <a:lnTo>
                    <a:pt x="2312" y="2978"/>
                  </a:lnTo>
                  <a:cubicBezTo>
                    <a:pt x="2651" y="3274"/>
                    <a:pt x="2968" y="3598"/>
                    <a:pt x="3271" y="3930"/>
                  </a:cubicBezTo>
                  <a:cubicBezTo>
                    <a:pt x="3172" y="3925"/>
                    <a:pt x="3054" y="3922"/>
                    <a:pt x="2923" y="3922"/>
                  </a:cubicBezTo>
                  <a:cubicBezTo>
                    <a:pt x="2266" y="3922"/>
                    <a:pt x="1295" y="4010"/>
                    <a:pt x="931" y="4480"/>
                  </a:cubicBezTo>
                  <a:cubicBezTo>
                    <a:pt x="818" y="4628"/>
                    <a:pt x="712" y="4874"/>
                    <a:pt x="846" y="5248"/>
                  </a:cubicBezTo>
                  <a:cubicBezTo>
                    <a:pt x="987" y="5615"/>
                    <a:pt x="1220" y="5720"/>
                    <a:pt x="1389" y="5756"/>
                  </a:cubicBezTo>
                  <a:cubicBezTo>
                    <a:pt x="1431" y="5763"/>
                    <a:pt x="1474" y="5763"/>
                    <a:pt x="1516" y="5763"/>
                  </a:cubicBezTo>
                  <a:cubicBezTo>
                    <a:pt x="2284" y="5763"/>
                    <a:pt x="3335" y="4635"/>
                    <a:pt x="3610" y="4317"/>
                  </a:cubicBezTo>
                  <a:cubicBezTo>
                    <a:pt x="4188" y="4994"/>
                    <a:pt x="4702" y="5720"/>
                    <a:pt x="5167" y="6482"/>
                  </a:cubicBezTo>
                  <a:cubicBezTo>
                    <a:pt x="5066" y="6477"/>
                    <a:pt x="4941" y="6473"/>
                    <a:pt x="4803" y="6473"/>
                  </a:cubicBezTo>
                  <a:cubicBezTo>
                    <a:pt x="4144" y="6473"/>
                    <a:pt x="3167" y="6560"/>
                    <a:pt x="2806" y="7031"/>
                  </a:cubicBezTo>
                  <a:cubicBezTo>
                    <a:pt x="2693" y="7179"/>
                    <a:pt x="2587" y="7426"/>
                    <a:pt x="2728" y="7800"/>
                  </a:cubicBezTo>
                  <a:cubicBezTo>
                    <a:pt x="2862" y="8166"/>
                    <a:pt x="3095" y="8279"/>
                    <a:pt x="3271" y="8307"/>
                  </a:cubicBezTo>
                  <a:cubicBezTo>
                    <a:pt x="3306" y="8314"/>
                    <a:pt x="3349" y="8314"/>
                    <a:pt x="3391" y="8314"/>
                  </a:cubicBezTo>
                  <a:cubicBezTo>
                    <a:pt x="4117" y="8314"/>
                    <a:pt x="5090" y="7313"/>
                    <a:pt x="5435" y="6933"/>
                  </a:cubicBezTo>
                  <a:cubicBezTo>
                    <a:pt x="5809" y="7588"/>
                    <a:pt x="6154" y="8265"/>
                    <a:pt x="6472" y="8956"/>
                  </a:cubicBezTo>
                  <a:cubicBezTo>
                    <a:pt x="6394" y="8953"/>
                    <a:pt x="6307" y="8951"/>
                    <a:pt x="6213" y="8951"/>
                  </a:cubicBezTo>
                  <a:cubicBezTo>
                    <a:pt x="5556" y="8951"/>
                    <a:pt x="4566" y="9038"/>
                    <a:pt x="4202" y="9513"/>
                  </a:cubicBezTo>
                  <a:cubicBezTo>
                    <a:pt x="4089" y="9654"/>
                    <a:pt x="3983" y="9908"/>
                    <a:pt x="4124" y="10274"/>
                  </a:cubicBezTo>
                  <a:cubicBezTo>
                    <a:pt x="4258" y="10648"/>
                    <a:pt x="4491" y="10753"/>
                    <a:pt x="4667" y="10789"/>
                  </a:cubicBezTo>
                  <a:cubicBezTo>
                    <a:pt x="4702" y="10796"/>
                    <a:pt x="4744" y="10796"/>
                    <a:pt x="4787" y="10796"/>
                  </a:cubicBezTo>
                  <a:cubicBezTo>
                    <a:pt x="5442" y="10796"/>
                    <a:pt x="6309" y="9964"/>
                    <a:pt x="6718" y="9527"/>
                  </a:cubicBezTo>
                  <a:cubicBezTo>
                    <a:pt x="7120" y="10457"/>
                    <a:pt x="7465" y="11402"/>
                    <a:pt x="7762" y="12332"/>
                  </a:cubicBezTo>
                  <a:cubicBezTo>
                    <a:pt x="7496" y="12288"/>
                    <a:pt x="7083" y="12233"/>
                    <a:pt x="6664" y="12233"/>
                  </a:cubicBezTo>
                  <a:cubicBezTo>
                    <a:pt x="6159" y="12233"/>
                    <a:pt x="5645" y="12313"/>
                    <a:pt x="5372" y="12586"/>
                  </a:cubicBezTo>
                  <a:cubicBezTo>
                    <a:pt x="5245" y="12720"/>
                    <a:pt x="5111" y="12960"/>
                    <a:pt x="5196" y="13341"/>
                  </a:cubicBezTo>
                  <a:cubicBezTo>
                    <a:pt x="5287" y="13721"/>
                    <a:pt x="5506" y="13862"/>
                    <a:pt x="5668" y="13912"/>
                  </a:cubicBezTo>
                  <a:cubicBezTo>
                    <a:pt x="5745" y="13933"/>
                    <a:pt x="5823" y="13947"/>
                    <a:pt x="5901" y="13947"/>
                  </a:cubicBezTo>
                  <a:cubicBezTo>
                    <a:pt x="6577" y="13947"/>
                    <a:pt x="7515" y="13221"/>
                    <a:pt x="7924" y="12875"/>
                  </a:cubicBezTo>
                  <a:cubicBezTo>
                    <a:pt x="8255" y="13954"/>
                    <a:pt x="8516" y="15004"/>
                    <a:pt x="8734" y="15984"/>
                  </a:cubicBezTo>
                  <a:cubicBezTo>
                    <a:pt x="8451" y="15917"/>
                    <a:pt x="7876" y="15800"/>
                    <a:pt x="7326" y="15800"/>
                  </a:cubicBezTo>
                  <a:cubicBezTo>
                    <a:pt x="6890" y="15800"/>
                    <a:pt x="6471" y="15873"/>
                    <a:pt x="6225" y="16104"/>
                  </a:cubicBezTo>
                  <a:cubicBezTo>
                    <a:pt x="6091" y="16231"/>
                    <a:pt x="5943" y="16456"/>
                    <a:pt x="6013" y="16844"/>
                  </a:cubicBezTo>
                  <a:cubicBezTo>
                    <a:pt x="6084" y="17232"/>
                    <a:pt x="6295" y="17380"/>
                    <a:pt x="6464" y="17436"/>
                  </a:cubicBezTo>
                  <a:cubicBezTo>
                    <a:pt x="6549" y="17471"/>
                    <a:pt x="6641" y="17485"/>
                    <a:pt x="6732" y="17485"/>
                  </a:cubicBezTo>
                  <a:cubicBezTo>
                    <a:pt x="7444" y="17485"/>
                    <a:pt x="8459" y="16745"/>
                    <a:pt x="8833" y="16449"/>
                  </a:cubicBezTo>
                  <a:cubicBezTo>
                    <a:pt x="9411" y="19241"/>
                    <a:pt x="9749" y="22068"/>
                    <a:pt x="9855" y="24915"/>
                  </a:cubicBezTo>
                  <a:cubicBezTo>
                    <a:pt x="9848" y="25048"/>
                    <a:pt x="9944" y="25113"/>
                    <a:pt x="10041" y="25113"/>
                  </a:cubicBezTo>
                  <a:cubicBezTo>
                    <a:pt x="10140" y="25113"/>
                    <a:pt x="10240" y="25044"/>
                    <a:pt x="10229" y="24908"/>
                  </a:cubicBezTo>
                  <a:cubicBezTo>
                    <a:pt x="10165" y="23181"/>
                    <a:pt x="10017" y="21447"/>
                    <a:pt x="9771" y="19734"/>
                  </a:cubicBezTo>
                  <a:lnTo>
                    <a:pt x="9771" y="19734"/>
                  </a:lnTo>
                  <a:cubicBezTo>
                    <a:pt x="9806" y="19762"/>
                    <a:pt x="9848" y="19777"/>
                    <a:pt x="9890" y="19777"/>
                  </a:cubicBezTo>
                  <a:lnTo>
                    <a:pt x="9919" y="19777"/>
                  </a:lnTo>
                  <a:cubicBezTo>
                    <a:pt x="10130" y="19741"/>
                    <a:pt x="11977" y="19403"/>
                    <a:pt x="12315" y="18599"/>
                  </a:cubicBezTo>
                  <a:cubicBezTo>
                    <a:pt x="12379" y="18416"/>
                    <a:pt x="12421" y="18141"/>
                    <a:pt x="12196" y="17817"/>
                  </a:cubicBezTo>
                  <a:cubicBezTo>
                    <a:pt x="11998" y="17530"/>
                    <a:pt x="11766" y="17462"/>
                    <a:pt x="11593" y="17462"/>
                  </a:cubicBezTo>
                  <a:cubicBezTo>
                    <a:pt x="11575" y="17462"/>
                    <a:pt x="11557" y="17463"/>
                    <a:pt x="11540" y="17464"/>
                  </a:cubicBezTo>
                  <a:cubicBezTo>
                    <a:pt x="10722" y="17535"/>
                    <a:pt x="9883" y="19177"/>
                    <a:pt x="9735" y="19473"/>
                  </a:cubicBezTo>
                  <a:cubicBezTo>
                    <a:pt x="9587" y="18444"/>
                    <a:pt x="9397" y="17323"/>
                    <a:pt x="9150" y="16160"/>
                  </a:cubicBezTo>
                  <a:lnTo>
                    <a:pt x="9193" y="16160"/>
                  </a:lnTo>
                  <a:cubicBezTo>
                    <a:pt x="9397" y="16125"/>
                    <a:pt x="11244" y="15787"/>
                    <a:pt x="11582" y="14976"/>
                  </a:cubicBezTo>
                  <a:cubicBezTo>
                    <a:pt x="11653" y="14807"/>
                    <a:pt x="11695" y="14539"/>
                    <a:pt x="11469" y="14215"/>
                  </a:cubicBezTo>
                  <a:cubicBezTo>
                    <a:pt x="11267" y="13924"/>
                    <a:pt x="11042" y="13860"/>
                    <a:pt x="10871" y="13860"/>
                  </a:cubicBezTo>
                  <a:cubicBezTo>
                    <a:pt x="10851" y="13860"/>
                    <a:pt x="10832" y="13861"/>
                    <a:pt x="10814" y="13862"/>
                  </a:cubicBezTo>
                  <a:cubicBezTo>
                    <a:pt x="10067" y="13919"/>
                    <a:pt x="9305" y="15286"/>
                    <a:pt x="9066" y="15758"/>
                  </a:cubicBezTo>
                  <a:cubicBezTo>
                    <a:pt x="8812" y="14616"/>
                    <a:pt x="8523" y="13524"/>
                    <a:pt x="8199" y="12488"/>
                  </a:cubicBezTo>
                  <a:lnTo>
                    <a:pt x="8199" y="12488"/>
                  </a:lnTo>
                  <a:cubicBezTo>
                    <a:pt x="8227" y="12502"/>
                    <a:pt x="8262" y="12516"/>
                    <a:pt x="8297" y="12516"/>
                  </a:cubicBezTo>
                  <a:lnTo>
                    <a:pt x="8340" y="12516"/>
                  </a:lnTo>
                  <a:cubicBezTo>
                    <a:pt x="8544" y="12466"/>
                    <a:pt x="10370" y="12051"/>
                    <a:pt x="10673" y="11226"/>
                  </a:cubicBezTo>
                  <a:cubicBezTo>
                    <a:pt x="10736" y="11050"/>
                    <a:pt x="10765" y="10782"/>
                    <a:pt x="10525" y="10471"/>
                  </a:cubicBezTo>
                  <a:cubicBezTo>
                    <a:pt x="10322" y="10204"/>
                    <a:pt x="10110" y="10142"/>
                    <a:pt x="9943" y="10142"/>
                  </a:cubicBezTo>
                  <a:cubicBezTo>
                    <a:pt x="9912" y="10142"/>
                    <a:pt x="9883" y="10144"/>
                    <a:pt x="9855" y="10147"/>
                  </a:cubicBezTo>
                  <a:cubicBezTo>
                    <a:pt x="9009" y="10253"/>
                    <a:pt x="8220" y="12043"/>
                    <a:pt x="8128" y="12262"/>
                  </a:cubicBezTo>
                  <a:cubicBezTo>
                    <a:pt x="7804" y="11212"/>
                    <a:pt x="7416" y="10190"/>
                    <a:pt x="6986" y="9181"/>
                  </a:cubicBezTo>
                  <a:cubicBezTo>
                    <a:pt x="6986" y="9153"/>
                    <a:pt x="6986" y="9125"/>
                    <a:pt x="6972" y="9097"/>
                  </a:cubicBezTo>
                  <a:cubicBezTo>
                    <a:pt x="6958" y="9062"/>
                    <a:pt x="6937" y="9033"/>
                    <a:pt x="6909" y="9012"/>
                  </a:cubicBezTo>
                  <a:cubicBezTo>
                    <a:pt x="6873" y="8935"/>
                    <a:pt x="6838" y="8850"/>
                    <a:pt x="6803" y="8773"/>
                  </a:cubicBezTo>
                  <a:cubicBezTo>
                    <a:pt x="6464" y="8032"/>
                    <a:pt x="6084" y="7306"/>
                    <a:pt x="5675" y="6601"/>
                  </a:cubicBezTo>
                  <a:cubicBezTo>
                    <a:pt x="5696" y="6601"/>
                    <a:pt x="5717" y="6601"/>
                    <a:pt x="5738" y="6594"/>
                  </a:cubicBezTo>
                  <a:cubicBezTo>
                    <a:pt x="5943" y="6524"/>
                    <a:pt x="7705" y="5875"/>
                    <a:pt x="7895" y="5022"/>
                  </a:cubicBezTo>
                  <a:cubicBezTo>
                    <a:pt x="7938" y="4846"/>
                    <a:pt x="7931" y="4571"/>
                    <a:pt x="7656" y="4289"/>
                  </a:cubicBezTo>
                  <a:cubicBezTo>
                    <a:pt x="7459" y="4093"/>
                    <a:pt x="7270" y="4033"/>
                    <a:pt x="7116" y="4033"/>
                  </a:cubicBezTo>
                  <a:cubicBezTo>
                    <a:pt x="7055" y="4033"/>
                    <a:pt x="6999" y="4043"/>
                    <a:pt x="6951" y="4057"/>
                  </a:cubicBezTo>
                  <a:cubicBezTo>
                    <a:pt x="6154" y="4254"/>
                    <a:pt x="5612" y="5995"/>
                    <a:pt x="5513" y="6334"/>
                  </a:cubicBezTo>
                  <a:cubicBezTo>
                    <a:pt x="5026" y="5523"/>
                    <a:pt x="4477" y="4762"/>
                    <a:pt x="3863" y="4043"/>
                  </a:cubicBezTo>
                  <a:cubicBezTo>
                    <a:pt x="4068" y="3972"/>
                    <a:pt x="5823" y="3324"/>
                    <a:pt x="6020" y="2471"/>
                  </a:cubicBezTo>
                  <a:cubicBezTo>
                    <a:pt x="6063" y="2294"/>
                    <a:pt x="6056" y="2019"/>
                    <a:pt x="5781" y="1737"/>
                  </a:cubicBezTo>
                  <a:cubicBezTo>
                    <a:pt x="5579" y="1541"/>
                    <a:pt x="5392" y="1481"/>
                    <a:pt x="5240" y="1481"/>
                  </a:cubicBezTo>
                  <a:cubicBezTo>
                    <a:pt x="5179" y="1481"/>
                    <a:pt x="5124" y="1491"/>
                    <a:pt x="5076" y="1505"/>
                  </a:cubicBezTo>
                  <a:cubicBezTo>
                    <a:pt x="4279" y="1702"/>
                    <a:pt x="3736" y="3443"/>
                    <a:pt x="3638" y="3782"/>
                  </a:cubicBezTo>
                  <a:cubicBezTo>
                    <a:pt x="3306" y="3408"/>
                    <a:pt x="2954" y="3056"/>
                    <a:pt x="2587" y="2724"/>
                  </a:cubicBezTo>
                  <a:cubicBezTo>
                    <a:pt x="2594" y="2682"/>
                    <a:pt x="2594" y="2633"/>
                    <a:pt x="2587" y="2590"/>
                  </a:cubicBezTo>
                  <a:cubicBezTo>
                    <a:pt x="2538" y="2238"/>
                    <a:pt x="2214" y="476"/>
                    <a:pt x="1368" y="81"/>
                  </a:cubicBezTo>
                  <a:lnTo>
                    <a:pt x="1354" y="74"/>
                  </a:lnTo>
                  <a:cubicBezTo>
                    <a:pt x="1262" y="33"/>
                    <a:pt x="1147" y="0"/>
                    <a:pt x="1013" y="0"/>
                  </a:cubicBezTo>
                  <a:close/>
                </a:path>
              </a:pathLst>
            </a:custGeom>
            <a:solidFill>
              <a:srgbClr val="F4EE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2"/>
            <p:cNvSpPr/>
            <p:nvPr/>
          </p:nvSpPr>
          <p:spPr>
            <a:xfrm>
              <a:off x="9219749" y="2415292"/>
              <a:ext cx="1169206" cy="2360777"/>
            </a:xfrm>
            <a:custGeom>
              <a:avLst/>
              <a:gdLst/>
              <a:ahLst/>
              <a:cxnLst/>
              <a:rect l="l" t="t" r="r" b="b"/>
              <a:pathLst>
                <a:path w="12443" h="25124" extrusionOk="0">
                  <a:moveTo>
                    <a:pt x="1023" y="23"/>
                  </a:moveTo>
                  <a:cubicBezTo>
                    <a:pt x="1154" y="23"/>
                    <a:pt x="1266" y="54"/>
                    <a:pt x="1354" y="92"/>
                  </a:cubicBezTo>
                  <a:lnTo>
                    <a:pt x="1361" y="92"/>
                  </a:lnTo>
                  <a:lnTo>
                    <a:pt x="1375" y="99"/>
                  </a:lnTo>
                  <a:cubicBezTo>
                    <a:pt x="2221" y="487"/>
                    <a:pt x="2538" y="2249"/>
                    <a:pt x="2587" y="2601"/>
                  </a:cubicBezTo>
                  <a:cubicBezTo>
                    <a:pt x="2594" y="2644"/>
                    <a:pt x="2594" y="2693"/>
                    <a:pt x="2587" y="2735"/>
                  </a:cubicBezTo>
                  <a:cubicBezTo>
                    <a:pt x="2961" y="3067"/>
                    <a:pt x="3306" y="3426"/>
                    <a:pt x="3638" y="3793"/>
                  </a:cubicBezTo>
                  <a:lnTo>
                    <a:pt x="3652" y="3807"/>
                  </a:lnTo>
                  <a:lnTo>
                    <a:pt x="3659" y="3793"/>
                  </a:lnTo>
                  <a:cubicBezTo>
                    <a:pt x="3757" y="3447"/>
                    <a:pt x="4300" y="1720"/>
                    <a:pt x="5090" y="1523"/>
                  </a:cubicBezTo>
                  <a:cubicBezTo>
                    <a:pt x="5135" y="1511"/>
                    <a:pt x="5188" y="1502"/>
                    <a:pt x="5247" y="1502"/>
                  </a:cubicBezTo>
                  <a:cubicBezTo>
                    <a:pt x="5397" y="1502"/>
                    <a:pt x="5583" y="1558"/>
                    <a:pt x="5781" y="1755"/>
                  </a:cubicBezTo>
                  <a:cubicBezTo>
                    <a:pt x="6056" y="2030"/>
                    <a:pt x="6063" y="2298"/>
                    <a:pt x="6020" y="2474"/>
                  </a:cubicBezTo>
                  <a:cubicBezTo>
                    <a:pt x="5830" y="3327"/>
                    <a:pt x="4075" y="3969"/>
                    <a:pt x="3870" y="4039"/>
                  </a:cubicBezTo>
                  <a:lnTo>
                    <a:pt x="3856" y="4046"/>
                  </a:lnTo>
                  <a:lnTo>
                    <a:pt x="3870" y="4053"/>
                  </a:lnTo>
                  <a:cubicBezTo>
                    <a:pt x="4476" y="4772"/>
                    <a:pt x="5026" y="5541"/>
                    <a:pt x="5513" y="6344"/>
                  </a:cubicBezTo>
                  <a:lnTo>
                    <a:pt x="5534" y="6373"/>
                  </a:lnTo>
                  <a:lnTo>
                    <a:pt x="5534" y="6344"/>
                  </a:lnTo>
                  <a:cubicBezTo>
                    <a:pt x="5640" y="6006"/>
                    <a:pt x="6182" y="4279"/>
                    <a:pt x="6965" y="4075"/>
                  </a:cubicBezTo>
                  <a:cubicBezTo>
                    <a:pt x="7010" y="4063"/>
                    <a:pt x="7062" y="4055"/>
                    <a:pt x="7118" y="4055"/>
                  </a:cubicBezTo>
                  <a:cubicBezTo>
                    <a:pt x="7272" y="4055"/>
                    <a:pt x="7462" y="4113"/>
                    <a:pt x="7663" y="4314"/>
                  </a:cubicBezTo>
                  <a:cubicBezTo>
                    <a:pt x="7938" y="4589"/>
                    <a:pt x="7945" y="4857"/>
                    <a:pt x="7902" y="5033"/>
                  </a:cubicBezTo>
                  <a:cubicBezTo>
                    <a:pt x="7705" y="5886"/>
                    <a:pt x="5950" y="6528"/>
                    <a:pt x="5752" y="6598"/>
                  </a:cubicBezTo>
                  <a:cubicBezTo>
                    <a:pt x="5731" y="6605"/>
                    <a:pt x="5710" y="6605"/>
                    <a:pt x="5689" y="6605"/>
                  </a:cubicBezTo>
                  <a:lnTo>
                    <a:pt x="5668" y="6605"/>
                  </a:lnTo>
                  <a:lnTo>
                    <a:pt x="5675" y="6619"/>
                  </a:lnTo>
                  <a:cubicBezTo>
                    <a:pt x="6091" y="7324"/>
                    <a:pt x="6464" y="8050"/>
                    <a:pt x="6803" y="8791"/>
                  </a:cubicBezTo>
                  <a:cubicBezTo>
                    <a:pt x="6831" y="8847"/>
                    <a:pt x="6859" y="8910"/>
                    <a:pt x="6880" y="8967"/>
                  </a:cubicBezTo>
                  <a:lnTo>
                    <a:pt x="6916" y="9037"/>
                  </a:lnTo>
                  <a:cubicBezTo>
                    <a:pt x="6944" y="9051"/>
                    <a:pt x="6965" y="9080"/>
                    <a:pt x="6972" y="9108"/>
                  </a:cubicBezTo>
                  <a:cubicBezTo>
                    <a:pt x="6986" y="9136"/>
                    <a:pt x="6993" y="9171"/>
                    <a:pt x="6986" y="9199"/>
                  </a:cubicBezTo>
                  <a:cubicBezTo>
                    <a:pt x="7423" y="10200"/>
                    <a:pt x="7804" y="11230"/>
                    <a:pt x="8135" y="12273"/>
                  </a:cubicBezTo>
                  <a:lnTo>
                    <a:pt x="8142" y="12301"/>
                  </a:lnTo>
                  <a:lnTo>
                    <a:pt x="8149" y="12273"/>
                  </a:lnTo>
                  <a:cubicBezTo>
                    <a:pt x="8241" y="12068"/>
                    <a:pt x="9030" y="10271"/>
                    <a:pt x="9869" y="10165"/>
                  </a:cubicBezTo>
                  <a:cubicBezTo>
                    <a:pt x="9894" y="10162"/>
                    <a:pt x="9920" y="10160"/>
                    <a:pt x="9948" y="10160"/>
                  </a:cubicBezTo>
                  <a:cubicBezTo>
                    <a:pt x="10112" y="10160"/>
                    <a:pt x="10326" y="10225"/>
                    <a:pt x="10525" y="10489"/>
                  </a:cubicBezTo>
                  <a:cubicBezTo>
                    <a:pt x="10764" y="10793"/>
                    <a:pt x="10743" y="11060"/>
                    <a:pt x="10680" y="11237"/>
                  </a:cubicBezTo>
                  <a:cubicBezTo>
                    <a:pt x="10377" y="12054"/>
                    <a:pt x="8558" y="12470"/>
                    <a:pt x="8347" y="12513"/>
                  </a:cubicBezTo>
                  <a:cubicBezTo>
                    <a:pt x="8335" y="12517"/>
                    <a:pt x="8323" y="12518"/>
                    <a:pt x="8311" y="12518"/>
                  </a:cubicBezTo>
                  <a:cubicBezTo>
                    <a:pt x="8281" y="12518"/>
                    <a:pt x="8250" y="12507"/>
                    <a:pt x="8220" y="12491"/>
                  </a:cubicBezTo>
                  <a:lnTo>
                    <a:pt x="8198" y="12477"/>
                  </a:lnTo>
                  <a:lnTo>
                    <a:pt x="8206" y="12506"/>
                  </a:lnTo>
                  <a:cubicBezTo>
                    <a:pt x="8523" y="13542"/>
                    <a:pt x="8812" y="14641"/>
                    <a:pt x="9066" y="15776"/>
                  </a:cubicBezTo>
                  <a:lnTo>
                    <a:pt x="9073" y="15805"/>
                  </a:lnTo>
                  <a:lnTo>
                    <a:pt x="9087" y="15776"/>
                  </a:lnTo>
                  <a:cubicBezTo>
                    <a:pt x="9305" y="15346"/>
                    <a:pt x="10081" y="13951"/>
                    <a:pt x="10828" y="13887"/>
                  </a:cubicBezTo>
                  <a:cubicBezTo>
                    <a:pt x="10844" y="13886"/>
                    <a:pt x="10861" y="13885"/>
                    <a:pt x="10879" y="13885"/>
                  </a:cubicBezTo>
                  <a:cubicBezTo>
                    <a:pt x="11046" y="13885"/>
                    <a:pt x="11272" y="13953"/>
                    <a:pt x="11469" y="14240"/>
                  </a:cubicBezTo>
                  <a:cubicBezTo>
                    <a:pt x="11695" y="14557"/>
                    <a:pt x="11660" y="14825"/>
                    <a:pt x="11589" y="14994"/>
                  </a:cubicBezTo>
                  <a:cubicBezTo>
                    <a:pt x="11251" y="15798"/>
                    <a:pt x="9411" y="16129"/>
                    <a:pt x="9207" y="16164"/>
                  </a:cubicBezTo>
                  <a:lnTo>
                    <a:pt x="9150" y="16164"/>
                  </a:lnTo>
                  <a:lnTo>
                    <a:pt x="9150" y="16178"/>
                  </a:lnTo>
                  <a:cubicBezTo>
                    <a:pt x="9376" y="17243"/>
                    <a:pt x="9573" y="18363"/>
                    <a:pt x="9735" y="19498"/>
                  </a:cubicBezTo>
                  <a:lnTo>
                    <a:pt x="9742" y="19534"/>
                  </a:lnTo>
                  <a:lnTo>
                    <a:pt x="9756" y="19498"/>
                  </a:lnTo>
                  <a:cubicBezTo>
                    <a:pt x="9919" y="19174"/>
                    <a:pt x="10743" y="17567"/>
                    <a:pt x="11554" y="17496"/>
                  </a:cubicBezTo>
                  <a:cubicBezTo>
                    <a:pt x="11565" y="17496"/>
                    <a:pt x="11576" y="17496"/>
                    <a:pt x="11588" y="17496"/>
                  </a:cubicBezTo>
                  <a:cubicBezTo>
                    <a:pt x="11761" y="17496"/>
                    <a:pt x="11991" y="17551"/>
                    <a:pt x="12202" y="17849"/>
                  </a:cubicBezTo>
                  <a:cubicBezTo>
                    <a:pt x="12421" y="18173"/>
                    <a:pt x="12386" y="18434"/>
                    <a:pt x="12315" y="18603"/>
                  </a:cubicBezTo>
                  <a:cubicBezTo>
                    <a:pt x="11977" y="19407"/>
                    <a:pt x="10137" y="19745"/>
                    <a:pt x="9933" y="19780"/>
                  </a:cubicBezTo>
                  <a:cubicBezTo>
                    <a:pt x="9923" y="19782"/>
                    <a:pt x="9914" y="19782"/>
                    <a:pt x="9905" y="19782"/>
                  </a:cubicBezTo>
                  <a:cubicBezTo>
                    <a:pt x="9860" y="19782"/>
                    <a:pt x="9821" y="19767"/>
                    <a:pt x="9792" y="19738"/>
                  </a:cubicBezTo>
                  <a:lnTo>
                    <a:pt x="9770" y="19724"/>
                  </a:lnTo>
                  <a:lnTo>
                    <a:pt x="9770" y="19752"/>
                  </a:lnTo>
                  <a:cubicBezTo>
                    <a:pt x="10193" y="22776"/>
                    <a:pt x="10229" y="24905"/>
                    <a:pt x="10229" y="24926"/>
                  </a:cubicBezTo>
                  <a:cubicBezTo>
                    <a:pt x="10229" y="25044"/>
                    <a:pt x="10138" y="25104"/>
                    <a:pt x="10048" y="25104"/>
                  </a:cubicBezTo>
                  <a:cubicBezTo>
                    <a:pt x="9962" y="25104"/>
                    <a:pt x="9876" y="25048"/>
                    <a:pt x="9876" y="24933"/>
                  </a:cubicBezTo>
                  <a:cubicBezTo>
                    <a:pt x="9770" y="22085"/>
                    <a:pt x="9425" y="19252"/>
                    <a:pt x="8847" y="16460"/>
                  </a:cubicBezTo>
                  <a:lnTo>
                    <a:pt x="8847" y="16446"/>
                  </a:lnTo>
                  <a:lnTo>
                    <a:pt x="8826" y="16460"/>
                  </a:lnTo>
                  <a:cubicBezTo>
                    <a:pt x="8431" y="16770"/>
                    <a:pt x="7437" y="17489"/>
                    <a:pt x="6732" y="17489"/>
                  </a:cubicBezTo>
                  <a:cubicBezTo>
                    <a:pt x="6641" y="17489"/>
                    <a:pt x="6556" y="17475"/>
                    <a:pt x="6471" y="17447"/>
                  </a:cubicBezTo>
                  <a:cubicBezTo>
                    <a:pt x="6309" y="17391"/>
                    <a:pt x="6098" y="17243"/>
                    <a:pt x="6027" y="16862"/>
                  </a:cubicBezTo>
                  <a:cubicBezTo>
                    <a:pt x="5957" y="16481"/>
                    <a:pt x="6105" y="16256"/>
                    <a:pt x="6239" y="16129"/>
                  </a:cubicBezTo>
                  <a:cubicBezTo>
                    <a:pt x="6480" y="15903"/>
                    <a:pt x="6898" y="15832"/>
                    <a:pt x="7330" y="15832"/>
                  </a:cubicBezTo>
                  <a:cubicBezTo>
                    <a:pt x="7894" y="15832"/>
                    <a:pt x="8483" y="15953"/>
                    <a:pt x="8734" y="16009"/>
                  </a:cubicBezTo>
                  <a:lnTo>
                    <a:pt x="8748" y="16009"/>
                  </a:lnTo>
                  <a:lnTo>
                    <a:pt x="8748" y="15995"/>
                  </a:lnTo>
                  <a:cubicBezTo>
                    <a:pt x="8516" y="14923"/>
                    <a:pt x="8241" y="13873"/>
                    <a:pt x="7945" y="12886"/>
                  </a:cubicBezTo>
                  <a:lnTo>
                    <a:pt x="7945" y="12865"/>
                  </a:lnTo>
                  <a:lnTo>
                    <a:pt x="7931" y="12879"/>
                  </a:lnTo>
                  <a:cubicBezTo>
                    <a:pt x="7550" y="13203"/>
                    <a:pt x="6591" y="13951"/>
                    <a:pt x="5907" y="13951"/>
                  </a:cubicBezTo>
                  <a:cubicBezTo>
                    <a:pt x="5837" y="13951"/>
                    <a:pt x="5759" y="13937"/>
                    <a:pt x="5682" y="13915"/>
                  </a:cubicBezTo>
                  <a:cubicBezTo>
                    <a:pt x="5520" y="13866"/>
                    <a:pt x="5308" y="13732"/>
                    <a:pt x="5217" y="13351"/>
                  </a:cubicBezTo>
                  <a:cubicBezTo>
                    <a:pt x="5132" y="12978"/>
                    <a:pt x="5266" y="12738"/>
                    <a:pt x="5393" y="12611"/>
                  </a:cubicBezTo>
                  <a:cubicBezTo>
                    <a:pt x="5663" y="12337"/>
                    <a:pt x="6176" y="12258"/>
                    <a:pt x="6678" y="12258"/>
                  </a:cubicBezTo>
                  <a:cubicBezTo>
                    <a:pt x="7105" y="12258"/>
                    <a:pt x="7523" y="12315"/>
                    <a:pt x="7776" y="12357"/>
                  </a:cubicBezTo>
                  <a:lnTo>
                    <a:pt x="7790" y="12357"/>
                  </a:lnTo>
                  <a:lnTo>
                    <a:pt x="7783" y="12343"/>
                  </a:lnTo>
                  <a:cubicBezTo>
                    <a:pt x="7472" y="11364"/>
                    <a:pt x="7120" y="10419"/>
                    <a:pt x="6746" y="9538"/>
                  </a:cubicBezTo>
                  <a:lnTo>
                    <a:pt x="6739" y="9524"/>
                  </a:lnTo>
                  <a:lnTo>
                    <a:pt x="6725" y="9531"/>
                  </a:lnTo>
                  <a:cubicBezTo>
                    <a:pt x="6281" y="10003"/>
                    <a:pt x="5442" y="10800"/>
                    <a:pt x="4801" y="10800"/>
                  </a:cubicBezTo>
                  <a:cubicBezTo>
                    <a:pt x="4758" y="10800"/>
                    <a:pt x="4723" y="10793"/>
                    <a:pt x="4681" y="10785"/>
                  </a:cubicBezTo>
                  <a:cubicBezTo>
                    <a:pt x="4512" y="10757"/>
                    <a:pt x="4279" y="10652"/>
                    <a:pt x="4145" y="10285"/>
                  </a:cubicBezTo>
                  <a:cubicBezTo>
                    <a:pt x="4011" y="9918"/>
                    <a:pt x="4117" y="9672"/>
                    <a:pt x="4223" y="9531"/>
                  </a:cubicBezTo>
                  <a:cubicBezTo>
                    <a:pt x="4580" y="9062"/>
                    <a:pt x="5531" y="8976"/>
                    <a:pt x="6212" y="8976"/>
                  </a:cubicBezTo>
                  <a:cubicBezTo>
                    <a:pt x="6309" y="8976"/>
                    <a:pt x="6401" y="8978"/>
                    <a:pt x="6486" y="8981"/>
                  </a:cubicBezTo>
                  <a:lnTo>
                    <a:pt x="6500" y="8981"/>
                  </a:lnTo>
                  <a:lnTo>
                    <a:pt x="6493" y="8967"/>
                  </a:lnTo>
                  <a:cubicBezTo>
                    <a:pt x="6161" y="8248"/>
                    <a:pt x="5816" y="7564"/>
                    <a:pt x="5456" y="6937"/>
                  </a:cubicBezTo>
                  <a:lnTo>
                    <a:pt x="5449" y="6922"/>
                  </a:lnTo>
                  <a:lnTo>
                    <a:pt x="5435" y="6937"/>
                  </a:lnTo>
                  <a:cubicBezTo>
                    <a:pt x="5062" y="7352"/>
                    <a:pt x="4110" y="8318"/>
                    <a:pt x="3405" y="8318"/>
                  </a:cubicBezTo>
                  <a:cubicBezTo>
                    <a:pt x="3363" y="8318"/>
                    <a:pt x="3320" y="8318"/>
                    <a:pt x="3278" y="8311"/>
                  </a:cubicBezTo>
                  <a:cubicBezTo>
                    <a:pt x="3109" y="8276"/>
                    <a:pt x="2883" y="8170"/>
                    <a:pt x="2749" y="7804"/>
                  </a:cubicBezTo>
                  <a:cubicBezTo>
                    <a:pt x="2615" y="7444"/>
                    <a:pt x="2714" y="7190"/>
                    <a:pt x="2827" y="7049"/>
                  </a:cubicBezTo>
                  <a:cubicBezTo>
                    <a:pt x="3185" y="6582"/>
                    <a:pt x="4156" y="6497"/>
                    <a:pt x="4806" y="6497"/>
                  </a:cubicBezTo>
                  <a:cubicBezTo>
                    <a:pt x="4950" y="6497"/>
                    <a:pt x="5079" y="6501"/>
                    <a:pt x="5181" y="6507"/>
                  </a:cubicBezTo>
                  <a:lnTo>
                    <a:pt x="5195" y="6507"/>
                  </a:lnTo>
                  <a:lnTo>
                    <a:pt x="5188" y="6485"/>
                  </a:lnTo>
                  <a:cubicBezTo>
                    <a:pt x="4723" y="5724"/>
                    <a:pt x="4202" y="5005"/>
                    <a:pt x="3631" y="4321"/>
                  </a:cubicBezTo>
                  <a:lnTo>
                    <a:pt x="3624" y="4314"/>
                  </a:lnTo>
                  <a:lnTo>
                    <a:pt x="3616" y="4321"/>
                  </a:lnTo>
                  <a:cubicBezTo>
                    <a:pt x="3320" y="4660"/>
                    <a:pt x="2284" y="5766"/>
                    <a:pt x="1530" y="5766"/>
                  </a:cubicBezTo>
                  <a:cubicBezTo>
                    <a:pt x="1488" y="5766"/>
                    <a:pt x="1445" y="5759"/>
                    <a:pt x="1403" y="5752"/>
                  </a:cubicBezTo>
                  <a:cubicBezTo>
                    <a:pt x="1234" y="5724"/>
                    <a:pt x="1008" y="5618"/>
                    <a:pt x="874" y="5252"/>
                  </a:cubicBezTo>
                  <a:cubicBezTo>
                    <a:pt x="740" y="4885"/>
                    <a:pt x="839" y="4639"/>
                    <a:pt x="952" y="4498"/>
                  </a:cubicBezTo>
                  <a:cubicBezTo>
                    <a:pt x="1312" y="4019"/>
                    <a:pt x="2318" y="3941"/>
                    <a:pt x="2961" y="3941"/>
                  </a:cubicBezTo>
                  <a:cubicBezTo>
                    <a:pt x="3085" y="3941"/>
                    <a:pt x="3195" y="3944"/>
                    <a:pt x="3285" y="3948"/>
                  </a:cubicBezTo>
                  <a:lnTo>
                    <a:pt x="3306" y="3948"/>
                  </a:lnTo>
                  <a:lnTo>
                    <a:pt x="3292" y="3934"/>
                  </a:lnTo>
                  <a:cubicBezTo>
                    <a:pt x="2989" y="3595"/>
                    <a:pt x="2665" y="3278"/>
                    <a:pt x="2319" y="2975"/>
                  </a:cubicBezTo>
                  <a:cubicBezTo>
                    <a:pt x="2305" y="2975"/>
                    <a:pt x="2284" y="2982"/>
                    <a:pt x="2270" y="2982"/>
                  </a:cubicBezTo>
                  <a:cubicBezTo>
                    <a:pt x="2221" y="2982"/>
                    <a:pt x="2171" y="2968"/>
                    <a:pt x="2129" y="2947"/>
                  </a:cubicBezTo>
                  <a:cubicBezTo>
                    <a:pt x="1875" y="2820"/>
                    <a:pt x="1022" y="2369"/>
                    <a:pt x="480" y="1812"/>
                  </a:cubicBezTo>
                  <a:cubicBezTo>
                    <a:pt x="205" y="1523"/>
                    <a:pt x="57" y="1241"/>
                    <a:pt x="35" y="987"/>
                  </a:cubicBezTo>
                  <a:cubicBezTo>
                    <a:pt x="21" y="776"/>
                    <a:pt x="78" y="465"/>
                    <a:pt x="458" y="212"/>
                  </a:cubicBezTo>
                  <a:cubicBezTo>
                    <a:pt x="669" y="71"/>
                    <a:pt x="861" y="23"/>
                    <a:pt x="1023" y="23"/>
                  </a:cubicBezTo>
                  <a:close/>
                  <a:moveTo>
                    <a:pt x="1020" y="1"/>
                  </a:moveTo>
                  <a:cubicBezTo>
                    <a:pt x="853" y="1"/>
                    <a:pt x="658" y="50"/>
                    <a:pt x="444" y="197"/>
                  </a:cubicBezTo>
                  <a:cubicBezTo>
                    <a:pt x="64" y="458"/>
                    <a:pt x="0" y="768"/>
                    <a:pt x="14" y="987"/>
                  </a:cubicBezTo>
                  <a:cubicBezTo>
                    <a:pt x="35" y="1248"/>
                    <a:pt x="183" y="1530"/>
                    <a:pt x="472" y="1826"/>
                  </a:cubicBezTo>
                  <a:cubicBezTo>
                    <a:pt x="1008" y="2390"/>
                    <a:pt x="1868" y="2841"/>
                    <a:pt x="2115" y="2961"/>
                  </a:cubicBezTo>
                  <a:cubicBezTo>
                    <a:pt x="2164" y="2989"/>
                    <a:pt x="2221" y="3003"/>
                    <a:pt x="2270" y="3003"/>
                  </a:cubicBezTo>
                  <a:lnTo>
                    <a:pt x="2319" y="3003"/>
                  </a:lnTo>
                  <a:cubicBezTo>
                    <a:pt x="2651" y="3292"/>
                    <a:pt x="2961" y="3602"/>
                    <a:pt x="3257" y="3934"/>
                  </a:cubicBezTo>
                  <a:cubicBezTo>
                    <a:pt x="3162" y="3929"/>
                    <a:pt x="3046" y="3925"/>
                    <a:pt x="2917" y="3925"/>
                  </a:cubicBezTo>
                  <a:cubicBezTo>
                    <a:pt x="2271" y="3925"/>
                    <a:pt x="1295" y="4013"/>
                    <a:pt x="931" y="4483"/>
                  </a:cubicBezTo>
                  <a:cubicBezTo>
                    <a:pt x="818" y="4631"/>
                    <a:pt x="712" y="4892"/>
                    <a:pt x="853" y="5259"/>
                  </a:cubicBezTo>
                  <a:cubicBezTo>
                    <a:pt x="987" y="5632"/>
                    <a:pt x="1227" y="5745"/>
                    <a:pt x="1403" y="5781"/>
                  </a:cubicBezTo>
                  <a:cubicBezTo>
                    <a:pt x="1445" y="5788"/>
                    <a:pt x="1488" y="5788"/>
                    <a:pt x="1530" y="5788"/>
                  </a:cubicBezTo>
                  <a:cubicBezTo>
                    <a:pt x="2284" y="5788"/>
                    <a:pt x="3313" y="4702"/>
                    <a:pt x="3624" y="4350"/>
                  </a:cubicBezTo>
                  <a:cubicBezTo>
                    <a:pt x="4187" y="5019"/>
                    <a:pt x="4702" y="5731"/>
                    <a:pt x="5160" y="6485"/>
                  </a:cubicBezTo>
                  <a:cubicBezTo>
                    <a:pt x="5060" y="6481"/>
                    <a:pt x="4937" y="6477"/>
                    <a:pt x="4799" y="6477"/>
                  </a:cubicBezTo>
                  <a:cubicBezTo>
                    <a:pt x="4146" y="6477"/>
                    <a:pt x="3174" y="6563"/>
                    <a:pt x="2813" y="7035"/>
                  </a:cubicBezTo>
                  <a:cubicBezTo>
                    <a:pt x="2693" y="7183"/>
                    <a:pt x="2594" y="7444"/>
                    <a:pt x="2728" y="7811"/>
                  </a:cubicBezTo>
                  <a:cubicBezTo>
                    <a:pt x="2862" y="8184"/>
                    <a:pt x="3102" y="8297"/>
                    <a:pt x="3278" y="8332"/>
                  </a:cubicBezTo>
                  <a:cubicBezTo>
                    <a:pt x="3320" y="8339"/>
                    <a:pt x="3363" y="8339"/>
                    <a:pt x="3405" y="8339"/>
                  </a:cubicBezTo>
                  <a:cubicBezTo>
                    <a:pt x="4117" y="8339"/>
                    <a:pt x="5062" y="7388"/>
                    <a:pt x="5442" y="6965"/>
                  </a:cubicBezTo>
                  <a:cubicBezTo>
                    <a:pt x="5795" y="7578"/>
                    <a:pt x="6140" y="8255"/>
                    <a:pt x="6464" y="8960"/>
                  </a:cubicBezTo>
                  <a:cubicBezTo>
                    <a:pt x="6384" y="8957"/>
                    <a:pt x="6297" y="8956"/>
                    <a:pt x="6204" y="8956"/>
                  </a:cubicBezTo>
                  <a:cubicBezTo>
                    <a:pt x="5520" y="8956"/>
                    <a:pt x="4569" y="9045"/>
                    <a:pt x="4209" y="9517"/>
                  </a:cubicBezTo>
                  <a:cubicBezTo>
                    <a:pt x="4089" y="9665"/>
                    <a:pt x="3983" y="9925"/>
                    <a:pt x="4117" y="10292"/>
                  </a:cubicBezTo>
                  <a:cubicBezTo>
                    <a:pt x="4251" y="10666"/>
                    <a:pt x="4491" y="10778"/>
                    <a:pt x="4667" y="10807"/>
                  </a:cubicBezTo>
                  <a:cubicBezTo>
                    <a:pt x="4709" y="10814"/>
                    <a:pt x="4751" y="10821"/>
                    <a:pt x="4794" y="10821"/>
                  </a:cubicBezTo>
                  <a:cubicBezTo>
                    <a:pt x="5442" y="10821"/>
                    <a:pt x="6274" y="10038"/>
                    <a:pt x="6725" y="9559"/>
                  </a:cubicBezTo>
                  <a:cubicBezTo>
                    <a:pt x="7092" y="10426"/>
                    <a:pt x="7444" y="11364"/>
                    <a:pt x="7747" y="12336"/>
                  </a:cubicBezTo>
                  <a:cubicBezTo>
                    <a:pt x="7493" y="12294"/>
                    <a:pt x="7079" y="12238"/>
                    <a:pt x="6657" y="12238"/>
                  </a:cubicBezTo>
                  <a:cubicBezTo>
                    <a:pt x="6156" y="12238"/>
                    <a:pt x="5643" y="12318"/>
                    <a:pt x="5372" y="12597"/>
                  </a:cubicBezTo>
                  <a:cubicBezTo>
                    <a:pt x="5245" y="12724"/>
                    <a:pt x="5104" y="12971"/>
                    <a:pt x="5195" y="13351"/>
                  </a:cubicBezTo>
                  <a:cubicBezTo>
                    <a:pt x="5280" y="13739"/>
                    <a:pt x="5506" y="13880"/>
                    <a:pt x="5675" y="13937"/>
                  </a:cubicBezTo>
                  <a:cubicBezTo>
                    <a:pt x="5752" y="13958"/>
                    <a:pt x="5830" y="13972"/>
                    <a:pt x="5907" y="13972"/>
                  </a:cubicBezTo>
                  <a:cubicBezTo>
                    <a:pt x="6591" y="13972"/>
                    <a:pt x="7543" y="13232"/>
                    <a:pt x="7938" y="12900"/>
                  </a:cubicBezTo>
                  <a:cubicBezTo>
                    <a:pt x="8227" y="13887"/>
                    <a:pt x="8495" y="14923"/>
                    <a:pt x="8727" y="15981"/>
                  </a:cubicBezTo>
                  <a:cubicBezTo>
                    <a:pt x="8414" y="15904"/>
                    <a:pt x="7868" y="15799"/>
                    <a:pt x="7347" y="15799"/>
                  </a:cubicBezTo>
                  <a:cubicBezTo>
                    <a:pt x="6905" y="15799"/>
                    <a:pt x="6481" y="15875"/>
                    <a:pt x="6232" y="16108"/>
                  </a:cubicBezTo>
                  <a:cubicBezTo>
                    <a:pt x="6091" y="16235"/>
                    <a:pt x="5943" y="16474"/>
                    <a:pt x="6013" y="16862"/>
                  </a:cubicBezTo>
                  <a:cubicBezTo>
                    <a:pt x="6084" y="17243"/>
                    <a:pt x="6302" y="17398"/>
                    <a:pt x="6471" y="17461"/>
                  </a:cubicBezTo>
                  <a:cubicBezTo>
                    <a:pt x="6556" y="17489"/>
                    <a:pt x="6648" y="17503"/>
                    <a:pt x="6746" y="17503"/>
                  </a:cubicBezTo>
                  <a:cubicBezTo>
                    <a:pt x="7444" y="17503"/>
                    <a:pt x="8431" y="16799"/>
                    <a:pt x="8833" y="16481"/>
                  </a:cubicBezTo>
                  <a:cubicBezTo>
                    <a:pt x="9411" y="19266"/>
                    <a:pt x="9749" y="22093"/>
                    <a:pt x="9855" y="24933"/>
                  </a:cubicBezTo>
                  <a:cubicBezTo>
                    <a:pt x="9862" y="25039"/>
                    <a:pt x="9947" y="25124"/>
                    <a:pt x="10052" y="25124"/>
                  </a:cubicBezTo>
                  <a:lnTo>
                    <a:pt x="10060" y="25117"/>
                  </a:lnTo>
                  <a:cubicBezTo>
                    <a:pt x="10109" y="25117"/>
                    <a:pt x="10158" y="25096"/>
                    <a:pt x="10193" y="25053"/>
                  </a:cubicBezTo>
                  <a:cubicBezTo>
                    <a:pt x="10229" y="25018"/>
                    <a:pt x="10250" y="24969"/>
                    <a:pt x="10250" y="24919"/>
                  </a:cubicBezTo>
                  <a:cubicBezTo>
                    <a:pt x="10193" y="23192"/>
                    <a:pt x="10045" y="21472"/>
                    <a:pt x="9799" y="19766"/>
                  </a:cubicBezTo>
                  <a:lnTo>
                    <a:pt x="9799" y="19766"/>
                  </a:lnTo>
                  <a:cubicBezTo>
                    <a:pt x="9830" y="19782"/>
                    <a:pt x="9866" y="19790"/>
                    <a:pt x="9900" y="19790"/>
                  </a:cubicBezTo>
                  <a:cubicBezTo>
                    <a:pt x="9911" y="19790"/>
                    <a:pt x="9922" y="19789"/>
                    <a:pt x="9933" y="19787"/>
                  </a:cubicBezTo>
                  <a:cubicBezTo>
                    <a:pt x="10144" y="19752"/>
                    <a:pt x="11998" y="19421"/>
                    <a:pt x="12336" y="18603"/>
                  </a:cubicBezTo>
                  <a:cubicBezTo>
                    <a:pt x="12407" y="18434"/>
                    <a:pt x="12442" y="18152"/>
                    <a:pt x="12217" y="17828"/>
                  </a:cubicBezTo>
                  <a:cubicBezTo>
                    <a:pt x="12024" y="17548"/>
                    <a:pt x="11794" y="17471"/>
                    <a:pt x="11621" y="17471"/>
                  </a:cubicBezTo>
                  <a:cubicBezTo>
                    <a:pt x="11597" y="17471"/>
                    <a:pt x="11575" y="17473"/>
                    <a:pt x="11554" y="17475"/>
                  </a:cubicBezTo>
                  <a:cubicBezTo>
                    <a:pt x="10757" y="17539"/>
                    <a:pt x="9947" y="19068"/>
                    <a:pt x="9756" y="19456"/>
                  </a:cubicBezTo>
                  <a:cubicBezTo>
                    <a:pt x="9594" y="18335"/>
                    <a:pt x="9397" y="17236"/>
                    <a:pt x="9178" y="16185"/>
                  </a:cubicBezTo>
                  <a:lnTo>
                    <a:pt x="9207" y="16185"/>
                  </a:lnTo>
                  <a:cubicBezTo>
                    <a:pt x="9418" y="16150"/>
                    <a:pt x="11265" y="15812"/>
                    <a:pt x="11603" y="15001"/>
                  </a:cubicBezTo>
                  <a:cubicBezTo>
                    <a:pt x="11681" y="14825"/>
                    <a:pt x="11709" y="14550"/>
                    <a:pt x="11491" y="14226"/>
                  </a:cubicBezTo>
                  <a:cubicBezTo>
                    <a:pt x="11287" y="13932"/>
                    <a:pt x="11054" y="13864"/>
                    <a:pt x="10881" y="13864"/>
                  </a:cubicBezTo>
                  <a:cubicBezTo>
                    <a:pt x="10862" y="13864"/>
                    <a:pt x="10845" y="13865"/>
                    <a:pt x="10828" y="13866"/>
                  </a:cubicBezTo>
                  <a:cubicBezTo>
                    <a:pt x="10081" y="13922"/>
                    <a:pt x="9319" y="15283"/>
                    <a:pt x="9080" y="15741"/>
                  </a:cubicBezTo>
                  <a:cubicBezTo>
                    <a:pt x="8833" y="14620"/>
                    <a:pt x="8551" y="13542"/>
                    <a:pt x="8234" y="12520"/>
                  </a:cubicBezTo>
                  <a:lnTo>
                    <a:pt x="8234" y="12520"/>
                  </a:lnTo>
                  <a:cubicBezTo>
                    <a:pt x="8256" y="12533"/>
                    <a:pt x="8281" y="12538"/>
                    <a:pt x="8307" y="12538"/>
                  </a:cubicBezTo>
                  <a:cubicBezTo>
                    <a:pt x="8323" y="12538"/>
                    <a:pt x="8338" y="12536"/>
                    <a:pt x="8354" y="12534"/>
                  </a:cubicBezTo>
                  <a:cubicBezTo>
                    <a:pt x="8565" y="12491"/>
                    <a:pt x="10398" y="12068"/>
                    <a:pt x="10701" y="11244"/>
                  </a:cubicBezTo>
                  <a:cubicBezTo>
                    <a:pt x="10764" y="11067"/>
                    <a:pt x="10786" y="10785"/>
                    <a:pt x="10546" y="10475"/>
                  </a:cubicBezTo>
                  <a:cubicBezTo>
                    <a:pt x="10341" y="10204"/>
                    <a:pt x="10116" y="10139"/>
                    <a:pt x="9944" y="10139"/>
                  </a:cubicBezTo>
                  <a:cubicBezTo>
                    <a:pt x="9915" y="10139"/>
                    <a:pt x="9888" y="10141"/>
                    <a:pt x="9862" y="10144"/>
                  </a:cubicBezTo>
                  <a:cubicBezTo>
                    <a:pt x="9044" y="10250"/>
                    <a:pt x="8276" y="11942"/>
                    <a:pt x="8142" y="12238"/>
                  </a:cubicBezTo>
                  <a:cubicBezTo>
                    <a:pt x="7818" y="11201"/>
                    <a:pt x="7437" y="10186"/>
                    <a:pt x="7007" y="9192"/>
                  </a:cubicBezTo>
                  <a:cubicBezTo>
                    <a:pt x="7014" y="9157"/>
                    <a:pt x="7007" y="9129"/>
                    <a:pt x="7000" y="9094"/>
                  </a:cubicBezTo>
                  <a:cubicBezTo>
                    <a:pt x="6986" y="9065"/>
                    <a:pt x="6958" y="9037"/>
                    <a:pt x="6930" y="9016"/>
                  </a:cubicBezTo>
                  <a:lnTo>
                    <a:pt x="6901" y="8953"/>
                  </a:lnTo>
                  <a:cubicBezTo>
                    <a:pt x="6880" y="8896"/>
                    <a:pt x="6852" y="8840"/>
                    <a:pt x="6824" y="8776"/>
                  </a:cubicBezTo>
                  <a:cubicBezTo>
                    <a:pt x="6486" y="8043"/>
                    <a:pt x="6119" y="7324"/>
                    <a:pt x="5710" y="6619"/>
                  </a:cubicBezTo>
                  <a:cubicBezTo>
                    <a:pt x="5724" y="6619"/>
                    <a:pt x="5745" y="6619"/>
                    <a:pt x="5759" y="6612"/>
                  </a:cubicBezTo>
                  <a:cubicBezTo>
                    <a:pt x="5957" y="6542"/>
                    <a:pt x="7726" y="5893"/>
                    <a:pt x="7924" y="5033"/>
                  </a:cubicBezTo>
                  <a:cubicBezTo>
                    <a:pt x="7966" y="4850"/>
                    <a:pt x="7952" y="4575"/>
                    <a:pt x="7677" y="4293"/>
                  </a:cubicBezTo>
                  <a:cubicBezTo>
                    <a:pt x="7480" y="4091"/>
                    <a:pt x="7286" y="4030"/>
                    <a:pt x="7127" y="4030"/>
                  </a:cubicBezTo>
                  <a:cubicBezTo>
                    <a:pt x="7065" y="4030"/>
                    <a:pt x="7008" y="4039"/>
                    <a:pt x="6958" y="4053"/>
                  </a:cubicBezTo>
                  <a:cubicBezTo>
                    <a:pt x="6182" y="4251"/>
                    <a:pt x="5640" y="5921"/>
                    <a:pt x="5527" y="6316"/>
                  </a:cubicBezTo>
                  <a:cubicBezTo>
                    <a:pt x="5040" y="5520"/>
                    <a:pt x="4498" y="4765"/>
                    <a:pt x="3898" y="4053"/>
                  </a:cubicBezTo>
                  <a:cubicBezTo>
                    <a:pt x="4159" y="3962"/>
                    <a:pt x="5851" y="3327"/>
                    <a:pt x="6048" y="2481"/>
                  </a:cubicBezTo>
                  <a:cubicBezTo>
                    <a:pt x="6091" y="2298"/>
                    <a:pt x="6077" y="2016"/>
                    <a:pt x="5802" y="1741"/>
                  </a:cubicBezTo>
                  <a:cubicBezTo>
                    <a:pt x="5605" y="1539"/>
                    <a:pt x="5411" y="1478"/>
                    <a:pt x="5252" y="1478"/>
                  </a:cubicBezTo>
                  <a:cubicBezTo>
                    <a:pt x="5190" y="1478"/>
                    <a:pt x="5133" y="1488"/>
                    <a:pt x="5083" y="1502"/>
                  </a:cubicBezTo>
                  <a:cubicBezTo>
                    <a:pt x="4300" y="1699"/>
                    <a:pt x="3757" y="3384"/>
                    <a:pt x="3645" y="3764"/>
                  </a:cubicBezTo>
                  <a:cubicBezTo>
                    <a:pt x="3320" y="3405"/>
                    <a:pt x="2975" y="3052"/>
                    <a:pt x="2608" y="2728"/>
                  </a:cubicBezTo>
                  <a:cubicBezTo>
                    <a:pt x="2623" y="2686"/>
                    <a:pt x="2623" y="2644"/>
                    <a:pt x="2608" y="2601"/>
                  </a:cubicBezTo>
                  <a:cubicBezTo>
                    <a:pt x="2559" y="2249"/>
                    <a:pt x="2242" y="479"/>
                    <a:pt x="1389" y="85"/>
                  </a:cubicBezTo>
                  <a:lnTo>
                    <a:pt x="1368" y="71"/>
                  </a:lnTo>
                  <a:cubicBezTo>
                    <a:pt x="1273" y="33"/>
                    <a:pt x="1156" y="1"/>
                    <a:pt x="1020" y="1"/>
                  </a:cubicBezTo>
                  <a:close/>
                </a:path>
              </a:pathLst>
            </a:custGeom>
            <a:solidFill>
              <a:srgbClr val="C927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2"/>
            <p:cNvSpPr/>
            <p:nvPr/>
          </p:nvSpPr>
          <p:spPr>
            <a:xfrm>
              <a:off x="9863750" y="3248950"/>
              <a:ext cx="27400" cy="44650"/>
            </a:xfrm>
            <a:custGeom>
              <a:avLst/>
              <a:gdLst/>
              <a:ahLst/>
              <a:cxnLst/>
              <a:rect l="l" t="t" r="r" b="b"/>
              <a:pathLst>
                <a:path w="1096" h="1786" extrusionOk="0">
                  <a:moveTo>
                    <a:pt x="429" y="0"/>
                  </a:moveTo>
                  <a:lnTo>
                    <a:pt x="0" y="881"/>
                  </a:lnTo>
                  <a:lnTo>
                    <a:pt x="429" y="1786"/>
                  </a:lnTo>
                  <a:lnTo>
                    <a:pt x="310" y="952"/>
                  </a:lnTo>
                  <a:lnTo>
                    <a:pt x="1096" y="524"/>
                  </a:lnTo>
                  <a:close/>
                </a:path>
              </a:pathLst>
            </a:custGeom>
            <a:solidFill>
              <a:schemeClr val="lt1"/>
            </a:solidFill>
            <a:ln>
              <a:noFill/>
            </a:ln>
          </p:spPr>
        </p:sp>
      </p:grpSp>
      <p:sp>
        <p:nvSpPr>
          <p:cNvPr id="8" name="Title 7">
            <a:extLst>
              <a:ext uri="{FF2B5EF4-FFF2-40B4-BE49-F238E27FC236}">
                <a16:creationId xmlns:a16="http://schemas.microsoft.com/office/drawing/2014/main" id="{175BB303-9E0E-46F7-AF4E-2E750DD6C3AE}"/>
              </a:ext>
            </a:extLst>
          </p:cNvPr>
          <p:cNvSpPr>
            <a:spLocks noGrp="1"/>
          </p:cNvSpPr>
          <p:nvPr>
            <p:ph type="title"/>
          </p:nvPr>
        </p:nvSpPr>
        <p:spPr>
          <a:xfrm>
            <a:off x="304201" y="598843"/>
            <a:ext cx="7704000" cy="572700"/>
          </a:xfrm>
        </p:spPr>
        <p:txBody>
          <a:bodyPr/>
          <a:lstStyle/>
          <a:p>
            <a:r>
              <a:rPr lang="en-US" dirty="0"/>
              <a:t>🛡️ How to Defend Against Ransomware</a:t>
            </a:r>
            <a:br>
              <a:rPr lang="en-US" dirty="0"/>
            </a:br>
            <a:endParaRPr lang="en-US" dirty="0"/>
          </a:p>
        </p:txBody>
      </p:sp>
      <p:sp>
        <p:nvSpPr>
          <p:cNvPr id="15" name="Rectangle 6">
            <a:extLst>
              <a:ext uri="{FF2B5EF4-FFF2-40B4-BE49-F238E27FC236}">
                <a16:creationId xmlns:a16="http://schemas.microsoft.com/office/drawing/2014/main" id="{D527CB8A-4D42-460F-88C9-37D7B876A772}"/>
              </a:ext>
            </a:extLst>
          </p:cNvPr>
          <p:cNvSpPr>
            <a:spLocks noChangeArrowheads="1"/>
          </p:cNvSpPr>
          <p:nvPr/>
        </p:nvSpPr>
        <p:spPr bwMode="auto">
          <a:xfrm>
            <a:off x="4571724" y="2210797"/>
            <a:ext cx="4572276" cy="286232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6.Train employees on cyber safety</a:t>
            </a:r>
          </a:p>
          <a:p>
            <a:pPr marL="0" marR="0" lvl="0" indent="0" algn="l" defTabSz="914400" rtl="0" eaLnBrk="0" fontAlgn="base" latinLnBrk="0" hangingPunct="0">
              <a:lnSpc>
                <a:spcPct val="100000"/>
              </a:lnSpc>
              <a:spcBef>
                <a:spcPct val="0"/>
              </a:spcBef>
              <a:spcAft>
                <a:spcPct val="0"/>
              </a:spcAft>
              <a:buClrTx/>
              <a:buSzTx/>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Arial" panose="020B0604020202020204" pitchFamily="34" charset="0"/>
              </a:rPr>
              <a:t>7.Use multi-factor authentication (MFA)</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8.Monitor systems for strange behavior</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9.Segment your network</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10.Create and test a response plan</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2"/>
        <p:cNvGrpSpPr/>
        <p:nvPr/>
      </p:nvGrpSpPr>
      <p:grpSpPr>
        <a:xfrm>
          <a:off x="0" y="0"/>
          <a:ext cx="0" cy="0"/>
          <a:chOff x="0" y="0"/>
          <a:chExt cx="0" cy="0"/>
        </a:xfrm>
      </p:grpSpPr>
      <p:sp>
        <p:nvSpPr>
          <p:cNvPr id="2023" name="Google Shape;2023;p47"/>
          <p:cNvSpPr txBox="1">
            <a:spLocks noGrp="1"/>
          </p:cNvSpPr>
          <p:nvPr>
            <p:ph type="title"/>
          </p:nvPr>
        </p:nvSpPr>
        <p:spPr>
          <a:xfrm>
            <a:off x="467950" y="345664"/>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r>
              <a:rPr lang="en-US" dirty="0"/>
              <a:t>Impact of Ransomware</a:t>
            </a:r>
            <a:endParaRPr dirty="0"/>
          </a:p>
        </p:txBody>
      </p:sp>
      <p:sp>
        <p:nvSpPr>
          <p:cNvPr id="2024" name="Google Shape;2024;p47"/>
          <p:cNvSpPr/>
          <p:nvPr/>
        </p:nvSpPr>
        <p:spPr>
          <a:xfrm>
            <a:off x="3709750" y="1239850"/>
            <a:ext cx="610200" cy="6102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7"/>
          <p:cNvSpPr txBox="1"/>
          <p:nvPr/>
        </p:nvSpPr>
        <p:spPr>
          <a:xfrm>
            <a:off x="436849" y="1346477"/>
            <a:ext cx="2774400" cy="418500"/>
          </a:xfrm>
          <a:prstGeom prst="rect">
            <a:avLst/>
          </a:prstGeom>
          <a:noFill/>
          <a:ln>
            <a:noFill/>
          </a:ln>
        </p:spPr>
        <p:txBody>
          <a:bodyPr spcFirstLastPara="1" wrap="square" lIns="91425" tIns="0" rIns="91425" bIns="0" anchor="ctr" anchorCtr="0">
            <a:noAutofit/>
          </a:bodyPr>
          <a:lstStyle/>
          <a:p>
            <a:pPr marL="0" lvl="0" indent="0" algn="l" rtl="0">
              <a:spcBef>
                <a:spcPts val="0"/>
              </a:spcBef>
              <a:spcAft>
                <a:spcPts val="0"/>
              </a:spcAft>
              <a:buNone/>
            </a:pPr>
            <a:r>
              <a:rPr lang="en-US" sz="2500" b="1" dirty="0">
                <a:solidFill>
                  <a:srgbClr val="C92727"/>
                </a:solidFill>
                <a:latin typeface="Fira Sans"/>
                <a:ea typeface="Fira Sans"/>
                <a:cs typeface="Fira Sans"/>
                <a:sym typeface="Fira Sans"/>
              </a:rPr>
              <a:t>Data Loss</a:t>
            </a:r>
          </a:p>
        </p:txBody>
      </p:sp>
      <p:sp>
        <p:nvSpPr>
          <p:cNvPr id="2026" name="Google Shape;2026;p47"/>
          <p:cNvSpPr txBox="1"/>
          <p:nvPr/>
        </p:nvSpPr>
        <p:spPr>
          <a:xfrm>
            <a:off x="4615900" y="1135450"/>
            <a:ext cx="3808200" cy="819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Important files are locked, stolen, or deleted.</a:t>
            </a:r>
            <a:endParaRPr dirty="0">
              <a:solidFill>
                <a:srgbClr val="1E1B1C"/>
              </a:solidFill>
              <a:latin typeface="Roboto"/>
              <a:ea typeface="Roboto"/>
              <a:cs typeface="Roboto"/>
              <a:sym typeface="Roboto"/>
            </a:endParaRPr>
          </a:p>
        </p:txBody>
      </p:sp>
      <p:sp>
        <p:nvSpPr>
          <p:cNvPr id="2027" name="Google Shape;2027;p47"/>
          <p:cNvSpPr/>
          <p:nvPr/>
        </p:nvSpPr>
        <p:spPr>
          <a:xfrm>
            <a:off x="3709750" y="2114050"/>
            <a:ext cx="610200" cy="6102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7"/>
          <p:cNvSpPr txBox="1"/>
          <p:nvPr/>
        </p:nvSpPr>
        <p:spPr>
          <a:xfrm>
            <a:off x="436849" y="2233319"/>
            <a:ext cx="2774400" cy="418500"/>
          </a:xfrm>
          <a:prstGeom prst="rect">
            <a:avLst/>
          </a:prstGeom>
          <a:noFill/>
          <a:ln>
            <a:noFill/>
          </a:ln>
        </p:spPr>
        <p:txBody>
          <a:bodyPr spcFirstLastPara="1" wrap="square" lIns="91425" tIns="0" rIns="91425" bIns="0" anchor="ctr" anchorCtr="0">
            <a:noAutofit/>
          </a:bodyPr>
          <a:lstStyle/>
          <a:p>
            <a:pPr marL="0" lvl="0" indent="0" algn="l" rtl="0">
              <a:spcBef>
                <a:spcPts val="0"/>
              </a:spcBef>
              <a:spcAft>
                <a:spcPts val="0"/>
              </a:spcAft>
              <a:buNone/>
            </a:pPr>
            <a:r>
              <a:rPr lang="en-US" sz="2500" b="1" dirty="0">
                <a:solidFill>
                  <a:srgbClr val="C92727"/>
                </a:solidFill>
                <a:latin typeface="Fira Sans"/>
                <a:ea typeface="Fira Sans"/>
                <a:cs typeface="Fira Sans"/>
                <a:sym typeface="Fira Sans"/>
              </a:rPr>
              <a:t>Financial Damage</a:t>
            </a:r>
          </a:p>
        </p:txBody>
      </p:sp>
      <p:sp>
        <p:nvSpPr>
          <p:cNvPr id="2029" name="Google Shape;2029;p47"/>
          <p:cNvSpPr txBox="1"/>
          <p:nvPr/>
        </p:nvSpPr>
        <p:spPr>
          <a:xfrm>
            <a:off x="4615900" y="2009650"/>
            <a:ext cx="3808200" cy="819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Huge costs from ransom, recovery, and downtime.</a:t>
            </a:r>
            <a:endParaRPr dirty="0">
              <a:solidFill>
                <a:srgbClr val="1E1B1C"/>
              </a:solidFill>
              <a:latin typeface="Roboto"/>
              <a:ea typeface="Roboto"/>
              <a:cs typeface="Roboto"/>
              <a:sym typeface="Roboto"/>
            </a:endParaRPr>
          </a:p>
        </p:txBody>
      </p:sp>
      <p:sp>
        <p:nvSpPr>
          <p:cNvPr id="2030" name="Google Shape;2030;p47"/>
          <p:cNvSpPr/>
          <p:nvPr/>
        </p:nvSpPr>
        <p:spPr>
          <a:xfrm>
            <a:off x="3709750" y="2988250"/>
            <a:ext cx="610200" cy="6102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7"/>
          <p:cNvSpPr txBox="1"/>
          <p:nvPr/>
        </p:nvSpPr>
        <p:spPr>
          <a:xfrm>
            <a:off x="436849" y="3127458"/>
            <a:ext cx="3101497" cy="418500"/>
          </a:xfrm>
          <a:prstGeom prst="rect">
            <a:avLst/>
          </a:prstGeom>
          <a:noFill/>
          <a:ln>
            <a:noFill/>
          </a:ln>
        </p:spPr>
        <p:txBody>
          <a:bodyPr spcFirstLastPara="1" wrap="square" lIns="91425" tIns="0" rIns="91425" bIns="0" anchor="ctr" anchorCtr="0">
            <a:noAutofit/>
          </a:bodyPr>
          <a:lstStyle/>
          <a:p>
            <a:pPr marL="0" lvl="0" indent="0" algn="l" rtl="0">
              <a:spcBef>
                <a:spcPts val="0"/>
              </a:spcBef>
              <a:spcAft>
                <a:spcPts val="0"/>
              </a:spcAft>
              <a:buNone/>
            </a:pPr>
            <a:r>
              <a:rPr lang="en-US" sz="2500" b="1" dirty="0">
                <a:solidFill>
                  <a:srgbClr val="C92727"/>
                </a:solidFill>
                <a:latin typeface="Fira Sans"/>
                <a:ea typeface="Fira Sans"/>
                <a:cs typeface="Fira Sans"/>
                <a:sym typeface="Fira Sans"/>
              </a:rPr>
              <a:t>Business Disruption</a:t>
            </a:r>
            <a:endParaRPr sz="2500" b="1" dirty="0">
              <a:solidFill>
                <a:srgbClr val="C92727"/>
              </a:solidFill>
              <a:latin typeface="Fira Sans"/>
              <a:ea typeface="Fira Sans"/>
              <a:cs typeface="Fira Sans"/>
              <a:sym typeface="Fira Sans"/>
            </a:endParaRPr>
          </a:p>
        </p:txBody>
      </p:sp>
      <p:sp>
        <p:nvSpPr>
          <p:cNvPr id="2032" name="Google Shape;2032;p47"/>
          <p:cNvSpPr txBox="1"/>
          <p:nvPr/>
        </p:nvSpPr>
        <p:spPr>
          <a:xfrm>
            <a:off x="4615900" y="2883850"/>
            <a:ext cx="3808200" cy="819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Operations stop, causing delays and lost trust.</a:t>
            </a:r>
            <a:endParaRPr dirty="0">
              <a:solidFill>
                <a:srgbClr val="1E1B1C"/>
              </a:solidFill>
              <a:latin typeface="Roboto"/>
              <a:ea typeface="Roboto"/>
              <a:cs typeface="Roboto"/>
              <a:sym typeface="Roboto"/>
            </a:endParaRPr>
          </a:p>
        </p:txBody>
      </p:sp>
      <p:sp>
        <p:nvSpPr>
          <p:cNvPr id="2033" name="Google Shape;2033;p47"/>
          <p:cNvSpPr/>
          <p:nvPr/>
        </p:nvSpPr>
        <p:spPr>
          <a:xfrm>
            <a:off x="3709750" y="3862450"/>
            <a:ext cx="610200" cy="6102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7"/>
          <p:cNvSpPr txBox="1"/>
          <p:nvPr/>
        </p:nvSpPr>
        <p:spPr>
          <a:xfrm>
            <a:off x="429734" y="4092986"/>
            <a:ext cx="3194500" cy="418500"/>
          </a:xfrm>
          <a:prstGeom prst="rect">
            <a:avLst/>
          </a:prstGeom>
          <a:noFill/>
          <a:ln>
            <a:noFill/>
          </a:ln>
        </p:spPr>
        <p:txBody>
          <a:bodyPr spcFirstLastPara="1" wrap="square" lIns="91425" tIns="0" rIns="91425" bIns="0" anchor="ctr" anchorCtr="0">
            <a:noAutofit/>
          </a:bodyPr>
          <a:lstStyle/>
          <a:p>
            <a:pPr marL="0" lvl="0" indent="0" algn="l" rtl="0">
              <a:spcBef>
                <a:spcPts val="0"/>
              </a:spcBef>
              <a:spcAft>
                <a:spcPts val="0"/>
              </a:spcAft>
              <a:buNone/>
            </a:pPr>
            <a:r>
              <a:rPr lang="en-US" sz="2500" b="1" dirty="0">
                <a:solidFill>
                  <a:srgbClr val="C92727"/>
                </a:solidFill>
                <a:latin typeface="Fira Sans"/>
                <a:ea typeface="Fira Sans"/>
                <a:cs typeface="Fira Sans"/>
                <a:sym typeface="Fira Sans"/>
              </a:rPr>
              <a:t>Legal &amp; Reputation Risks</a:t>
            </a:r>
            <a:endParaRPr sz="2500" b="1" dirty="0">
              <a:solidFill>
                <a:srgbClr val="C92727"/>
              </a:solidFill>
              <a:latin typeface="Fira Sans"/>
              <a:ea typeface="Fira Sans"/>
              <a:cs typeface="Fira Sans"/>
              <a:sym typeface="Fira Sans"/>
            </a:endParaRPr>
          </a:p>
        </p:txBody>
      </p:sp>
      <p:sp>
        <p:nvSpPr>
          <p:cNvPr id="2035" name="Google Shape;2035;p47"/>
          <p:cNvSpPr txBox="1"/>
          <p:nvPr/>
        </p:nvSpPr>
        <p:spPr>
          <a:xfrm>
            <a:off x="4603708" y="3745858"/>
            <a:ext cx="3808200" cy="819000"/>
          </a:xfrm>
          <a:prstGeom prst="rect">
            <a:avLst/>
          </a:prstGeom>
          <a:noFill/>
          <a:ln>
            <a:noFill/>
          </a:ln>
        </p:spPr>
        <p:txBody>
          <a:bodyPr spcFirstLastPara="1" wrap="square" lIns="91425" tIns="91425" rIns="91425" bIns="91425" anchor="ctr" anchorCtr="0">
            <a:noAutofit/>
          </a:bodyPr>
          <a:lstStyle/>
          <a:p>
            <a:r>
              <a:rPr lang="en-US" dirty="0"/>
              <a:t>Customer data leaks can lead to fines and brand damage.</a:t>
            </a:r>
          </a:p>
        </p:txBody>
      </p:sp>
      <p:cxnSp>
        <p:nvCxnSpPr>
          <p:cNvPr id="2036" name="Google Shape;2036;p47"/>
          <p:cNvCxnSpPr>
            <a:stCxn id="2024" idx="4"/>
            <a:endCxn id="2027" idx="0"/>
          </p:cNvCxnSpPr>
          <p:nvPr/>
        </p:nvCxnSpPr>
        <p:spPr>
          <a:xfrm>
            <a:off x="4014850" y="1850050"/>
            <a:ext cx="0" cy="264000"/>
          </a:xfrm>
          <a:prstGeom prst="straightConnector1">
            <a:avLst/>
          </a:prstGeom>
          <a:noFill/>
          <a:ln w="9525" cap="flat" cmpd="sng">
            <a:solidFill>
              <a:schemeClr val="dk1"/>
            </a:solidFill>
            <a:prstDash val="solid"/>
            <a:round/>
            <a:headEnd type="none" w="med" len="med"/>
            <a:tailEnd type="none" w="med" len="med"/>
          </a:ln>
        </p:spPr>
      </p:cxnSp>
      <p:cxnSp>
        <p:nvCxnSpPr>
          <p:cNvPr id="2037" name="Google Shape;2037;p47"/>
          <p:cNvCxnSpPr>
            <a:stCxn id="2027" idx="4"/>
            <a:endCxn id="2030" idx="0"/>
          </p:cNvCxnSpPr>
          <p:nvPr/>
        </p:nvCxnSpPr>
        <p:spPr>
          <a:xfrm>
            <a:off x="4014850" y="2724250"/>
            <a:ext cx="0" cy="264000"/>
          </a:xfrm>
          <a:prstGeom prst="straightConnector1">
            <a:avLst/>
          </a:prstGeom>
          <a:noFill/>
          <a:ln w="9525" cap="flat" cmpd="sng">
            <a:solidFill>
              <a:schemeClr val="dk1"/>
            </a:solidFill>
            <a:prstDash val="solid"/>
            <a:round/>
            <a:headEnd type="none" w="med" len="med"/>
            <a:tailEnd type="none" w="med" len="med"/>
          </a:ln>
        </p:spPr>
      </p:cxnSp>
      <p:cxnSp>
        <p:nvCxnSpPr>
          <p:cNvPr id="2038" name="Google Shape;2038;p47"/>
          <p:cNvCxnSpPr>
            <a:stCxn id="2030" idx="4"/>
            <a:endCxn id="2033" idx="0"/>
          </p:cNvCxnSpPr>
          <p:nvPr/>
        </p:nvCxnSpPr>
        <p:spPr>
          <a:xfrm>
            <a:off x="4014850" y="3598450"/>
            <a:ext cx="0" cy="264000"/>
          </a:xfrm>
          <a:prstGeom prst="straightConnector1">
            <a:avLst/>
          </a:prstGeom>
          <a:noFill/>
          <a:ln w="9525" cap="flat" cmpd="sng">
            <a:solidFill>
              <a:schemeClr val="dk1"/>
            </a:solidFill>
            <a:prstDash val="solid"/>
            <a:round/>
            <a:headEnd type="none" w="med" len="med"/>
            <a:tailEnd type="none" w="med" len="med"/>
          </a:ln>
        </p:spPr>
      </p:cxnSp>
      <p:cxnSp>
        <p:nvCxnSpPr>
          <p:cNvPr id="2039" name="Google Shape;2039;p47"/>
          <p:cNvCxnSpPr>
            <a:stCxn id="2033" idx="4"/>
          </p:cNvCxnSpPr>
          <p:nvPr/>
        </p:nvCxnSpPr>
        <p:spPr>
          <a:xfrm>
            <a:off x="4014850" y="4472650"/>
            <a:ext cx="0" cy="724200"/>
          </a:xfrm>
          <a:prstGeom prst="straightConnector1">
            <a:avLst/>
          </a:prstGeom>
          <a:noFill/>
          <a:ln w="9525" cap="flat" cmpd="sng">
            <a:solidFill>
              <a:schemeClr val="dk1"/>
            </a:solidFill>
            <a:prstDash val="solid"/>
            <a:round/>
            <a:headEnd type="none" w="med" len="med"/>
            <a:tailEnd type="none" w="med" len="med"/>
          </a:ln>
        </p:spPr>
      </p:cxnSp>
      <p:grpSp>
        <p:nvGrpSpPr>
          <p:cNvPr id="2040" name="Google Shape;2040;p47"/>
          <p:cNvGrpSpPr/>
          <p:nvPr/>
        </p:nvGrpSpPr>
        <p:grpSpPr>
          <a:xfrm>
            <a:off x="3826397" y="1407403"/>
            <a:ext cx="376906" cy="275094"/>
            <a:chOff x="3162921" y="3262587"/>
            <a:chExt cx="376906" cy="275094"/>
          </a:xfrm>
        </p:grpSpPr>
        <p:sp>
          <p:nvSpPr>
            <p:cNvPr id="2041" name="Google Shape;2041;p47"/>
            <p:cNvSpPr/>
            <p:nvPr/>
          </p:nvSpPr>
          <p:spPr>
            <a:xfrm>
              <a:off x="3162921" y="3262587"/>
              <a:ext cx="376906" cy="275094"/>
            </a:xfrm>
            <a:custGeom>
              <a:avLst/>
              <a:gdLst/>
              <a:ahLst/>
              <a:cxnLst/>
              <a:rect l="l" t="t" r="r" b="b"/>
              <a:pathLst>
                <a:path w="13975" h="10200" extrusionOk="0">
                  <a:moveTo>
                    <a:pt x="4815" y="9139"/>
                  </a:moveTo>
                  <a:lnTo>
                    <a:pt x="4815" y="9783"/>
                  </a:lnTo>
                  <a:lnTo>
                    <a:pt x="695" y="9783"/>
                  </a:lnTo>
                  <a:cubicBezTo>
                    <a:pt x="542" y="9783"/>
                    <a:pt x="420" y="9661"/>
                    <a:pt x="420" y="9508"/>
                  </a:cubicBezTo>
                  <a:lnTo>
                    <a:pt x="420" y="9139"/>
                  </a:lnTo>
                  <a:close/>
                  <a:moveTo>
                    <a:pt x="8748" y="9139"/>
                  </a:moveTo>
                  <a:lnTo>
                    <a:pt x="8748" y="9783"/>
                  </a:lnTo>
                  <a:lnTo>
                    <a:pt x="5232" y="9783"/>
                  </a:lnTo>
                  <a:lnTo>
                    <a:pt x="5232" y="9139"/>
                  </a:lnTo>
                  <a:close/>
                  <a:moveTo>
                    <a:pt x="13560" y="9139"/>
                  </a:moveTo>
                  <a:lnTo>
                    <a:pt x="13560" y="9508"/>
                  </a:lnTo>
                  <a:cubicBezTo>
                    <a:pt x="13560" y="9661"/>
                    <a:pt x="13435" y="9783"/>
                    <a:pt x="13283" y="9783"/>
                  </a:cubicBezTo>
                  <a:lnTo>
                    <a:pt x="9165" y="9783"/>
                  </a:lnTo>
                  <a:lnTo>
                    <a:pt x="9165" y="9139"/>
                  </a:lnTo>
                  <a:close/>
                  <a:moveTo>
                    <a:pt x="1304" y="1"/>
                  </a:moveTo>
                  <a:cubicBezTo>
                    <a:pt x="902" y="3"/>
                    <a:pt x="579" y="326"/>
                    <a:pt x="579" y="726"/>
                  </a:cubicBezTo>
                  <a:lnTo>
                    <a:pt x="579" y="8704"/>
                  </a:lnTo>
                  <a:lnTo>
                    <a:pt x="579" y="8722"/>
                  </a:lnTo>
                  <a:lnTo>
                    <a:pt x="210" y="8722"/>
                  </a:lnTo>
                  <a:cubicBezTo>
                    <a:pt x="94" y="8722"/>
                    <a:pt x="1" y="8816"/>
                    <a:pt x="1" y="8931"/>
                  </a:cubicBezTo>
                  <a:lnTo>
                    <a:pt x="1" y="9508"/>
                  </a:lnTo>
                  <a:cubicBezTo>
                    <a:pt x="1" y="9890"/>
                    <a:pt x="313" y="10200"/>
                    <a:pt x="695" y="10200"/>
                  </a:cubicBezTo>
                  <a:lnTo>
                    <a:pt x="13283" y="10200"/>
                  </a:lnTo>
                  <a:cubicBezTo>
                    <a:pt x="13665" y="10200"/>
                    <a:pt x="13975" y="9890"/>
                    <a:pt x="13975" y="9508"/>
                  </a:cubicBezTo>
                  <a:lnTo>
                    <a:pt x="13975" y="8931"/>
                  </a:lnTo>
                  <a:cubicBezTo>
                    <a:pt x="13975" y="8816"/>
                    <a:pt x="13881" y="8722"/>
                    <a:pt x="13767" y="8722"/>
                  </a:cubicBezTo>
                  <a:lnTo>
                    <a:pt x="13398" y="8722"/>
                  </a:lnTo>
                  <a:lnTo>
                    <a:pt x="13398" y="8704"/>
                  </a:lnTo>
                  <a:lnTo>
                    <a:pt x="13398" y="4787"/>
                  </a:lnTo>
                  <a:cubicBezTo>
                    <a:pt x="13398" y="4671"/>
                    <a:pt x="13304" y="4580"/>
                    <a:pt x="13191" y="4580"/>
                  </a:cubicBezTo>
                  <a:cubicBezTo>
                    <a:pt x="13075" y="4580"/>
                    <a:pt x="12981" y="4671"/>
                    <a:pt x="12981" y="4787"/>
                  </a:cubicBezTo>
                  <a:lnTo>
                    <a:pt x="12981" y="8704"/>
                  </a:lnTo>
                  <a:lnTo>
                    <a:pt x="12981" y="8722"/>
                  </a:lnTo>
                  <a:lnTo>
                    <a:pt x="12453" y="8722"/>
                  </a:lnTo>
                  <a:lnTo>
                    <a:pt x="12453" y="1475"/>
                  </a:lnTo>
                  <a:cubicBezTo>
                    <a:pt x="12453" y="1184"/>
                    <a:pt x="12215" y="946"/>
                    <a:pt x="11925" y="946"/>
                  </a:cubicBezTo>
                  <a:lnTo>
                    <a:pt x="2053" y="946"/>
                  </a:lnTo>
                  <a:cubicBezTo>
                    <a:pt x="1763" y="946"/>
                    <a:pt x="1525" y="1184"/>
                    <a:pt x="1525" y="1475"/>
                  </a:cubicBezTo>
                  <a:lnTo>
                    <a:pt x="1525" y="3754"/>
                  </a:lnTo>
                  <a:cubicBezTo>
                    <a:pt x="1525" y="3870"/>
                    <a:pt x="1618" y="3964"/>
                    <a:pt x="1734" y="3964"/>
                  </a:cubicBezTo>
                  <a:cubicBezTo>
                    <a:pt x="1848" y="3964"/>
                    <a:pt x="1942" y="3870"/>
                    <a:pt x="1942" y="3754"/>
                  </a:cubicBezTo>
                  <a:lnTo>
                    <a:pt x="1942" y="1475"/>
                  </a:lnTo>
                  <a:cubicBezTo>
                    <a:pt x="1942" y="1414"/>
                    <a:pt x="1992" y="1363"/>
                    <a:pt x="2053" y="1363"/>
                  </a:cubicBezTo>
                  <a:lnTo>
                    <a:pt x="11927" y="1363"/>
                  </a:lnTo>
                  <a:cubicBezTo>
                    <a:pt x="11988" y="1363"/>
                    <a:pt x="12038" y="1414"/>
                    <a:pt x="12038" y="1475"/>
                  </a:cubicBezTo>
                  <a:lnTo>
                    <a:pt x="12038" y="8722"/>
                  </a:lnTo>
                  <a:lnTo>
                    <a:pt x="1942" y="8722"/>
                  </a:lnTo>
                  <a:lnTo>
                    <a:pt x="1942" y="4671"/>
                  </a:lnTo>
                  <a:cubicBezTo>
                    <a:pt x="1939" y="4556"/>
                    <a:pt x="1848" y="4462"/>
                    <a:pt x="1732" y="4462"/>
                  </a:cubicBezTo>
                  <a:cubicBezTo>
                    <a:pt x="1616" y="4462"/>
                    <a:pt x="1525" y="4556"/>
                    <a:pt x="1525" y="4671"/>
                  </a:cubicBezTo>
                  <a:lnTo>
                    <a:pt x="1525" y="8722"/>
                  </a:lnTo>
                  <a:lnTo>
                    <a:pt x="994" y="8722"/>
                  </a:lnTo>
                  <a:lnTo>
                    <a:pt x="994" y="8702"/>
                  </a:lnTo>
                  <a:lnTo>
                    <a:pt x="994" y="726"/>
                  </a:lnTo>
                  <a:cubicBezTo>
                    <a:pt x="994" y="556"/>
                    <a:pt x="1132" y="418"/>
                    <a:pt x="1302" y="418"/>
                  </a:cubicBezTo>
                  <a:lnTo>
                    <a:pt x="12673" y="418"/>
                  </a:lnTo>
                  <a:cubicBezTo>
                    <a:pt x="12844" y="418"/>
                    <a:pt x="12981" y="556"/>
                    <a:pt x="12981" y="726"/>
                  </a:cubicBezTo>
                  <a:lnTo>
                    <a:pt x="12981" y="3898"/>
                  </a:lnTo>
                  <a:cubicBezTo>
                    <a:pt x="12977" y="4016"/>
                    <a:pt x="13071" y="4115"/>
                    <a:pt x="13191" y="4115"/>
                  </a:cubicBezTo>
                  <a:cubicBezTo>
                    <a:pt x="13309" y="4115"/>
                    <a:pt x="13403" y="4016"/>
                    <a:pt x="13398" y="3898"/>
                  </a:cubicBezTo>
                  <a:lnTo>
                    <a:pt x="13398" y="726"/>
                  </a:lnTo>
                  <a:cubicBezTo>
                    <a:pt x="13398" y="326"/>
                    <a:pt x="13073" y="3"/>
                    <a:pt x="126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7"/>
            <p:cNvSpPr/>
            <p:nvPr/>
          </p:nvSpPr>
          <p:spPr>
            <a:xfrm>
              <a:off x="3252785" y="3311268"/>
              <a:ext cx="183342" cy="174847"/>
            </a:xfrm>
            <a:custGeom>
              <a:avLst/>
              <a:gdLst/>
              <a:ahLst/>
              <a:cxnLst/>
              <a:rect l="l" t="t" r="r" b="b"/>
              <a:pathLst>
                <a:path w="6798" h="6483" extrusionOk="0">
                  <a:moveTo>
                    <a:pt x="4133" y="419"/>
                  </a:moveTo>
                  <a:cubicBezTo>
                    <a:pt x="4392" y="419"/>
                    <a:pt x="4652" y="469"/>
                    <a:pt x="4900" y="572"/>
                  </a:cubicBezTo>
                  <a:cubicBezTo>
                    <a:pt x="5651" y="884"/>
                    <a:pt x="6140" y="1617"/>
                    <a:pt x="6140" y="2430"/>
                  </a:cubicBezTo>
                  <a:cubicBezTo>
                    <a:pt x="6140" y="3244"/>
                    <a:pt x="5651" y="3978"/>
                    <a:pt x="4900" y="4288"/>
                  </a:cubicBezTo>
                  <a:cubicBezTo>
                    <a:pt x="4651" y="4391"/>
                    <a:pt x="4390" y="4442"/>
                    <a:pt x="4131" y="4442"/>
                  </a:cubicBezTo>
                  <a:cubicBezTo>
                    <a:pt x="3608" y="4442"/>
                    <a:pt x="3093" y="4237"/>
                    <a:pt x="2708" y="3853"/>
                  </a:cubicBezTo>
                  <a:cubicBezTo>
                    <a:pt x="1920" y="3069"/>
                    <a:pt x="1920" y="1792"/>
                    <a:pt x="2708" y="1008"/>
                  </a:cubicBezTo>
                  <a:cubicBezTo>
                    <a:pt x="3094" y="624"/>
                    <a:pt x="3609" y="419"/>
                    <a:pt x="4133" y="419"/>
                  </a:cubicBezTo>
                  <a:close/>
                  <a:moveTo>
                    <a:pt x="2160" y="3851"/>
                  </a:moveTo>
                  <a:cubicBezTo>
                    <a:pt x="2313" y="4061"/>
                    <a:pt x="2496" y="4246"/>
                    <a:pt x="2708" y="4399"/>
                  </a:cubicBezTo>
                  <a:lnTo>
                    <a:pt x="1153" y="5952"/>
                  </a:lnTo>
                  <a:cubicBezTo>
                    <a:pt x="1078" y="6031"/>
                    <a:pt x="977" y="6070"/>
                    <a:pt x="877" y="6070"/>
                  </a:cubicBezTo>
                  <a:cubicBezTo>
                    <a:pt x="778" y="6070"/>
                    <a:pt x="678" y="6032"/>
                    <a:pt x="601" y="5956"/>
                  </a:cubicBezTo>
                  <a:cubicBezTo>
                    <a:pt x="448" y="5803"/>
                    <a:pt x="450" y="5554"/>
                    <a:pt x="608" y="5406"/>
                  </a:cubicBezTo>
                  <a:lnTo>
                    <a:pt x="2160" y="3851"/>
                  </a:lnTo>
                  <a:close/>
                  <a:moveTo>
                    <a:pt x="4130" y="1"/>
                  </a:moveTo>
                  <a:cubicBezTo>
                    <a:pt x="3642" y="1"/>
                    <a:pt x="3151" y="148"/>
                    <a:pt x="2728" y="447"/>
                  </a:cubicBezTo>
                  <a:cubicBezTo>
                    <a:pt x="1760" y="1133"/>
                    <a:pt x="1429" y="2414"/>
                    <a:pt x="1942" y="3482"/>
                  </a:cubicBezTo>
                  <a:lnTo>
                    <a:pt x="313" y="5111"/>
                  </a:lnTo>
                  <a:cubicBezTo>
                    <a:pt x="1" y="5423"/>
                    <a:pt x="1" y="5932"/>
                    <a:pt x="313" y="6246"/>
                  </a:cubicBezTo>
                  <a:cubicBezTo>
                    <a:pt x="470" y="6404"/>
                    <a:pt x="676" y="6482"/>
                    <a:pt x="882" y="6482"/>
                  </a:cubicBezTo>
                  <a:cubicBezTo>
                    <a:pt x="1087" y="6482"/>
                    <a:pt x="1293" y="6404"/>
                    <a:pt x="1450" y="6246"/>
                  </a:cubicBezTo>
                  <a:lnTo>
                    <a:pt x="3079" y="4618"/>
                  </a:lnTo>
                  <a:cubicBezTo>
                    <a:pt x="3417" y="4780"/>
                    <a:pt x="3776" y="4858"/>
                    <a:pt x="4130" y="4858"/>
                  </a:cubicBezTo>
                  <a:cubicBezTo>
                    <a:pt x="4898" y="4858"/>
                    <a:pt x="5645" y="4494"/>
                    <a:pt x="6114" y="3834"/>
                  </a:cubicBezTo>
                  <a:cubicBezTo>
                    <a:pt x="6798" y="2869"/>
                    <a:pt x="6686" y="1550"/>
                    <a:pt x="5848" y="711"/>
                  </a:cubicBezTo>
                  <a:cubicBezTo>
                    <a:pt x="5378" y="242"/>
                    <a:pt x="4756" y="1"/>
                    <a:pt x="4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7"/>
            <p:cNvSpPr/>
            <p:nvPr/>
          </p:nvSpPr>
          <p:spPr>
            <a:xfrm>
              <a:off x="3318026" y="3334759"/>
              <a:ext cx="91266" cy="84092"/>
            </a:xfrm>
            <a:custGeom>
              <a:avLst/>
              <a:gdLst/>
              <a:ahLst/>
              <a:cxnLst/>
              <a:rect l="l" t="t" r="r" b="b"/>
              <a:pathLst>
                <a:path w="3384" h="3118" extrusionOk="0">
                  <a:moveTo>
                    <a:pt x="1710" y="417"/>
                  </a:moveTo>
                  <a:cubicBezTo>
                    <a:pt x="1858" y="417"/>
                    <a:pt x="2007" y="445"/>
                    <a:pt x="2149" y="504"/>
                  </a:cubicBezTo>
                  <a:cubicBezTo>
                    <a:pt x="2575" y="681"/>
                    <a:pt x="2855" y="1096"/>
                    <a:pt x="2855" y="1559"/>
                  </a:cubicBezTo>
                  <a:cubicBezTo>
                    <a:pt x="2855" y="2022"/>
                    <a:pt x="2575" y="2439"/>
                    <a:pt x="2149" y="2616"/>
                  </a:cubicBezTo>
                  <a:cubicBezTo>
                    <a:pt x="2008" y="2674"/>
                    <a:pt x="1860" y="2702"/>
                    <a:pt x="1712" y="2702"/>
                  </a:cubicBezTo>
                  <a:cubicBezTo>
                    <a:pt x="1415" y="2702"/>
                    <a:pt x="1122" y="2586"/>
                    <a:pt x="903" y="2367"/>
                  </a:cubicBezTo>
                  <a:cubicBezTo>
                    <a:pt x="455" y="1921"/>
                    <a:pt x="455" y="1196"/>
                    <a:pt x="903" y="751"/>
                  </a:cubicBezTo>
                  <a:cubicBezTo>
                    <a:pt x="1121" y="532"/>
                    <a:pt x="1413" y="417"/>
                    <a:pt x="1710" y="417"/>
                  </a:cubicBezTo>
                  <a:close/>
                  <a:moveTo>
                    <a:pt x="1710" y="0"/>
                  </a:moveTo>
                  <a:cubicBezTo>
                    <a:pt x="1202" y="0"/>
                    <a:pt x="710" y="251"/>
                    <a:pt x="414" y="694"/>
                  </a:cubicBezTo>
                  <a:cubicBezTo>
                    <a:pt x="1" y="1312"/>
                    <a:pt x="82" y="2137"/>
                    <a:pt x="608" y="2661"/>
                  </a:cubicBezTo>
                  <a:cubicBezTo>
                    <a:pt x="900" y="2954"/>
                    <a:pt x="1298" y="3118"/>
                    <a:pt x="1710" y="3118"/>
                  </a:cubicBezTo>
                  <a:cubicBezTo>
                    <a:pt x="2455" y="3118"/>
                    <a:pt x="3095" y="2592"/>
                    <a:pt x="3239" y="1862"/>
                  </a:cubicBezTo>
                  <a:cubicBezTo>
                    <a:pt x="3383" y="1133"/>
                    <a:pt x="2992" y="404"/>
                    <a:pt x="2307" y="120"/>
                  </a:cubicBezTo>
                  <a:cubicBezTo>
                    <a:pt x="2113" y="39"/>
                    <a:pt x="1910" y="0"/>
                    <a:pt x="17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7"/>
            <p:cNvSpPr/>
            <p:nvPr/>
          </p:nvSpPr>
          <p:spPr>
            <a:xfrm>
              <a:off x="3345077" y="3359410"/>
              <a:ext cx="37758" cy="34845"/>
            </a:xfrm>
            <a:custGeom>
              <a:avLst/>
              <a:gdLst/>
              <a:ahLst/>
              <a:cxnLst/>
              <a:rect l="l" t="t" r="r" b="b"/>
              <a:pathLst>
                <a:path w="1400" h="1292" extrusionOk="0">
                  <a:moveTo>
                    <a:pt x="706" y="416"/>
                  </a:moveTo>
                  <a:cubicBezTo>
                    <a:pt x="824" y="416"/>
                    <a:pt x="937" y="507"/>
                    <a:pt x="937" y="645"/>
                  </a:cubicBezTo>
                  <a:cubicBezTo>
                    <a:pt x="937" y="782"/>
                    <a:pt x="824" y="874"/>
                    <a:pt x="706" y="874"/>
                  </a:cubicBezTo>
                  <a:cubicBezTo>
                    <a:pt x="650" y="874"/>
                    <a:pt x="592" y="853"/>
                    <a:pt x="546" y="806"/>
                  </a:cubicBezTo>
                  <a:cubicBezTo>
                    <a:pt x="456" y="717"/>
                    <a:pt x="456" y="573"/>
                    <a:pt x="546" y="483"/>
                  </a:cubicBezTo>
                  <a:cubicBezTo>
                    <a:pt x="592" y="437"/>
                    <a:pt x="650" y="416"/>
                    <a:pt x="706" y="416"/>
                  </a:cubicBezTo>
                  <a:close/>
                  <a:moveTo>
                    <a:pt x="709" y="1"/>
                  </a:moveTo>
                  <a:cubicBezTo>
                    <a:pt x="499" y="1"/>
                    <a:pt x="294" y="103"/>
                    <a:pt x="170" y="287"/>
                  </a:cubicBezTo>
                  <a:cubicBezTo>
                    <a:pt x="0" y="544"/>
                    <a:pt x="35" y="885"/>
                    <a:pt x="251" y="1101"/>
                  </a:cubicBezTo>
                  <a:cubicBezTo>
                    <a:pt x="373" y="1223"/>
                    <a:pt x="537" y="1291"/>
                    <a:pt x="707" y="1291"/>
                  </a:cubicBezTo>
                  <a:cubicBezTo>
                    <a:pt x="1015" y="1289"/>
                    <a:pt x="1280" y="1073"/>
                    <a:pt x="1341" y="771"/>
                  </a:cubicBezTo>
                  <a:cubicBezTo>
                    <a:pt x="1400" y="468"/>
                    <a:pt x="1238" y="167"/>
                    <a:pt x="954" y="49"/>
                  </a:cubicBezTo>
                  <a:cubicBezTo>
                    <a:pt x="874" y="16"/>
                    <a:pt x="791" y="1"/>
                    <a:pt x="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5" name="Google Shape;2045;p47"/>
          <p:cNvGrpSpPr/>
          <p:nvPr/>
        </p:nvGrpSpPr>
        <p:grpSpPr>
          <a:xfrm>
            <a:off x="3838871" y="3098240"/>
            <a:ext cx="351958" cy="376879"/>
            <a:chOff x="1547310" y="3211722"/>
            <a:chExt cx="351958" cy="376879"/>
          </a:xfrm>
        </p:grpSpPr>
        <p:sp>
          <p:nvSpPr>
            <p:cNvPr id="2046" name="Google Shape;2046;p47"/>
            <p:cNvSpPr/>
            <p:nvPr/>
          </p:nvSpPr>
          <p:spPr>
            <a:xfrm>
              <a:off x="1616974" y="3506342"/>
              <a:ext cx="51027" cy="49139"/>
            </a:xfrm>
            <a:custGeom>
              <a:avLst/>
              <a:gdLst/>
              <a:ahLst/>
              <a:cxnLst/>
              <a:rect l="l" t="t" r="r" b="b"/>
              <a:pathLst>
                <a:path w="1892" h="1822" extrusionOk="0">
                  <a:moveTo>
                    <a:pt x="979" y="418"/>
                  </a:moveTo>
                  <a:cubicBezTo>
                    <a:pt x="1232" y="418"/>
                    <a:pt x="1475" y="614"/>
                    <a:pt x="1475" y="911"/>
                  </a:cubicBezTo>
                  <a:cubicBezTo>
                    <a:pt x="1475" y="1182"/>
                    <a:pt x="1254" y="1402"/>
                    <a:pt x="983" y="1402"/>
                  </a:cubicBezTo>
                  <a:cubicBezTo>
                    <a:pt x="544" y="1402"/>
                    <a:pt x="326" y="874"/>
                    <a:pt x="634" y="564"/>
                  </a:cubicBezTo>
                  <a:cubicBezTo>
                    <a:pt x="734" y="463"/>
                    <a:pt x="858" y="418"/>
                    <a:pt x="979" y="418"/>
                  </a:cubicBezTo>
                  <a:close/>
                  <a:moveTo>
                    <a:pt x="983" y="0"/>
                  </a:moveTo>
                  <a:cubicBezTo>
                    <a:pt x="614" y="0"/>
                    <a:pt x="282" y="221"/>
                    <a:pt x="141" y="562"/>
                  </a:cubicBezTo>
                  <a:cubicBezTo>
                    <a:pt x="1" y="902"/>
                    <a:pt x="77" y="1293"/>
                    <a:pt x="339" y="1555"/>
                  </a:cubicBezTo>
                  <a:cubicBezTo>
                    <a:pt x="513" y="1729"/>
                    <a:pt x="745" y="1821"/>
                    <a:pt x="982" y="1821"/>
                  </a:cubicBezTo>
                  <a:cubicBezTo>
                    <a:pt x="1099" y="1821"/>
                    <a:pt x="1218" y="1799"/>
                    <a:pt x="1331" y="1752"/>
                  </a:cubicBezTo>
                  <a:cubicBezTo>
                    <a:pt x="1671" y="1610"/>
                    <a:pt x="1892" y="1278"/>
                    <a:pt x="1892" y="911"/>
                  </a:cubicBezTo>
                  <a:cubicBezTo>
                    <a:pt x="1892" y="409"/>
                    <a:pt x="1486" y="0"/>
                    <a:pt x="9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7"/>
            <p:cNvSpPr/>
            <p:nvPr/>
          </p:nvSpPr>
          <p:spPr>
            <a:xfrm>
              <a:off x="1726877" y="3410761"/>
              <a:ext cx="133394" cy="141242"/>
            </a:xfrm>
            <a:custGeom>
              <a:avLst/>
              <a:gdLst/>
              <a:ahLst/>
              <a:cxnLst/>
              <a:rect l="l" t="t" r="r" b="b"/>
              <a:pathLst>
                <a:path w="4946" h="5237" extrusionOk="0">
                  <a:moveTo>
                    <a:pt x="2413" y="420"/>
                  </a:moveTo>
                  <a:cubicBezTo>
                    <a:pt x="3295" y="420"/>
                    <a:pt x="3987" y="1092"/>
                    <a:pt x="3987" y="1950"/>
                  </a:cubicBezTo>
                  <a:lnTo>
                    <a:pt x="3987" y="2046"/>
                  </a:lnTo>
                  <a:cubicBezTo>
                    <a:pt x="3987" y="2136"/>
                    <a:pt x="4044" y="2215"/>
                    <a:pt x="4127" y="2243"/>
                  </a:cubicBezTo>
                  <a:cubicBezTo>
                    <a:pt x="4367" y="2326"/>
                    <a:pt x="4522" y="2562"/>
                    <a:pt x="4503" y="2815"/>
                  </a:cubicBezTo>
                  <a:cubicBezTo>
                    <a:pt x="4485" y="3068"/>
                    <a:pt x="4295" y="3276"/>
                    <a:pt x="4046" y="3322"/>
                  </a:cubicBezTo>
                  <a:cubicBezTo>
                    <a:pt x="3946" y="3341"/>
                    <a:pt x="3874" y="3426"/>
                    <a:pt x="3874" y="3529"/>
                  </a:cubicBezTo>
                  <a:lnTo>
                    <a:pt x="3874" y="4817"/>
                  </a:lnTo>
                  <a:lnTo>
                    <a:pt x="3546" y="4817"/>
                  </a:lnTo>
                  <a:lnTo>
                    <a:pt x="3546" y="4206"/>
                  </a:lnTo>
                  <a:cubicBezTo>
                    <a:pt x="3551" y="4088"/>
                    <a:pt x="3457" y="3988"/>
                    <a:pt x="3337" y="3988"/>
                  </a:cubicBezTo>
                  <a:cubicBezTo>
                    <a:pt x="3219" y="3988"/>
                    <a:pt x="3125" y="4088"/>
                    <a:pt x="3129" y="4206"/>
                  </a:cubicBezTo>
                  <a:lnTo>
                    <a:pt x="3129" y="4817"/>
                  </a:lnTo>
                  <a:lnTo>
                    <a:pt x="2963" y="4817"/>
                  </a:lnTo>
                  <a:lnTo>
                    <a:pt x="2963" y="4451"/>
                  </a:lnTo>
                  <a:cubicBezTo>
                    <a:pt x="2963" y="4335"/>
                    <a:pt x="2869" y="4241"/>
                    <a:pt x="2754" y="4241"/>
                  </a:cubicBezTo>
                  <a:cubicBezTo>
                    <a:pt x="2638" y="4241"/>
                    <a:pt x="2544" y="4335"/>
                    <a:pt x="2544" y="4451"/>
                  </a:cubicBezTo>
                  <a:lnTo>
                    <a:pt x="2544" y="4817"/>
                  </a:lnTo>
                  <a:lnTo>
                    <a:pt x="2378" y="4817"/>
                  </a:lnTo>
                  <a:lnTo>
                    <a:pt x="2378" y="4451"/>
                  </a:lnTo>
                  <a:cubicBezTo>
                    <a:pt x="2382" y="4333"/>
                    <a:pt x="2288" y="4234"/>
                    <a:pt x="2168" y="4234"/>
                  </a:cubicBezTo>
                  <a:cubicBezTo>
                    <a:pt x="2050" y="4234"/>
                    <a:pt x="1954" y="4333"/>
                    <a:pt x="1959" y="4451"/>
                  </a:cubicBezTo>
                  <a:lnTo>
                    <a:pt x="1959" y="4817"/>
                  </a:lnTo>
                  <a:lnTo>
                    <a:pt x="1795" y="4817"/>
                  </a:lnTo>
                  <a:lnTo>
                    <a:pt x="1795" y="4112"/>
                  </a:lnTo>
                  <a:cubicBezTo>
                    <a:pt x="1795" y="3996"/>
                    <a:pt x="1701" y="3902"/>
                    <a:pt x="1585" y="3902"/>
                  </a:cubicBezTo>
                  <a:cubicBezTo>
                    <a:pt x="1470" y="3902"/>
                    <a:pt x="1376" y="3996"/>
                    <a:pt x="1376" y="4112"/>
                  </a:cubicBezTo>
                  <a:lnTo>
                    <a:pt x="1376" y="4817"/>
                  </a:lnTo>
                  <a:lnTo>
                    <a:pt x="1166" y="4817"/>
                  </a:lnTo>
                  <a:lnTo>
                    <a:pt x="1166" y="3542"/>
                  </a:lnTo>
                  <a:cubicBezTo>
                    <a:pt x="1166" y="3429"/>
                    <a:pt x="1077" y="3335"/>
                    <a:pt x="963" y="3333"/>
                  </a:cubicBezTo>
                  <a:cubicBezTo>
                    <a:pt x="662" y="3322"/>
                    <a:pt x="422" y="3075"/>
                    <a:pt x="419" y="2774"/>
                  </a:cubicBezTo>
                  <a:lnTo>
                    <a:pt x="419" y="2771"/>
                  </a:lnTo>
                  <a:cubicBezTo>
                    <a:pt x="419" y="2562"/>
                    <a:pt x="537" y="2370"/>
                    <a:pt x="723" y="2276"/>
                  </a:cubicBezTo>
                  <a:cubicBezTo>
                    <a:pt x="793" y="2239"/>
                    <a:pt x="836" y="2167"/>
                    <a:pt x="836" y="2090"/>
                  </a:cubicBezTo>
                  <a:lnTo>
                    <a:pt x="836" y="1950"/>
                  </a:lnTo>
                  <a:cubicBezTo>
                    <a:pt x="836" y="1092"/>
                    <a:pt x="1529" y="420"/>
                    <a:pt x="2413" y="420"/>
                  </a:cubicBezTo>
                  <a:close/>
                  <a:moveTo>
                    <a:pt x="2413" y="0"/>
                  </a:moveTo>
                  <a:cubicBezTo>
                    <a:pt x="1907" y="0"/>
                    <a:pt x="1401" y="187"/>
                    <a:pt x="1007" y="562"/>
                  </a:cubicBezTo>
                  <a:cubicBezTo>
                    <a:pt x="629" y="924"/>
                    <a:pt x="417" y="1426"/>
                    <a:pt x="419" y="1950"/>
                  </a:cubicBezTo>
                  <a:lnTo>
                    <a:pt x="419" y="1972"/>
                  </a:lnTo>
                  <a:cubicBezTo>
                    <a:pt x="157" y="2153"/>
                    <a:pt x="0" y="2453"/>
                    <a:pt x="0" y="2771"/>
                  </a:cubicBezTo>
                  <a:cubicBezTo>
                    <a:pt x="5" y="3221"/>
                    <a:pt x="310" y="3612"/>
                    <a:pt x="747" y="3721"/>
                  </a:cubicBezTo>
                  <a:lnTo>
                    <a:pt x="747" y="5027"/>
                  </a:lnTo>
                  <a:cubicBezTo>
                    <a:pt x="747" y="5143"/>
                    <a:pt x="841" y="5237"/>
                    <a:pt x="957" y="5237"/>
                  </a:cubicBezTo>
                  <a:lnTo>
                    <a:pt x="4085" y="5237"/>
                  </a:lnTo>
                  <a:cubicBezTo>
                    <a:pt x="4201" y="5237"/>
                    <a:pt x="4295" y="5143"/>
                    <a:pt x="4295" y="5027"/>
                  </a:cubicBezTo>
                  <a:lnTo>
                    <a:pt x="4295" y="3686"/>
                  </a:lnTo>
                  <a:cubicBezTo>
                    <a:pt x="4653" y="3549"/>
                    <a:pt x="4898" y="3217"/>
                    <a:pt x="4922" y="2833"/>
                  </a:cubicBezTo>
                  <a:cubicBezTo>
                    <a:pt x="4946" y="2450"/>
                    <a:pt x="4745" y="2090"/>
                    <a:pt x="4406" y="1909"/>
                  </a:cubicBezTo>
                  <a:cubicBezTo>
                    <a:pt x="4398" y="1400"/>
                    <a:pt x="4186" y="915"/>
                    <a:pt x="3819" y="562"/>
                  </a:cubicBezTo>
                  <a:cubicBezTo>
                    <a:pt x="3425" y="187"/>
                    <a:pt x="2919" y="0"/>
                    <a:pt x="24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7"/>
            <p:cNvSpPr/>
            <p:nvPr/>
          </p:nvSpPr>
          <p:spPr>
            <a:xfrm>
              <a:off x="1780978" y="3502620"/>
              <a:ext cx="24839" cy="11354"/>
            </a:xfrm>
            <a:custGeom>
              <a:avLst/>
              <a:gdLst/>
              <a:ahLst/>
              <a:cxnLst/>
              <a:rect l="l" t="t" r="r" b="b"/>
              <a:pathLst>
                <a:path w="921" h="421" extrusionOk="0">
                  <a:moveTo>
                    <a:pt x="712" y="1"/>
                  </a:moveTo>
                  <a:cubicBezTo>
                    <a:pt x="709" y="1"/>
                    <a:pt x="707" y="1"/>
                    <a:pt x="704" y="1"/>
                  </a:cubicBezTo>
                  <a:lnTo>
                    <a:pt x="210" y="1"/>
                  </a:lnTo>
                  <a:cubicBezTo>
                    <a:pt x="95" y="1"/>
                    <a:pt x="1" y="95"/>
                    <a:pt x="1" y="210"/>
                  </a:cubicBezTo>
                  <a:cubicBezTo>
                    <a:pt x="1" y="326"/>
                    <a:pt x="95" y="420"/>
                    <a:pt x="210" y="420"/>
                  </a:cubicBezTo>
                  <a:lnTo>
                    <a:pt x="704" y="420"/>
                  </a:lnTo>
                  <a:cubicBezTo>
                    <a:pt x="706" y="420"/>
                    <a:pt x="709" y="420"/>
                    <a:pt x="712" y="420"/>
                  </a:cubicBezTo>
                  <a:cubicBezTo>
                    <a:pt x="826" y="420"/>
                    <a:pt x="920" y="326"/>
                    <a:pt x="920" y="210"/>
                  </a:cubicBezTo>
                  <a:cubicBezTo>
                    <a:pt x="920" y="93"/>
                    <a:pt x="826" y="1"/>
                    <a:pt x="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7"/>
            <p:cNvSpPr/>
            <p:nvPr/>
          </p:nvSpPr>
          <p:spPr>
            <a:xfrm>
              <a:off x="1751824" y="3469528"/>
              <a:ext cx="39376" cy="30368"/>
            </a:xfrm>
            <a:custGeom>
              <a:avLst/>
              <a:gdLst/>
              <a:ahLst/>
              <a:cxnLst/>
              <a:rect l="l" t="t" r="r" b="b"/>
              <a:pathLst>
                <a:path w="1460" h="1126" extrusionOk="0">
                  <a:moveTo>
                    <a:pt x="1040" y="420"/>
                  </a:moveTo>
                  <a:cubicBezTo>
                    <a:pt x="1027" y="581"/>
                    <a:pt x="892" y="706"/>
                    <a:pt x="730" y="706"/>
                  </a:cubicBezTo>
                  <a:cubicBezTo>
                    <a:pt x="566" y="706"/>
                    <a:pt x="433" y="581"/>
                    <a:pt x="420" y="420"/>
                  </a:cubicBezTo>
                  <a:close/>
                  <a:moveTo>
                    <a:pt x="246" y="1"/>
                  </a:moveTo>
                  <a:cubicBezTo>
                    <a:pt x="158" y="1"/>
                    <a:pt x="80" y="53"/>
                    <a:pt x="49" y="134"/>
                  </a:cubicBezTo>
                  <a:cubicBezTo>
                    <a:pt x="16" y="217"/>
                    <a:pt x="1" y="306"/>
                    <a:pt x="1" y="396"/>
                  </a:cubicBezTo>
                  <a:cubicBezTo>
                    <a:pt x="1" y="800"/>
                    <a:pt x="326" y="1125"/>
                    <a:pt x="730" y="1125"/>
                  </a:cubicBezTo>
                  <a:cubicBezTo>
                    <a:pt x="1132" y="1125"/>
                    <a:pt x="1460" y="800"/>
                    <a:pt x="1460" y="396"/>
                  </a:cubicBezTo>
                  <a:cubicBezTo>
                    <a:pt x="1460" y="306"/>
                    <a:pt x="1442" y="217"/>
                    <a:pt x="1411" y="134"/>
                  </a:cubicBezTo>
                  <a:cubicBezTo>
                    <a:pt x="1379" y="53"/>
                    <a:pt x="1302" y="1"/>
                    <a:pt x="1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7"/>
            <p:cNvSpPr/>
            <p:nvPr/>
          </p:nvSpPr>
          <p:spPr>
            <a:xfrm>
              <a:off x="1791713" y="3469528"/>
              <a:ext cx="43017" cy="30368"/>
            </a:xfrm>
            <a:custGeom>
              <a:avLst/>
              <a:gdLst/>
              <a:ahLst/>
              <a:cxnLst/>
              <a:rect l="l" t="t" r="r" b="b"/>
              <a:pathLst>
                <a:path w="1595" h="1126" extrusionOk="0">
                  <a:moveTo>
                    <a:pt x="1175" y="420"/>
                  </a:moveTo>
                  <a:cubicBezTo>
                    <a:pt x="1164" y="581"/>
                    <a:pt x="1029" y="706"/>
                    <a:pt x="865" y="706"/>
                  </a:cubicBezTo>
                  <a:cubicBezTo>
                    <a:pt x="703" y="706"/>
                    <a:pt x="568" y="581"/>
                    <a:pt x="557" y="420"/>
                  </a:cubicBezTo>
                  <a:close/>
                  <a:moveTo>
                    <a:pt x="380" y="1"/>
                  </a:moveTo>
                  <a:cubicBezTo>
                    <a:pt x="293" y="1"/>
                    <a:pt x="216" y="53"/>
                    <a:pt x="186" y="134"/>
                  </a:cubicBezTo>
                  <a:cubicBezTo>
                    <a:pt x="0" y="612"/>
                    <a:pt x="354" y="1125"/>
                    <a:pt x="865" y="1125"/>
                  </a:cubicBezTo>
                  <a:cubicBezTo>
                    <a:pt x="1269" y="1125"/>
                    <a:pt x="1594" y="800"/>
                    <a:pt x="1594" y="396"/>
                  </a:cubicBezTo>
                  <a:cubicBezTo>
                    <a:pt x="1594" y="306"/>
                    <a:pt x="1579" y="217"/>
                    <a:pt x="1546" y="134"/>
                  </a:cubicBezTo>
                  <a:cubicBezTo>
                    <a:pt x="1516" y="53"/>
                    <a:pt x="1437" y="1"/>
                    <a:pt x="13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7"/>
            <p:cNvSpPr/>
            <p:nvPr/>
          </p:nvSpPr>
          <p:spPr>
            <a:xfrm>
              <a:off x="1547310" y="3211722"/>
              <a:ext cx="351958" cy="376879"/>
            </a:xfrm>
            <a:custGeom>
              <a:avLst/>
              <a:gdLst/>
              <a:ahLst/>
              <a:cxnLst/>
              <a:rect l="l" t="t" r="r" b="b"/>
              <a:pathLst>
                <a:path w="13050" h="13974" extrusionOk="0">
                  <a:moveTo>
                    <a:pt x="2049" y="420"/>
                  </a:moveTo>
                  <a:lnTo>
                    <a:pt x="2049" y="1714"/>
                  </a:lnTo>
                  <a:lnTo>
                    <a:pt x="1167" y="1714"/>
                  </a:lnTo>
                  <a:lnTo>
                    <a:pt x="1169" y="420"/>
                  </a:lnTo>
                  <a:close/>
                  <a:moveTo>
                    <a:pt x="3248" y="420"/>
                  </a:moveTo>
                  <a:lnTo>
                    <a:pt x="3248" y="1714"/>
                  </a:lnTo>
                  <a:lnTo>
                    <a:pt x="2468" y="1714"/>
                  </a:lnTo>
                  <a:lnTo>
                    <a:pt x="2468" y="420"/>
                  </a:lnTo>
                  <a:close/>
                  <a:moveTo>
                    <a:pt x="4547" y="420"/>
                  </a:moveTo>
                  <a:lnTo>
                    <a:pt x="4547" y="1714"/>
                  </a:lnTo>
                  <a:lnTo>
                    <a:pt x="3665" y="1714"/>
                  </a:lnTo>
                  <a:lnTo>
                    <a:pt x="3665" y="420"/>
                  </a:lnTo>
                  <a:close/>
                  <a:moveTo>
                    <a:pt x="5743" y="420"/>
                  </a:moveTo>
                  <a:lnTo>
                    <a:pt x="5743" y="1714"/>
                  </a:lnTo>
                  <a:lnTo>
                    <a:pt x="4966" y="1714"/>
                  </a:lnTo>
                  <a:lnTo>
                    <a:pt x="4966" y="420"/>
                  </a:lnTo>
                  <a:close/>
                  <a:moveTo>
                    <a:pt x="5743" y="2136"/>
                  </a:moveTo>
                  <a:lnTo>
                    <a:pt x="5743" y="3134"/>
                  </a:lnTo>
                  <a:lnTo>
                    <a:pt x="1169" y="3134"/>
                  </a:lnTo>
                  <a:lnTo>
                    <a:pt x="1169" y="2136"/>
                  </a:lnTo>
                  <a:close/>
                  <a:moveTo>
                    <a:pt x="5361" y="8859"/>
                  </a:moveTo>
                  <a:cubicBezTo>
                    <a:pt x="5005" y="10031"/>
                    <a:pt x="5217" y="11302"/>
                    <a:pt x="5935" y="12293"/>
                  </a:cubicBezTo>
                  <a:cubicBezTo>
                    <a:pt x="5911" y="12309"/>
                    <a:pt x="5890" y="12326"/>
                    <a:pt x="5872" y="12348"/>
                  </a:cubicBezTo>
                  <a:lnTo>
                    <a:pt x="5872" y="12350"/>
                  </a:lnTo>
                  <a:cubicBezTo>
                    <a:pt x="5288" y="13124"/>
                    <a:pt x="4385" y="13556"/>
                    <a:pt x="3453" y="13556"/>
                  </a:cubicBezTo>
                  <a:cubicBezTo>
                    <a:pt x="3131" y="13556"/>
                    <a:pt x="2806" y="13505"/>
                    <a:pt x="2490" y="13398"/>
                  </a:cubicBezTo>
                  <a:cubicBezTo>
                    <a:pt x="1254" y="12983"/>
                    <a:pt x="422" y="11824"/>
                    <a:pt x="424" y="10520"/>
                  </a:cubicBezTo>
                  <a:lnTo>
                    <a:pt x="424" y="8859"/>
                  </a:lnTo>
                  <a:close/>
                  <a:moveTo>
                    <a:pt x="959" y="0"/>
                  </a:moveTo>
                  <a:cubicBezTo>
                    <a:pt x="844" y="0"/>
                    <a:pt x="750" y="94"/>
                    <a:pt x="750" y="210"/>
                  </a:cubicBezTo>
                  <a:lnTo>
                    <a:pt x="750" y="3134"/>
                  </a:lnTo>
                  <a:lnTo>
                    <a:pt x="215" y="3134"/>
                  </a:lnTo>
                  <a:cubicBezTo>
                    <a:pt x="99" y="3134"/>
                    <a:pt x="5" y="3228"/>
                    <a:pt x="5" y="3343"/>
                  </a:cubicBezTo>
                  <a:lnTo>
                    <a:pt x="5" y="4616"/>
                  </a:lnTo>
                  <a:cubicBezTo>
                    <a:pt x="1" y="4734"/>
                    <a:pt x="95" y="4832"/>
                    <a:pt x="215" y="4832"/>
                  </a:cubicBezTo>
                  <a:cubicBezTo>
                    <a:pt x="333" y="4832"/>
                    <a:pt x="429" y="4734"/>
                    <a:pt x="424" y="4616"/>
                  </a:cubicBezTo>
                  <a:lnTo>
                    <a:pt x="424" y="3551"/>
                  </a:lnTo>
                  <a:lnTo>
                    <a:pt x="6490" y="3551"/>
                  </a:lnTo>
                  <a:lnTo>
                    <a:pt x="6490" y="6099"/>
                  </a:lnTo>
                  <a:lnTo>
                    <a:pt x="424" y="6099"/>
                  </a:lnTo>
                  <a:lnTo>
                    <a:pt x="424" y="5453"/>
                  </a:lnTo>
                  <a:cubicBezTo>
                    <a:pt x="427" y="5335"/>
                    <a:pt x="333" y="5234"/>
                    <a:pt x="215" y="5234"/>
                  </a:cubicBezTo>
                  <a:cubicBezTo>
                    <a:pt x="95" y="5234"/>
                    <a:pt x="1" y="5335"/>
                    <a:pt x="5" y="5453"/>
                  </a:cubicBezTo>
                  <a:lnTo>
                    <a:pt x="5" y="10520"/>
                  </a:lnTo>
                  <a:cubicBezTo>
                    <a:pt x="3" y="12001"/>
                    <a:pt x="946" y="13317"/>
                    <a:pt x="2348" y="13791"/>
                  </a:cubicBezTo>
                  <a:cubicBezTo>
                    <a:pt x="2711" y="13914"/>
                    <a:pt x="3084" y="13973"/>
                    <a:pt x="3453" y="13973"/>
                  </a:cubicBezTo>
                  <a:cubicBezTo>
                    <a:pt x="4508" y="13973"/>
                    <a:pt x="5530" y="13489"/>
                    <a:pt x="6195" y="12617"/>
                  </a:cubicBezTo>
                  <a:cubicBezTo>
                    <a:pt x="6938" y="13451"/>
                    <a:pt x="8003" y="13927"/>
                    <a:pt x="9121" y="13927"/>
                  </a:cubicBezTo>
                  <a:cubicBezTo>
                    <a:pt x="11287" y="13927"/>
                    <a:pt x="13049" y="12165"/>
                    <a:pt x="13049" y="9999"/>
                  </a:cubicBezTo>
                  <a:cubicBezTo>
                    <a:pt x="13049" y="8702"/>
                    <a:pt x="12409" y="7490"/>
                    <a:pt x="11342" y="6758"/>
                  </a:cubicBezTo>
                  <a:cubicBezTo>
                    <a:pt x="11305" y="6733"/>
                    <a:pt x="11264" y="6721"/>
                    <a:pt x="11223" y="6721"/>
                  </a:cubicBezTo>
                  <a:cubicBezTo>
                    <a:pt x="11156" y="6721"/>
                    <a:pt x="11090" y="6753"/>
                    <a:pt x="11049" y="6813"/>
                  </a:cubicBezTo>
                  <a:cubicBezTo>
                    <a:pt x="10984" y="6907"/>
                    <a:pt x="11008" y="7038"/>
                    <a:pt x="11104" y="7103"/>
                  </a:cubicBezTo>
                  <a:cubicBezTo>
                    <a:pt x="12119" y="7798"/>
                    <a:pt x="12695" y="8975"/>
                    <a:pt x="12623" y="10202"/>
                  </a:cubicBezTo>
                  <a:cubicBezTo>
                    <a:pt x="12554" y="11429"/>
                    <a:pt x="11844" y="12529"/>
                    <a:pt x="10757" y="13103"/>
                  </a:cubicBezTo>
                  <a:cubicBezTo>
                    <a:pt x="10244" y="13373"/>
                    <a:pt x="9682" y="13508"/>
                    <a:pt x="9121" y="13508"/>
                  </a:cubicBezTo>
                  <a:cubicBezTo>
                    <a:pt x="8492" y="13508"/>
                    <a:pt x="7864" y="13339"/>
                    <a:pt x="7307" y="13003"/>
                  </a:cubicBezTo>
                  <a:cubicBezTo>
                    <a:pt x="6254" y="12368"/>
                    <a:pt x="5610" y="11228"/>
                    <a:pt x="5610" y="9999"/>
                  </a:cubicBezTo>
                  <a:cubicBezTo>
                    <a:pt x="5610" y="8064"/>
                    <a:pt x="7184" y="6490"/>
                    <a:pt x="9121" y="6490"/>
                  </a:cubicBezTo>
                  <a:cubicBezTo>
                    <a:pt x="9536" y="6490"/>
                    <a:pt x="9951" y="6562"/>
                    <a:pt x="10342" y="6708"/>
                  </a:cubicBezTo>
                  <a:cubicBezTo>
                    <a:pt x="10366" y="6717"/>
                    <a:pt x="10390" y="6721"/>
                    <a:pt x="10414" y="6721"/>
                  </a:cubicBezTo>
                  <a:cubicBezTo>
                    <a:pt x="10500" y="6721"/>
                    <a:pt x="10580" y="6669"/>
                    <a:pt x="10610" y="6584"/>
                  </a:cubicBezTo>
                  <a:cubicBezTo>
                    <a:pt x="10652" y="6477"/>
                    <a:pt x="10595" y="6354"/>
                    <a:pt x="10488" y="6315"/>
                  </a:cubicBezTo>
                  <a:cubicBezTo>
                    <a:pt x="10038" y="6148"/>
                    <a:pt x="9577" y="6069"/>
                    <a:pt x="9122" y="6069"/>
                  </a:cubicBezTo>
                  <a:cubicBezTo>
                    <a:pt x="7597" y="6069"/>
                    <a:pt x="6153" y="6963"/>
                    <a:pt x="5514" y="8440"/>
                  </a:cubicBezTo>
                  <a:lnTo>
                    <a:pt x="424" y="8440"/>
                  </a:lnTo>
                  <a:lnTo>
                    <a:pt x="424" y="6516"/>
                  </a:lnTo>
                  <a:lnTo>
                    <a:pt x="6606" y="6516"/>
                  </a:lnTo>
                  <a:cubicBezTo>
                    <a:pt x="6634" y="6531"/>
                    <a:pt x="6667" y="6538"/>
                    <a:pt x="6700" y="6538"/>
                  </a:cubicBezTo>
                  <a:cubicBezTo>
                    <a:pt x="6815" y="6538"/>
                    <a:pt x="6909" y="6444"/>
                    <a:pt x="6909" y="6328"/>
                  </a:cubicBezTo>
                  <a:lnTo>
                    <a:pt x="6909" y="6309"/>
                  </a:lnTo>
                  <a:cubicBezTo>
                    <a:pt x="6909" y="6298"/>
                    <a:pt x="6907" y="6287"/>
                    <a:pt x="6907" y="6276"/>
                  </a:cubicBezTo>
                  <a:cubicBezTo>
                    <a:pt x="6907" y="6267"/>
                    <a:pt x="6909" y="6256"/>
                    <a:pt x="6909" y="6245"/>
                  </a:cubicBezTo>
                  <a:lnTo>
                    <a:pt x="6909" y="3343"/>
                  </a:lnTo>
                  <a:cubicBezTo>
                    <a:pt x="6909" y="3228"/>
                    <a:pt x="6815" y="3134"/>
                    <a:pt x="6700" y="3134"/>
                  </a:cubicBezTo>
                  <a:lnTo>
                    <a:pt x="6165" y="3134"/>
                  </a:lnTo>
                  <a:lnTo>
                    <a:pt x="6165" y="210"/>
                  </a:lnTo>
                  <a:cubicBezTo>
                    <a:pt x="6165" y="94"/>
                    <a:pt x="6071" y="0"/>
                    <a:pt x="59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2" name="Google Shape;2052;p47"/>
          <p:cNvGrpSpPr/>
          <p:nvPr/>
        </p:nvGrpSpPr>
        <p:grpSpPr>
          <a:xfrm>
            <a:off x="3858141" y="2201916"/>
            <a:ext cx="313418" cy="376906"/>
            <a:chOff x="4825649" y="1405514"/>
            <a:chExt cx="313418" cy="376906"/>
          </a:xfrm>
        </p:grpSpPr>
        <p:sp>
          <p:nvSpPr>
            <p:cNvPr id="2053" name="Google Shape;2053;p47"/>
            <p:cNvSpPr/>
            <p:nvPr/>
          </p:nvSpPr>
          <p:spPr>
            <a:xfrm>
              <a:off x="4825649" y="1405514"/>
              <a:ext cx="268891" cy="184502"/>
            </a:xfrm>
            <a:custGeom>
              <a:avLst/>
              <a:gdLst/>
              <a:ahLst/>
              <a:cxnLst/>
              <a:rect l="l" t="t" r="r" b="b"/>
              <a:pathLst>
                <a:path w="9970" h="6841" extrusionOk="0">
                  <a:moveTo>
                    <a:pt x="2585" y="701"/>
                  </a:moveTo>
                  <a:lnTo>
                    <a:pt x="2585" y="2587"/>
                  </a:lnTo>
                  <a:lnTo>
                    <a:pt x="699" y="2587"/>
                  </a:lnTo>
                  <a:lnTo>
                    <a:pt x="1651" y="1635"/>
                  </a:lnTo>
                  <a:lnTo>
                    <a:pt x="2585" y="701"/>
                  </a:lnTo>
                  <a:close/>
                  <a:moveTo>
                    <a:pt x="2778" y="0"/>
                  </a:moveTo>
                  <a:cubicBezTo>
                    <a:pt x="2769" y="0"/>
                    <a:pt x="2760" y="2"/>
                    <a:pt x="2751" y="2"/>
                  </a:cubicBezTo>
                  <a:cubicBezTo>
                    <a:pt x="2743" y="4"/>
                    <a:pt x="2734" y="7"/>
                    <a:pt x="2725" y="11"/>
                  </a:cubicBezTo>
                  <a:lnTo>
                    <a:pt x="2719" y="13"/>
                  </a:lnTo>
                  <a:cubicBezTo>
                    <a:pt x="2712" y="15"/>
                    <a:pt x="2703" y="20"/>
                    <a:pt x="2697" y="22"/>
                  </a:cubicBezTo>
                  <a:lnTo>
                    <a:pt x="2695" y="22"/>
                  </a:lnTo>
                  <a:cubicBezTo>
                    <a:pt x="2686" y="26"/>
                    <a:pt x="2679" y="33"/>
                    <a:pt x="2673" y="37"/>
                  </a:cubicBezTo>
                  <a:cubicBezTo>
                    <a:pt x="2671" y="37"/>
                    <a:pt x="2668" y="39"/>
                    <a:pt x="2666" y="41"/>
                  </a:cubicBezTo>
                  <a:cubicBezTo>
                    <a:pt x="2660" y="46"/>
                    <a:pt x="2653" y="52"/>
                    <a:pt x="2647" y="59"/>
                  </a:cubicBezTo>
                  <a:lnTo>
                    <a:pt x="59" y="2646"/>
                  </a:lnTo>
                  <a:cubicBezTo>
                    <a:pt x="53" y="2653"/>
                    <a:pt x="46" y="2659"/>
                    <a:pt x="42" y="2668"/>
                  </a:cubicBezTo>
                  <a:cubicBezTo>
                    <a:pt x="39" y="2668"/>
                    <a:pt x="39" y="2670"/>
                    <a:pt x="37" y="2673"/>
                  </a:cubicBezTo>
                  <a:cubicBezTo>
                    <a:pt x="33" y="2679"/>
                    <a:pt x="29" y="2688"/>
                    <a:pt x="24" y="2697"/>
                  </a:cubicBezTo>
                  <a:cubicBezTo>
                    <a:pt x="20" y="2703"/>
                    <a:pt x="15" y="2710"/>
                    <a:pt x="13" y="2718"/>
                  </a:cubicBezTo>
                  <a:cubicBezTo>
                    <a:pt x="13" y="2721"/>
                    <a:pt x="11" y="2723"/>
                    <a:pt x="11" y="2725"/>
                  </a:cubicBezTo>
                  <a:cubicBezTo>
                    <a:pt x="9" y="2734"/>
                    <a:pt x="7" y="2742"/>
                    <a:pt x="4" y="2751"/>
                  </a:cubicBezTo>
                  <a:cubicBezTo>
                    <a:pt x="2" y="2760"/>
                    <a:pt x="0" y="2766"/>
                    <a:pt x="0" y="2775"/>
                  </a:cubicBezTo>
                  <a:cubicBezTo>
                    <a:pt x="0" y="2777"/>
                    <a:pt x="0" y="2782"/>
                    <a:pt x="0" y="2784"/>
                  </a:cubicBezTo>
                  <a:cubicBezTo>
                    <a:pt x="0" y="2786"/>
                    <a:pt x="0" y="2788"/>
                    <a:pt x="0" y="2790"/>
                  </a:cubicBezTo>
                  <a:lnTo>
                    <a:pt x="0" y="4229"/>
                  </a:lnTo>
                  <a:cubicBezTo>
                    <a:pt x="0" y="4343"/>
                    <a:pt x="92" y="4435"/>
                    <a:pt x="205" y="4435"/>
                  </a:cubicBezTo>
                  <a:cubicBezTo>
                    <a:pt x="317" y="4435"/>
                    <a:pt x="408" y="4343"/>
                    <a:pt x="411" y="4229"/>
                  </a:cubicBezTo>
                  <a:lnTo>
                    <a:pt x="411" y="2996"/>
                  </a:lnTo>
                  <a:lnTo>
                    <a:pt x="2791" y="2996"/>
                  </a:lnTo>
                  <a:cubicBezTo>
                    <a:pt x="2792" y="2996"/>
                    <a:pt x="2793" y="2996"/>
                    <a:pt x="2795" y="2996"/>
                  </a:cubicBezTo>
                  <a:cubicBezTo>
                    <a:pt x="2906" y="2996"/>
                    <a:pt x="2996" y="2903"/>
                    <a:pt x="2996" y="2793"/>
                  </a:cubicBezTo>
                  <a:lnTo>
                    <a:pt x="2996" y="410"/>
                  </a:lnTo>
                  <a:lnTo>
                    <a:pt x="9562" y="410"/>
                  </a:lnTo>
                  <a:lnTo>
                    <a:pt x="9562" y="6649"/>
                  </a:lnTo>
                  <a:cubicBezTo>
                    <a:pt x="9568" y="6758"/>
                    <a:pt x="9658" y="6841"/>
                    <a:pt x="9765" y="6841"/>
                  </a:cubicBezTo>
                  <a:cubicBezTo>
                    <a:pt x="9874" y="6841"/>
                    <a:pt x="9961" y="6758"/>
                    <a:pt x="9970" y="6649"/>
                  </a:cubicBezTo>
                  <a:lnTo>
                    <a:pt x="9970" y="205"/>
                  </a:lnTo>
                  <a:cubicBezTo>
                    <a:pt x="9970" y="92"/>
                    <a:pt x="9878" y="0"/>
                    <a:pt x="97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7"/>
            <p:cNvSpPr/>
            <p:nvPr/>
          </p:nvSpPr>
          <p:spPr>
            <a:xfrm>
              <a:off x="4825649" y="1536588"/>
              <a:ext cx="268972" cy="245832"/>
            </a:xfrm>
            <a:custGeom>
              <a:avLst/>
              <a:gdLst/>
              <a:ahLst/>
              <a:cxnLst/>
              <a:rect l="l" t="t" r="r" b="b"/>
              <a:pathLst>
                <a:path w="9973" h="9115" extrusionOk="0">
                  <a:moveTo>
                    <a:pt x="205" y="0"/>
                  </a:moveTo>
                  <a:cubicBezTo>
                    <a:pt x="96" y="0"/>
                    <a:pt x="9" y="83"/>
                    <a:pt x="0" y="190"/>
                  </a:cubicBezTo>
                  <a:lnTo>
                    <a:pt x="0" y="8909"/>
                  </a:lnTo>
                  <a:cubicBezTo>
                    <a:pt x="0" y="9023"/>
                    <a:pt x="92" y="9114"/>
                    <a:pt x="205" y="9114"/>
                  </a:cubicBezTo>
                  <a:lnTo>
                    <a:pt x="9767" y="9114"/>
                  </a:lnTo>
                  <a:cubicBezTo>
                    <a:pt x="9880" y="9114"/>
                    <a:pt x="9972" y="9023"/>
                    <a:pt x="9972" y="8909"/>
                  </a:cubicBezTo>
                  <a:lnTo>
                    <a:pt x="9972" y="8210"/>
                  </a:lnTo>
                  <a:cubicBezTo>
                    <a:pt x="9972" y="8097"/>
                    <a:pt x="9880" y="8005"/>
                    <a:pt x="9767" y="8005"/>
                  </a:cubicBezTo>
                  <a:cubicBezTo>
                    <a:pt x="9653" y="8005"/>
                    <a:pt x="9562" y="8097"/>
                    <a:pt x="9559" y="8210"/>
                  </a:cubicBezTo>
                  <a:lnTo>
                    <a:pt x="9559" y="8704"/>
                  </a:lnTo>
                  <a:lnTo>
                    <a:pt x="411" y="8704"/>
                  </a:lnTo>
                  <a:lnTo>
                    <a:pt x="411" y="190"/>
                  </a:lnTo>
                  <a:cubicBezTo>
                    <a:pt x="402" y="83"/>
                    <a:pt x="312" y="0"/>
                    <a:pt x="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7"/>
            <p:cNvSpPr/>
            <p:nvPr/>
          </p:nvSpPr>
          <p:spPr>
            <a:xfrm>
              <a:off x="4922795" y="1486856"/>
              <a:ext cx="143426" cy="11085"/>
            </a:xfrm>
            <a:custGeom>
              <a:avLst/>
              <a:gdLst/>
              <a:ahLst/>
              <a:cxnLst/>
              <a:rect l="l" t="t" r="r" b="b"/>
              <a:pathLst>
                <a:path w="5318" h="411" extrusionOk="0">
                  <a:moveTo>
                    <a:pt x="206" y="1"/>
                  </a:moveTo>
                  <a:cubicBezTo>
                    <a:pt x="95" y="1"/>
                    <a:pt x="1" y="92"/>
                    <a:pt x="1" y="205"/>
                  </a:cubicBezTo>
                  <a:cubicBezTo>
                    <a:pt x="1" y="320"/>
                    <a:pt x="95" y="410"/>
                    <a:pt x="206" y="410"/>
                  </a:cubicBezTo>
                  <a:cubicBezTo>
                    <a:pt x="211" y="410"/>
                    <a:pt x="216" y="410"/>
                    <a:pt x="221" y="410"/>
                  </a:cubicBezTo>
                  <a:lnTo>
                    <a:pt x="5128" y="410"/>
                  </a:lnTo>
                  <a:cubicBezTo>
                    <a:pt x="5235" y="403"/>
                    <a:pt x="5318" y="314"/>
                    <a:pt x="5318" y="205"/>
                  </a:cubicBezTo>
                  <a:cubicBezTo>
                    <a:pt x="5318" y="98"/>
                    <a:pt x="5235" y="8"/>
                    <a:pt x="5128" y="2"/>
                  </a:cubicBezTo>
                  <a:lnTo>
                    <a:pt x="221" y="2"/>
                  </a:lnTo>
                  <a:cubicBezTo>
                    <a:pt x="216" y="1"/>
                    <a:pt x="211" y="1"/>
                    <a:pt x="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7"/>
            <p:cNvSpPr/>
            <p:nvPr/>
          </p:nvSpPr>
          <p:spPr>
            <a:xfrm>
              <a:off x="4863515" y="1522348"/>
              <a:ext cx="202760" cy="11031"/>
            </a:xfrm>
            <a:custGeom>
              <a:avLst/>
              <a:gdLst/>
              <a:ahLst/>
              <a:cxnLst/>
              <a:rect l="l" t="t" r="r" b="b"/>
              <a:pathLst>
                <a:path w="7518" h="409" extrusionOk="0">
                  <a:moveTo>
                    <a:pt x="190" y="0"/>
                  </a:moveTo>
                  <a:cubicBezTo>
                    <a:pt x="83" y="7"/>
                    <a:pt x="0" y="96"/>
                    <a:pt x="0" y="203"/>
                  </a:cubicBezTo>
                  <a:cubicBezTo>
                    <a:pt x="0" y="312"/>
                    <a:pt x="83" y="400"/>
                    <a:pt x="190" y="408"/>
                  </a:cubicBezTo>
                  <a:lnTo>
                    <a:pt x="7328" y="408"/>
                  </a:lnTo>
                  <a:cubicBezTo>
                    <a:pt x="7435" y="400"/>
                    <a:pt x="7518" y="312"/>
                    <a:pt x="7518" y="203"/>
                  </a:cubicBezTo>
                  <a:cubicBezTo>
                    <a:pt x="7518" y="96"/>
                    <a:pt x="7435" y="7"/>
                    <a:pt x="73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7"/>
            <p:cNvSpPr/>
            <p:nvPr/>
          </p:nvSpPr>
          <p:spPr>
            <a:xfrm>
              <a:off x="4863515" y="1557733"/>
              <a:ext cx="202760" cy="11085"/>
            </a:xfrm>
            <a:custGeom>
              <a:avLst/>
              <a:gdLst/>
              <a:ahLst/>
              <a:cxnLst/>
              <a:rect l="l" t="t" r="r" b="b"/>
              <a:pathLst>
                <a:path w="7518" h="411" extrusionOk="0">
                  <a:moveTo>
                    <a:pt x="190" y="0"/>
                  </a:moveTo>
                  <a:cubicBezTo>
                    <a:pt x="83" y="9"/>
                    <a:pt x="0" y="99"/>
                    <a:pt x="0" y="206"/>
                  </a:cubicBezTo>
                  <a:cubicBezTo>
                    <a:pt x="0" y="315"/>
                    <a:pt x="83" y="402"/>
                    <a:pt x="190" y="411"/>
                  </a:cubicBezTo>
                  <a:lnTo>
                    <a:pt x="7328" y="411"/>
                  </a:lnTo>
                  <a:cubicBezTo>
                    <a:pt x="7435" y="402"/>
                    <a:pt x="7518" y="315"/>
                    <a:pt x="7518" y="206"/>
                  </a:cubicBezTo>
                  <a:cubicBezTo>
                    <a:pt x="7518" y="99"/>
                    <a:pt x="7435" y="9"/>
                    <a:pt x="73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7"/>
            <p:cNvSpPr/>
            <p:nvPr/>
          </p:nvSpPr>
          <p:spPr>
            <a:xfrm>
              <a:off x="4863515" y="1699595"/>
              <a:ext cx="101704" cy="11031"/>
            </a:xfrm>
            <a:custGeom>
              <a:avLst/>
              <a:gdLst/>
              <a:ahLst/>
              <a:cxnLst/>
              <a:rect l="l" t="t" r="r" b="b"/>
              <a:pathLst>
                <a:path w="3771" h="409" extrusionOk="0">
                  <a:moveTo>
                    <a:pt x="190" y="0"/>
                  </a:moveTo>
                  <a:cubicBezTo>
                    <a:pt x="83" y="7"/>
                    <a:pt x="0" y="96"/>
                    <a:pt x="0" y="203"/>
                  </a:cubicBezTo>
                  <a:cubicBezTo>
                    <a:pt x="0" y="312"/>
                    <a:pt x="83" y="402"/>
                    <a:pt x="190" y="409"/>
                  </a:cubicBezTo>
                  <a:lnTo>
                    <a:pt x="3581" y="409"/>
                  </a:lnTo>
                  <a:cubicBezTo>
                    <a:pt x="3688" y="402"/>
                    <a:pt x="3771" y="312"/>
                    <a:pt x="3771" y="203"/>
                  </a:cubicBezTo>
                  <a:cubicBezTo>
                    <a:pt x="3771" y="96"/>
                    <a:pt x="3688" y="7"/>
                    <a:pt x="3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7"/>
            <p:cNvSpPr/>
            <p:nvPr/>
          </p:nvSpPr>
          <p:spPr>
            <a:xfrm>
              <a:off x="4863434" y="1593225"/>
              <a:ext cx="275633" cy="155536"/>
            </a:xfrm>
            <a:custGeom>
              <a:avLst/>
              <a:gdLst/>
              <a:ahLst/>
              <a:cxnLst/>
              <a:rect l="l" t="t" r="r" b="b"/>
              <a:pathLst>
                <a:path w="10220" h="5767" extrusionOk="0">
                  <a:moveTo>
                    <a:pt x="7128" y="411"/>
                  </a:moveTo>
                  <a:cubicBezTo>
                    <a:pt x="7447" y="411"/>
                    <a:pt x="7768" y="473"/>
                    <a:pt x="8073" y="599"/>
                  </a:cubicBezTo>
                  <a:cubicBezTo>
                    <a:pt x="8997" y="983"/>
                    <a:pt x="9600" y="1885"/>
                    <a:pt x="9600" y="2885"/>
                  </a:cubicBezTo>
                  <a:cubicBezTo>
                    <a:pt x="9597" y="4250"/>
                    <a:pt x="8492" y="5357"/>
                    <a:pt x="7126" y="5359"/>
                  </a:cubicBezTo>
                  <a:cubicBezTo>
                    <a:pt x="6126" y="5359"/>
                    <a:pt x="5224" y="4757"/>
                    <a:pt x="4840" y="3831"/>
                  </a:cubicBezTo>
                  <a:cubicBezTo>
                    <a:pt x="4457" y="2907"/>
                    <a:pt x="4669" y="1844"/>
                    <a:pt x="5377" y="1136"/>
                  </a:cubicBezTo>
                  <a:cubicBezTo>
                    <a:pt x="5850" y="663"/>
                    <a:pt x="6484" y="411"/>
                    <a:pt x="7128" y="411"/>
                  </a:cubicBezTo>
                  <a:close/>
                  <a:moveTo>
                    <a:pt x="193" y="1"/>
                  </a:moveTo>
                  <a:cubicBezTo>
                    <a:pt x="84" y="7"/>
                    <a:pt x="1" y="97"/>
                    <a:pt x="1" y="204"/>
                  </a:cubicBezTo>
                  <a:cubicBezTo>
                    <a:pt x="1" y="313"/>
                    <a:pt x="84" y="400"/>
                    <a:pt x="193" y="409"/>
                  </a:cubicBezTo>
                  <a:lnTo>
                    <a:pt x="5647" y="409"/>
                  </a:lnTo>
                  <a:cubicBezTo>
                    <a:pt x="5270" y="636"/>
                    <a:pt x="4949" y="944"/>
                    <a:pt x="4709" y="1313"/>
                  </a:cubicBezTo>
                  <a:lnTo>
                    <a:pt x="193" y="1313"/>
                  </a:lnTo>
                  <a:cubicBezTo>
                    <a:pt x="86" y="1322"/>
                    <a:pt x="3" y="1409"/>
                    <a:pt x="3" y="1518"/>
                  </a:cubicBezTo>
                  <a:cubicBezTo>
                    <a:pt x="3" y="1625"/>
                    <a:pt x="86" y="1715"/>
                    <a:pt x="193" y="1721"/>
                  </a:cubicBezTo>
                  <a:lnTo>
                    <a:pt x="4488" y="1721"/>
                  </a:lnTo>
                  <a:cubicBezTo>
                    <a:pt x="4361" y="2010"/>
                    <a:pt x="4283" y="2315"/>
                    <a:pt x="4254" y="2628"/>
                  </a:cubicBezTo>
                  <a:lnTo>
                    <a:pt x="193" y="2628"/>
                  </a:lnTo>
                  <a:cubicBezTo>
                    <a:pt x="86" y="2634"/>
                    <a:pt x="3" y="2724"/>
                    <a:pt x="3" y="2831"/>
                  </a:cubicBezTo>
                  <a:cubicBezTo>
                    <a:pt x="3" y="2940"/>
                    <a:pt x="86" y="3029"/>
                    <a:pt x="193" y="3036"/>
                  </a:cubicBezTo>
                  <a:lnTo>
                    <a:pt x="4248" y="3036"/>
                  </a:lnTo>
                  <a:cubicBezTo>
                    <a:pt x="4307" y="4163"/>
                    <a:pt x="5016" y="5150"/>
                    <a:pt x="6064" y="5564"/>
                  </a:cubicBezTo>
                  <a:cubicBezTo>
                    <a:pt x="6409" y="5701"/>
                    <a:pt x="6768" y="5767"/>
                    <a:pt x="7125" y="5767"/>
                  </a:cubicBezTo>
                  <a:cubicBezTo>
                    <a:pt x="7855" y="5767"/>
                    <a:pt x="8572" y="5490"/>
                    <a:pt x="9119" y="4966"/>
                  </a:cubicBezTo>
                  <a:cubicBezTo>
                    <a:pt x="9934" y="4187"/>
                    <a:pt x="10220" y="3005"/>
                    <a:pt x="9853" y="1940"/>
                  </a:cubicBezTo>
                  <a:cubicBezTo>
                    <a:pt x="9484" y="876"/>
                    <a:pt x="8530" y="123"/>
                    <a:pt x="7407" y="12"/>
                  </a:cubicBezTo>
                  <a:lnTo>
                    <a:pt x="7407" y="14"/>
                  </a:lnTo>
                  <a:cubicBezTo>
                    <a:pt x="7383" y="5"/>
                    <a:pt x="193" y="1"/>
                    <a:pt x="1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7"/>
            <p:cNvSpPr/>
            <p:nvPr/>
          </p:nvSpPr>
          <p:spPr>
            <a:xfrm>
              <a:off x="5005593" y="1628448"/>
              <a:ext cx="103511" cy="87949"/>
            </a:xfrm>
            <a:custGeom>
              <a:avLst/>
              <a:gdLst/>
              <a:ahLst/>
              <a:cxnLst/>
              <a:rect l="l" t="t" r="r" b="b"/>
              <a:pathLst>
                <a:path w="3838" h="3261" extrusionOk="0">
                  <a:moveTo>
                    <a:pt x="1905" y="424"/>
                  </a:moveTo>
                  <a:cubicBezTo>
                    <a:pt x="2331" y="424"/>
                    <a:pt x="2678" y="765"/>
                    <a:pt x="2687" y="1191"/>
                  </a:cubicBezTo>
                  <a:lnTo>
                    <a:pt x="2687" y="2036"/>
                  </a:lnTo>
                  <a:lnTo>
                    <a:pt x="1123" y="2036"/>
                  </a:lnTo>
                  <a:lnTo>
                    <a:pt x="1123" y="1191"/>
                  </a:lnTo>
                  <a:cubicBezTo>
                    <a:pt x="1130" y="765"/>
                    <a:pt x="1479" y="424"/>
                    <a:pt x="1905" y="424"/>
                  </a:cubicBezTo>
                  <a:close/>
                  <a:moveTo>
                    <a:pt x="2590" y="2446"/>
                  </a:moveTo>
                  <a:cubicBezTo>
                    <a:pt x="2588" y="2450"/>
                    <a:pt x="2586" y="2455"/>
                    <a:pt x="2584" y="2457"/>
                  </a:cubicBezTo>
                  <a:cubicBezTo>
                    <a:pt x="2580" y="2466"/>
                    <a:pt x="2573" y="2472"/>
                    <a:pt x="2569" y="2481"/>
                  </a:cubicBezTo>
                  <a:cubicBezTo>
                    <a:pt x="2564" y="2488"/>
                    <a:pt x="2560" y="2494"/>
                    <a:pt x="2556" y="2503"/>
                  </a:cubicBezTo>
                  <a:lnTo>
                    <a:pt x="2547" y="2514"/>
                  </a:lnTo>
                  <a:cubicBezTo>
                    <a:pt x="2527" y="2542"/>
                    <a:pt x="2505" y="2568"/>
                    <a:pt x="2483" y="2595"/>
                  </a:cubicBezTo>
                  <a:cubicBezTo>
                    <a:pt x="2451" y="2632"/>
                    <a:pt x="2414" y="2664"/>
                    <a:pt x="2372" y="2695"/>
                  </a:cubicBezTo>
                  <a:cubicBezTo>
                    <a:pt x="2344" y="2717"/>
                    <a:pt x="2313" y="2737"/>
                    <a:pt x="2283" y="2754"/>
                  </a:cubicBezTo>
                  <a:lnTo>
                    <a:pt x="2276" y="2756"/>
                  </a:lnTo>
                  <a:cubicBezTo>
                    <a:pt x="2267" y="2763"/>
                    <a:pt x="2256" y="2767"/>
                    <a:pt x="2248" y="2771"/>
                  </a:cubicBezTo>
                  <a:lnTo>
                    <a:pt x="2235" y="2778"/>
                  </a:lnTo>
                  <a:cubicBezTo>
                    <a:pt x="2224" y="2782"/>
                    <a:pt x="2213" y="2787"/>
                    <a:pt x="2200" y="2793"/>
                  </a:cubicBezTo>
                  <a:cubicBezTo>
                    <a:pt x="2189" y="2798"/>
                    <a:pt x="2182" y="2800"/>
                    <a:pt x="2173" y="2804"/>
                  </a:cubicBezTo>
                  <a:lnTo>
                    <a:pt x="2152" y="2811"/>
                  </a:lnTo>
                  <a:lnTo>
                    <a:pt x="2128" y="2817"/>
                  </a:lnTo>
                  <a:lnTo>
                    <a:pt x="2108" y="2824"/>
                  </a:lnTo>
                  <a:lnTo>
                    <a:pt x="2075" y="2833"/>
                  </a:lnTo>
                  <a:lnTo>
                    <a:pt x="2064" y="2835"/>
                  </a:lnTo>
                  <a:cubicBezTo>
                    <a:pt x="2049" y="2837"/>
                    <a:pt x="2034" y="2839"/>
                    <a:pt x="2018" y="2841"/>
                  </a:cubicBezTo>
                  <a:lnTo>
                    <a:pt x="2005" y="2844"/>
                  </a:lnTo>
                  <a:cubicBezTo>
                    <a:pt x="1992" y="2846"/>
                    <a:pt x="1981" y="2846"/>
                    <a:pt x="1968" y="2848"/>
                  </a:cubicBezTo>
                  <a:lnTo>
                    <a:pt x="1955" y="2848"/>
                  </a:lnTo>
                  <a:cubicBezTo>
                    <a:pt x="1938" y="2848"/>
                    <a:pt x="1922" y="2850"/>
                    <a:pt x="1905" y="2850"/>
                  </a:cubicBezTo>
                  <a:cubicBezTo>
                    <a:pt x="1890" y="2850"/>
                    <a:pt x="1872" y="2850"/>
                    <a:pt x="1857" y="2848"/>
                  </a:cubicBezTo>
                  <a:lnTo>
                    <a:pt x="1844" y="2848"/>
                  </a:lnTo>
                  <a:cubicBezTo>
                    <a:pt x="1831" y="2848"/>
                    <a:pt x="1820" y="2846"/>
                    <a:pt x="1807" y="2844"/>
                  </a:cubicBezTo>
                  <a:lnTo>
                    <a:pt x="1793" y="2841"/>
                  </a:lnTo>
                  <a:cubicBezTo>
                    <a:pt x="1778" y="2839"/>
                    <a:pt x="1763" y="2837"/>
                    <a:pt x="1748" y="2835"/>
                  </a:cubicBezTo>
                  <a:lnTo>
                    <a:pt x="1737" y="2833"/>
                  </a:lnTo>
                  <a:cubicBezTo>
                    <a:pt x="1724" y="2828"/>
                    <a:pt x="1713" y="2826"/>
                    <a:pt x="1702" y="2824"/>
                  </a:cubicBezTo>
                  <a:lnTo>
                    <a:pt x="1684" y="2817"/>
                  </a:lnTo>
                  <a:lnTo>
                    <a:pt x="1658" y="2811"/>
                  </a:lnTo>
                  <a:lnTo>
                    <a:pt x="1638" y="2804"/>
                  </a:lnTo>
                  <a:cubicBezTo>
                    <a:pt x="1630" y="2800"/>
                    <a:pt x="1621" y="2795"/>
                    <a:pt x="1610" y="2793"/>
                  </a:cubicBezTo>
                  <a:cubicBezTo>
                    <a:pt x="1601" y="2789"/>
                    <a:pt x="1588" y="2782"/>
                    <a:pt x="1575" y="2778"/>
                  </a:cubicBezTo>
                  <a:lnTo>
                    <a:pt x="1562" y="2771"/>
                  </a:lnTo>
                  <a:cubicBezTo>
                    <a:pt x="1553" y="2767"/>
                    <a:pt x="1545" y="2763"/>
                    <a:pt x="1536" y="2756"/>
                  </a:cubicBezTo>
                  <a:lnTo>
                    <a:pt x="1529" y="2754"/>
                  </a:lnTo>
                  <a:cubicBezTo>
                    <a:pt x="1497" y="2737"/>
                    <a:pt x="1466" y="2717"/>
                    <a:pt x="1438" y="2695"/>
                  </a:cubicBezTo>
                  <a:cubicBezTo>
                    <a:pt x="1398" y="2664"/>
                    <a:pt x="1361" y="2632"/>
                    <a:pt x="1328" y="2595"/>
                  </a:cubicBezTo>
                  <a:cubicBezTo>
                    <a:pt x="1304" y="2568"/>
                    <a:pt x="1283" y="2542"/>
                    <a:pt x="1263" y="2514"/>
                  </a:cubicBezTo>
                  <a:lnTo>
                    <a:pt x="1256" y="2503"/>
                  </a:lnTo>
                  <a:lnTo>
                    <a:pt x="1241" y="2481"/>
                  </a:lnTo>
                  <a:lnTo>
                    <a:pt x="1228" y="2457"/>
                  </a:lnTo>
                  <a:cubicBezTo>
                    <a:pt x="1226" y="2455"/>
                    <a:pt x="1224" y="2450"/>
                    <a:pt x="1221" y="2446"/>
                  </a:cubicBezTo>
                  <a:close/>
                  <a:moveTo>
                    <a:pt x="1905" y="1"/>
                  </a:moveTo>
                  <a:cubicBezTo>
                    <a:pt x="1392" y="1"/>
                    <a:pt x="935" y="330"/>
                    <a:pt x="774" y="817"/>
                  </a:cubicBezTo>
                  <a:lnTo>
                    <a:pt x="191" y="817"/>
                  </a:lnTo>
                  <a:cubicBezTo>
                    <a:pt x="84" y="824"/>
                    <a:pt x="1" y="913"/>
                    <a:pt x="1" y="1022"/>
                  </a:cubicBezTo>
                  <a:cubicBezTo>
                    <a:pt x="1" y="1129"/>
                    <a:pt x="84" y="1219"/>
                    <a:pt x="191" y="1226"/>
                  </a:cubicBezTo>
                  <a:lnTo>
                    <a:pt x="713" y="1226"/>
                  </a:lnTo>
                  <a:lnTo>
                    <a:pt x="713" y="1426"/>
                  </a:lnTo>
                  <a:lnTo>
                    <a:pt x="191" y="1426"/>
                  </a:lnTo>
                  <a:cubicBezTo>
                    <a:pt x="84" y="1435"/>
                    <a:pt x="1" y="1525"/>
                    <a:pt x="1" y="1632"/>
                  </a:cubicBezTo>
                  <a:cubicBezTo>
                    <a:pt x="1" y="1739"/>
                    <a:pt x="84" y="1828"/>
                    <a:pt x="191" y="1837"/>
                  </a:cubicBezTo>
                  <a:lnTo>
                    <a:pt x="713" y="1837"/>
                  </a:lnTo>
                  <a:lnTo>
                    <a:pt x="713" y="2038"/>
                  </a:lnTo>
                  <a:lnTo>
                    <a:pt x="191" y="2038"/>
                  </a:lnTo>
                  <a:cubicBezTo>
                    <a:pt x="84" y="2044"/>
                    <a:pt x="1" y="2134"/>
                    <a:pt x="1" y="2241"/>
                  </a:cubicBezTo>
                  <a:cubicBezTo>
                    <a:pt x="1" y="2350"/>
                    <a:pt x="84" y="2437"/>
                    <a:pt x="191" y="2446"/>
                  </a:cubicBezTo>
                  <a:lnTo>
                    <a:pt x="774" y="2446"/>
                  </a:lnTo>
                  <a:cubicBezTo>
                    <a:pt x="785" y="2479"/>
                    <a:pt x="796" y="2512"/>
                    <a:pt x="811" y="2542"/>
                  </a:cubicBezTo>
                  <a:cubicBezTo>
                    <a:pt x="815" y="2555"/>
                    <a:pt x="822" y="2568"/>
                    <a:pt x="828" y="2584"/>
                  </a:cubicBezTo>
                  <a:cubicBezTo>
                    <a:pt x="828" y="2586"/>
                    <a:pt x="828" y="2586"/>
                    <a:pt x="828" y="2586"/>
                  </a:cubicBezTo>
                  <a:cubicBezTo>
                    <a:pt x="981" y="2902"/>
                    <a:pt x="1263" y="3134"/>
                    <a:pt x="1601" y="3221"/>
                  </a:cubicBezTo>
                  <a:lnTo>
                    <a:pt x="1612" y="3226"/>
                  </a:lnTo>
                  <a:cubicBezTo>
                    <a:pt x="1625" y="3228"/>
                    <a:pt x="1641" y="3232"/>
                    <a:pt x="1656" y="3234"/>
                  </a:cubicBezTo>
                  <a:lnTo>
                    <a:pt x="1671" y="3239"/>
                  </a:lnTo>
                  <a:lnTo>
                    <a:pt x="1711" y="3245"/>
                  </a:lnTo>
                  <a:lnTo>
                    <a:pt x="1728" y="3247"/>
                  </a:lnTo>
                  <a:cubicBezTo>
                    <a:pt x="1741" y="3250"/>
                    <a:pt x="1754" y="3252"/>
                    <a:pt x="1767" y="3252"/>
                  </a:cubicBezTo>
                  <a:lnTo>
                    <a:pt x="1787" y="3254"/>
                  </a:lnTo>
                  <a:cubicBezTo>
                    <a:pt x="1800" y="3254"/>
                    <a:pt x="1813" y="3256"/>
                    <a:pt x="1826" y="3258"/>
                  </a:cubicBezTo>
                  <a:lnTo>
                    <a:pt x="1844" y="3258"/>
                  </a:lnTo>
                  <a:cubicBezTo>
                    <a:pt x="1863" y="3258"/>
                    <a:pt x="1883" y="3261"/>
                    <a:pt x="1903" y="3261"/>
                  </a:cubicBezTo>
                  <a:cubicBezTo>
                    <a:pt x="1922" y="3261"/>
                    <a:pt x="1942" y="3261"/>
                    <a:pt x="1959" y="3258"/>
                  </a:cubicBezTo>
                  <a:lnTo>
                    <a:pt x="1979" y="3258"/>
                  </a:lnTo>
                  <a:cubicBezTo>
                    <a:pt x="1992" y="3258"/>
                    <a:pt x="2005" y="3256"/>
                    <a:pt x="2018" y="3254"/>
                  </a:cubicBezTo>
                  <a:lnTo>
                    <a:pt x="2038" y="3252"/>
                  </a:lnTo>
                  <a:lnTo>
                    <a:pt x="2075" y="3247"/>
                  </a:lnTo>
                  <a:lnTo>
                    <a:pt x="2095" y="3245"/>
                  </a:lnTo>
                  <a:lnTo>
                    <a:pt x="2134" y="3239"/>
                  </a:lnTo>
                  <a:lnTo>
                    <a:pt x="2149" y="3234"/>
                  </a:lnTo>
                  <a:cubicBezTo>
                    <a:pt x="2165" y="3232"/>
                    <a:pt x="2178" y="3228"/>
                    <a:pt x="2193" y="3226"/>
                  </a:cubicBezTo>
                  <a:lnTo>
                    <a:pt x="2204" y="3221"/>
                  </a:lnTo>
                  <a:cubicBezTo>
                    <a:pt x="2542" y="3134"/>
                    <a:pt x="2824" y="2902"/>
                    <a:pt x="2975" y="2586"/>
                  </a:cubicBezTo>
                  <a:cubicBezTo>
                    <a:pt x="2975" y="2586"/>
                    <a:pt x="2975" y="2586"/>
                    <a:pt x="2975" y="2584"/>
                  </a:cubicBezTo>
                  <a:cubicBezTo>
                    <a:pt x="2981" y="2571"/>
                    <a:pt x="2988" y="2557"/>
                    <a:pt x="2994" y="2542"/>
                  </a:cubicBezTo>
                  <a:cubicBezTo>
                    <a:pt x="3008" y="2512"/>
                    <a:pt x="3021" y="2479"/>
                    <a:pt x="3032" y="2446"/>
                  </a:cubicBezTo>
                  <a:lnTo>
                    <a:pt x="3615" y="2446"/>
                  </a:lnTo>
                  <a:cubicBezTo>
                    <a:pt x="3722" y="2437"/>
                    <a:pt x="3804" y="2350"/>
                    <a:pt x="3804" y="2241"/>
                  </a:cubicBezTo>
                  <a:cubicBezTo>
                    <a:pt x="3804" y="2134"/>
                    <a:pt x="3722" y="2044"/>
                    <a:pt x="3615" y="2038"/>
                  </a:cubicBezTo>
                  <a:lnTo>
                    <a:pt x="3093" y="2038"/>
                  </a:lnTo>
                  <a:lnTo>
                    <a:pt x="3093" y="1837"/>
                  </a:lnTo>
                  <a:lnTo>
                    <a:pt x="3619" y="1837"/>
                  </a:lnTo>
                  <a:cubicBezTo>
                    <a:pt x="3624" y="1837"/>
                    <a:pt x="3629" y="1837"/>
                    <a:pt x="3634" y="1837"/>
                  </a:cubicBezTo>
                  <a:cubicBezTo>
                    <a:pt x="3745" y="1837"/>
                    <a:pt x="3837" y="1747"/>
                    <a:pt x="3837" y="1632"/>
                  </a:cubicBezTo>
                  <a:cubicBezTo>
                    <a:pt x="3837" y="1517"/>
                    <a:pt x="3745" y="1426"/>
                    <a:pt x="3634" y="1426"/>
                  </a:cubicBezTo>
                  <a:cubicBezTo>
                    <a:pt x="3629" y="1426"/>
                    <a:pt x="3624" y="1426"/>
                    <a:pt x="3619" y="1426"/>
                  </a:cubicBezTo>
                  <a:lnTo>
                    <a:pt x="3097" y="1426"/>
                  </a:lnTo>
                  <a:lnTo>
                    <a:pt x="3097" y="1226"/>
                  </a:lnTo>
                  <a:lnTo>
                    <a:pt x="3619" y="1226"/>
                  </a:lnTo>
                  <a:cubicBezTo>
                    <a:pt x="3624" y="1226"/>
                    <a:pt x="3629" y="1226"/>
                    <a:pt x="3634" y="1226"/>
                  </a:cubicBezTo>
                  <a:cubicBezTo>
                    <a:pt x="3745" y="1226"/>
                    <a:pt x="3837" y="1135"/>
                    <a:pt x="3837" y="1022"/>
                  </a:cubicBezTo>
                  <a:cubicBezTo>
                    <a:pt x="3837" y="908"/>
                    <a:pt x="3745" y="817"/>
                    <a:pt x="3634" y="817"/>
                  </a:cubicBezTo>
                  <a:cubicBezTo>
                    <a:pt x="3629" y="817"/>
                    <a:pt x="3624" y="817"/>
                    <a:pt x="3619" y="817"/>
                  </a:cubicBezTo>
                  <a:lnTo>
                    <a:pt x="3036" y="817"/>
                  </a:lnTo>
                  <a:cubicBezTo>
                    <a:pt x="2874" y="330"/>
                    <a:pt x="2418" y="1"/>
                    <a:pt x="19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7"/>
            <p:cNvSpPr/>
            <p:nvPr/>
          </p:nvSpPr>
          <p:spPr>
            <a:xfrm>
              <a:off x="5044888" y="1665775"/>
              <a:ext cx="24165" cy="11112"/>
            </a:xfrm>
            <a:custGeom>
              <a:avLst/>
              <a:gdLst/>
              <a:ahLst/>
              <a:cxnLst/>
              <a:rect l="l" t="t" r="r" b="b"/>
              <a:pathLst>
                <a:path w="896" h="412" extrusionOk="0">
                  <a:moveTo>
                    <a:pt x="190" y="1"/>
                  </a:moveTo>
                  <a:cubicBezTo>
                    <a:pt x="83" y="10"/>
                    <a:pt x="0" y="99"/>
                    <a:pt x="0" y="206"/>
                  </a:cubicBezTo>
                  <a:cubicBezTo>
                    <a:pt x="0" y="313"/>
                    <a:pt x="83" y="403"/>
                    <a:pt x="190" y="411"/>
                  </a:cubicBezTo>
                  <a:lnTo>
                    <a:pt x="703" y="411"/>
                  </a:lnTo>
                  <a:cubicBezTo>
                    <a:pt x="812" y="403"/>
                    <a:pt x="895" y="313"/>
                    <a:pt x="895" y="206"/>
                  </a:cubicBezTo>
                  <a:cubicBezTo>
                    <a:pt x="895" y="99"/>
                    <a:pt x="812" y="10"/>
                    <a:pt x="7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7"/>
            <p:cNvSpPr/>
            <p:nvPr/>
          </p:nvSpPr>
          <p:spPr>
            <a:xfrm>
              <a:off x="5044888" y="1646167"/>
              <a:ext cx="24165" cy="11112"/>
            </a:xfrm>
            <a:custGeom>
              <a:avLst/>
              <a:gdLst/>
              <a:ahLst/>
              <a:cxnLst/>
              <a:rect l="l" t="t" r="r" b="b"/>
              <a:pathLst>
                <a:path w="896" h="412" extrusionOk="0">
                  <a:moveTo>
                    <a:pt x="190" y="1"/>
                  </a:moveTo>
                  <a:cubicBezTo>
                    <a:pt x="83" y="10"/>
                    <a:pt x="0" y="99"/>
                    <a:pt x="0" y="206"/>
                  </a:cubicBezTo>
                  <a:cubicBezTo>
                    <a:pt x="0" y="313"/>
                    <a:pt x="83" y="403"/>
                    <a:pt x="190" y="411"/>
                  </a:cubicBezTo>
                  <a:lnTo>
                    <a:pt x="703" y="411"/>
                  </a:lnTo>
                  <a:cubicBezTo>
                    <a:pt x="812" y="403"/>
                    <a:pt x="895" y="313"/>
                    <a:pt x="895" y="206"/>
                  </a:cubicBezTo>
                  <a:cubicBezTo>
                    <a:pt x="895" y="99"/>
                    <a:pt x="812" y="10"/>
                    <a:pt x="7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3" name="Google Shape;2063;p47"/>
          <p:cNvGrpSpPr/>
          <p:nvPr/>
        </p:nvGrpSpPr>
        <p:grpSpPr>
          <a:xfrm>
            <a:off x="3826599" y="3994537"/>
            <a:ext cx="376501" cy="346025"/>
            <a:chOff x="5605324" y="2625934"/>
            <a:chExt cx="376501" cy="346025"/>
          </a:xfrm>
        </p:grpSpPr>
        <p:sp>
          <p:nvSpPr>
            <p:cNvPr id="2064" name="Google Shape;2064;p47"/>
            <p:cNvSpPr/>
            <p:nvPr/>
          </p:nvSpPr>
          <p:spPr>
            <a:xfrm>
              <a:off x="5682000" y="2699049"/>
              <a:ext cx="230567" cy="272909"/>
            </a:xfrm>
            <a:custGeom>
              <a:avLst/>
              <a:gdLst/>
              <a:ahLst/>
              <a:cxnLst/>
              <a:rect l="l" t="t" r="r" b="b"/>
              <a:pathLst>
                <a:path w="8549" h="10119" extrusionOk="0">
                  <a:moveTo>
                    <a:pt x="4283" y="0"/>
                  </a:moveTo>
                  <a:cubicBezTo>
                    <a:pt x="4280" y="0"/>
                    <a:pt x="4277" y="0"/>
                    <a:pt x="4273" y="0"/>
                  </a:cubicBezTo>
                  <a:cubicBezTo>
                    <a:pt x="2118" y="0"/>
                    <a:pt x="361" y="1756"/>
                    <a:pt x="361" y="3913"/>
                  </a:cubicBezTo>
                  <a:lnTo>
                    <a:pt x="361" y="7481"/>
                  </a:lnTo>
                  <a:lnTo>
                    <a:pt x="18" y="9885"/>
                  </a:lnTo>
                  <a:cubicBezTo>
                    <a:pt x="0" y="10007"/>
                    <a:pt x="96" y="10118"/>
                    <a:pt x="221" y="10118"/>
                  </a:cubicBezTo>
                  <a:lnTo>
                    <a:pt x="8326" y="10118"/>
                  </a:lnTo>
                  <a:cubicBezTo>
                    <a:pt x="8453" y="10118"/>
                    <a:pt x="8549" y="10007"/>
                    <a:pt x="8529" y="9885"/>
                  </a:cubicBezTo>
                  <a:lnTo>
                    <a:pt x="8186" y="7481"/>
                  </a:lnTo>
                  <a:lnTo>
                    <a:pt x="8186" y="3913"/>
                  </a:lnTo>
                  <a:cubicBezTo>
                    <a:pt x="8184" y="3000"/>
                    <a:pt x="7863" y="2118"/>
                    <a:pt x="7280" y="1417"/>
                  </a:cubicBezTo>
                  <a:cubicBezTo>
                    <a:pt x="7240" y="1368"/>
                    <a:pt x="7182" y="1344"/>
                    <a:pt x="7123" y="1344"/>
                  </a:cubicBezTo>
                  <a:cubicBezTo>
                    <a:pt x="7077" y="1344"/>
                    <a:pt x="7030" y="1359"/>
                    <a:pt x="6992" y="1391"/>
                  </a:cubicBezTo>
                  <a:cubicBezTo>
                    <a:pt x="6904" y="1463"/>
                    <a:pt x="6891" y="1592"/>
                    <a:pt x="6966" y="1679"/>
                  </a:cubicBezTo>
                  <a:cubicBezTo>
                    <a:pt x="7487" y="2308"/>
                    <a:pt x="7774" y="3096"/>
                    <a:pt x="7776" y="3913"/>
                  </a:cubicBezTo>
                  <a:lnTo>
                    <a:pt x="7776" y="7289"/>
                  </a:lnTo>
                  <a:lnTo>
                    <a:pt x="3621" y="7289"/>
                  </a:lnTo>
                  <a:cubicBezTo>
                    <a:pt x="3511" y="7297"/>
                    <a:pt x="3428" y="7387"/>
                    <a:pt x="3428" y="7494"/>
                  </a:cubicBezTo>
                  <a:cubicBezTo>
                    <a:pt x="3428" y="7601"/>
                    <a:pt x="3511" y="7690"/>
                    <a:pt x="3621" y="7699"/>
                  </a:cubicBezTo>
                  <a:lnTo>
                    <a:pt x="7802" y="7699"/>
                  </a:lnTo>
                  <a:lnTo>
                    <a:pt x="7915" y="8487"/>
                  </a:lnTo>
                  <a:lnTo>
                    <a:pt x="5942" y="8487"/>
                  </a:lnTo>
                  <a:cubicBezTo>
                    <a:pt x="5830" y="8492"/>
                    <a:pt x="5743" y="8583"/>
                    <a:pt x="5743" y="8693"/>
                  </a:cubicBezTo>
                  <a:cubicBezTo>
                    <a:pt x="5743" y="8804"/>
                    <a:pt x="5830" y="8893"/>
                    <a:pt x="5942" y="8898"/>
                  </a:cubicBezTo>
                  <a:lnTo>
                    <a:pt x="7974" y="8898"/>
                  </a:lnTo>
                  <a:lnTo>
                    <a:pt x="8090" y="9708"/>
                  </a:lnTo>
                  <a:lnTo>
                    <a:pt x="457" y="9708"/>
                  </a:lnTo>
                  <a:lnTo>
                    <a:pt x="572" y="8898"/>
                  </a:lnTo>
                  <a:lnTo>
                    <a:pt x="2651" y="8898"/>
                  </a:lnTo>
                  <a:cubicBezTo>
                    <a:pt x="2762" y="8893"/>
                    <a:pt x="2850" y="8804"/>
                    <a:pt x="2850" y="8693"/>
                  </a:cubicBezTo>
                  <a:cubicBezTo>
                    <a:pt x="2850" y="8583"/>
                    <a:pt x="2762" y="8492"/>
                    <a:pt x="2651" y="8487"/>
                  </a:cubicBezTo>
                  <a:lnTo>
                    <a:pt x="631" y="8487"/>
                  </a:lnTo>
                  <a:lnTo>
                    <a:pt x="745" y="7699"/>
                  </a:lnTo>
                  <a:lnTo>
                    <a:pt x="2800" y="7699"/>
                  </a:lnTo>
                  <a:cubicBezTo>
                    <a:pt x="2907" y="7690"/>
                    <a:pt x="2990" y="7601"/>
                    <a:pt x="2990" y="7494"/>
                  </a:cubicBezTo>
                  <a:cubicBezTo>
                    <a:pt x="2990" y="7387"/>
                    <a:pt x="2907" y="7297"/>
                    <a:pt x="2800" y="7289"/>
                  </a:cubicBezTo>
                  <a:lnTo>
                    <a:pt x="771" y="7289"/>
                  </a:lnTo>
                  <a:lnTo>
                    <a:pt x="771" y="3913"/>
                  </a:lnTo>
                  <a:cubicBezTo>
                    <a:pt x="769" y="2581"/>
                    <a:pt x="1524" y="1363"/>
                    <a:pt x="2719" y="773"/>
                  </a:cubicBezTo>
                  <a:cubicBezTo>
                    <a:pt x="3210" y="531"/>
                    <a:pt x="3740" y="412"/>
                    <a:pt x="4267" y="412"/>
                  </a:cubicBezTo>
                  <a:cubicBezTo>
                    <a:pt x="5023" y="412"/>
                    <a:pt x="5774" y="656"/>
                    <a:pt x="6398" y="1133"/>
                  </a:cubicBezTo>
                  <a:cubicBezTo>
                    <a:pt x="6435" y="1162"/>
                    <a:pt x="6479" y="1176"/>
                    <a:pt x="6523" y="1176"/>
                  </a:cubicBezTo>
                  <a:cubicBezTo>
                    <a:pt x="6584" y="1176"/>
                    <a:pt x="6644" y="1149"/>
                    <a:pt x="6684" y="1096"/>
                  </a:cubicBezTo>
                  <a:cubicBezTo>
                    <a:pt x="6754" y="1005"/>
                    <a:pt x="6736" y="876"/>
                    <a:pt x="6647" y="808"/>
                  </a:cubicBezTo>
                  <a:cubicBezTo>
                    <a:pt x="5970" y="284"/>
                    <a:pt x="5138" y="0"/>
                    <a:pt x="42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7"/>
            <p:cNvSpPr/>
            <p:nvPr/>
          </p:nvSpPr>
          <p:spPr>
            <a:xfrm>
              <a:off x="5775748" y="2830447"/>
              <a:ext cx="44716" cy="43044"/>
            </a:xfrm>
            <a:custGeom>
              <a:avLst/>
              <a:gdLst/>
              <a:ahLst/>
              <a:cxnLst/>
              <a:rect l="l" t="t" r="r" b="b"/>
              <a:pathLst>
                <a:path w="1658" h="1596" extrusionOk="0">
                  <a:moveTo>
                    <a:pt x="797" y="414"/>
                  </a:moveTo>
                  <a:cubicBezTo>
                    <a:pt x="1140" y="414"/>
                    <a:pt x="1313" y="829"/>
                    <a:pt x="1070" y="1074"/>
                  </a:cubicBezTo>
                  <a:cubicBezTo>
                    <a:pt x="991" y="1152"/>
                    <a:pt x="895" y="1187"/>
                    <a:pt x="800" y="1187"/>
                  </a:cubicBezTo>
                  <a:cubicBezTo>
                    <a:pt x="601" y="1187"/>
                    <a:pt x="411" y="1033"/>
                    <a:pt x="411" y="801"/>
                  </a:cubicBezTo>
                  <a:cubicBezTo>
                    <a:pt x="411" y="587"/>
                    <a:pt x="583" y="414"/>
                    <a:pt x="797" y="414"/>
                  </a:cubicBezTo>
                  <a:close/>
                  <a:moveTo>
                    <a:pt x="803" y="0"/>
                  </a:moveTo>
                  <a:cubicBezTo>
                    <a:pt x="393" y="0"/>
                    <a:pt x="0" y="319"/>
                    <a:pt x="0" y="801"/>
                  </a:cubicBezTo>
                  <a:cubicBezTo>
                    <a:pt x="0" y="1240"/>
                    <a:pt x="356" y="1596"/>
                    <a:pt x="797" y="1596"/>
                  </a:cubicBezTo>
                  <a:cubicBezTo>
                    <a:pt x="1118" y="1596"/>
                    <a:pt x="1411" y="1403"/>
                    <a:pt x="1533" y="1104"/>
                  </a:cubicBezTo>
                  <a:cubicBezTo>
                    <a:pt x="1658" y="807"/>
                    <a:pt x="1588" y="465"/>
                    <a:pt x="1361" y="235"/>
                  </a:cubicBezTo>
                  <a:cubicBezTo>
                    <a:pt x="1198" y="73"/>
                    <a:pt x="999" y="0"/>
                    <a:pt x="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7"/>
            <p:cNvSpPr/>
            <p:nvPr/>
          </p:nvSpPr>
          <p:spPr>
            <a:xfrm>
              <a:off x="5775910" y="2739019"/>
              <a:ext cx="42720" cy="81072"/>
            </a:xfrm>
            <a:custGeom>
              <a:avLst/>
              <a:gdLst/>
              <a:ahLst/>
              <a:cxnLst/>
              <a:rect l="l" t="t" r="r" b="b"/>
              <a:pathLst>
                <a:path w="1584" h="3006" extrusionOk="0">
                  <a:moveTo>
                    <a:pt x="791" y="440"/>
                  </a:moveTo>
                  <a:cubicBezTo>
                    <a:pt x="992" y="440"/>
                    <a:pt x="1158" y="595"/>
                    <a:pt x="1173" y="793"/>
                  </a:cubicBezTo>
                  <a:lnTo>
                    <a:pt x="1173" y="2595"/>
                  </a:lnTo>
                  <a:lnTo>
                    <a:pt x="411" y="2595"/>
                  </a:lnTo>
                  <a:lnTo>
                    <a:pt x="411" y="793"/>
                  </a:lnTo>
                  <a:cubicBezTo>
                    <a:pt x="425" y="595"/>
                    <a:pt x="591" y="440"/>
                    <a:pt x="791" y="440"/>
                  </a:cubicBezTo>
                  <a:close/>
                  <a:moveTo>
                    <a:pt x="791" y="1"/>
                  </a:moveTo>
                  <a:cubicBezTo>
                    <a:pt x="355" y="1"/>
                    <a:pt x="1" y="357"/>
                    <a:pt x="1" y="793"/>
                  </a:cubicBezTo>
                  <a:lnTo>
                    <a:pt x="1" y="2800"/>
                  </a:lnTo>
                  <a:cubicBezTo>
                    <a:pt x="1" y="2913"/>
                    <a:pt x="93" y="3005"/>
                    <a:pt x="206" y="3005"/>
                  </a:cubicBezTo>
                  <a:lnTo>
                    <a:pt x="1379" y="3005"/>
                  </a:lnTo>
                  <a:cubicBezTo>
                    <a:pt x="1492" y="3005"/>
                    <a:pt x="1584" y="2913"/>
                    <a:pt x="1584" y="2800"/>
                  </a:cubicBezTo>
                  <a:lnTo>
                    <a:pt x="1584" y="793"/>
                  </a:lnTo>
                  <a:cubicBezTo>
                    <a:pt x="1584" y="357"/>
                    <a:pt x="1230" y="1"/>
                    <a:pt x="7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7"/>
            <p:cNvSpPr/>
            <p:nvPr/>
          </p:nvSpPr>
          <p:spPr>
            <a:xfrm>
              <a:off x="5791283" y="2625934"/>
              <a:ext cx="11112" cy="51405"/>
            </a:xfrm>
            <a:custGeom>
              <a:avLst/>
              <a:gdLst/>
              <a:ahLst/>
              <a:cxnLst/>
              <a:rect l="l" t="t" r="r" b="b"/>
              <a:pathLst>
                <a:path w="412" h="1906" extrusionOk="0">
                  <a:moveTo>
                    <a:pt x="206" y="0"/>
                  </a:moveTo>
                  <a:cubicBezTo>
                    <a:pt x="109" y="0"/>
                    <a:pt x="12" y="63"/>
                    <a:pt x="1" y="187"/>
                  </a:cubicBezTo>
                  <a:lnTo>
                    <a:pt x="1" y="1700"/>
                  </a:lnTo>
                  <a:cubicBezTo>
                    <a:pt x="1" y="1814"/>
                    <a:pt x="93" y="1905"/>
                    <a:pt x="206" y="1905"/>
                  </a:cubicBezTo>
                  <a:cubicBezTo>
                    <a:pt x="320" y="1905"/>
                    <a:pt x="411" y="1814"/>
                    <a:pt x="411" y="1700"/>
                  </a:cubicBezTo>
                  <a:lnTo>
                    <a:pt x="411" y="187"/>
                  </a:lnTo>
                  <a:cubicBezTo>
                    <a:pt x="400" y="63"/>
                    <a:pt x="303"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7"/>
            <p:cNvSpPr/>
            <p:nvPr/>
          </p:nvSpPr>
          <p:spPr>
            <a:xfrm>
              <a:off x="5886406" y="2672376"/>
              <a:ext cx="41183" cy="40077"/>
            </a:xfrm>
            <a:custGeom>
              <a:avLst/>
              <a:gdLst/>
              <a:ahLst/>
              <a:cxnLst/>
              <a:rect l="l" t="t" r="r" b="b"/>
              <a:pathLst>
                <a:path w="1527" h="1486" extrusionOk="0">
                  <a:moveTo>
                    <a:pt x="1302" y="1"/>
                  </a:moveTo>
                  <a:cubicBezTo>
                    <a:pt x="1249" y="1"/>
                    <a:pt x="1197" y="21"/>
                    <a:pt x="1157" y="61"/>
                  </a:cubicBezTo>
                  <a:lnTo>
                    <a:pt x="88" y="1131"/>
                  </a:lnTo>
                  <a:cubicBezTo>
                    <a:pt x="2" y="1210"/>
                    <a:pt x="0" y="1343"/>
                    <a:pt x="83" y="1426"/>
                  </a:cubicBezTo>
                  <a:cubicBezTo>
                    <a:pt x="123" y="1465"/>
                    <a:pt x="175" y="1485"/>
                    <a:pt x="227" y="1485"/>
                  </a:cubicBezTo>
                  <a:cubicBezTo>
                    <a:pt x="282" y="1485"/>
                    <a:pt x="337" y="1464"/>
                    <a:pt x="378" y="1421"/>
                  </a:cubicBezTo>
                  <a:lnTo>
                    <a:pt x="1448" y="352"/>
                  </a:lnTo>
                  <a:cubicBezTo>
                    <a:pt x="1526" y="271"/>
                    <a:pt x="1526" y="142"/>
                    <a:pt x="1448" y="61"/>
                  </a:cubicBezTo>
                  <a:cubicBezTo>
                    <a:pt x="1407" y="21"/>
                    <a:pt x="1354" y="1"/>
                    <a:pt x="1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7"/>
            <p:cNvSpPr/>
            <p:nvPr/>
          </p:nvSpPr>
          <p:spPr>
            <a:xfrm>
              <a:off x="5930259" y="2793795"/>
              <a:ext cx="51567" cy="11085"/>
            </a:xfrm>
            <a:custGeom>
              <a:avLst/>
              <a:gdLst/>
              <a:ahLst/>
              <a:cxnLst/>
              <a:rect l="l" t="t" r="r" b="b"/>
              <a:pathLst>
                <a:path w="1912" h="411" extrusionOk="0">
                  <a:moveTo>
                    <a:pt x="200" y="0"/>
                  </a:moveTo>
                  <a:cubicBezTo>
                    <a:pt x="90" y="5"/>
                    <a:pt x="1" y="94"/>
                    <a:pt x="1" y="206"/>
                  </a:cubicBezTo>
                  <a:cubicBezTo>
                    <a:pt x="1" y="315"/>
                    <a:pt x="90" y="406"/>
                    <a:pt x="200" y="411"/>
                  </a:cubicBezTo>
                  <a:lnTo>
                    <a:pt x="1713" y="411"/>
                  </a:lnTo>
                  <a:cubicBezTo>
                    <a:pt x="1824" y="406"/>
                    <a:pt x="1911" y="315"/>
                    <a:pt x="1911" y="206"/>
                  </a:cubicBezTo>
                  <a:cubicBezTo>
                    <a:pt x="1911" y="94"/>
                    <a:pt x="1824" y="5"/>
                    <a:pt x="17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7"/>
            <p:cNvSpPr/>
            <p:nvPr/>
          </p:nvSpPr>
          <p:spPr>
            <a:xfrm>
              <a:off x="5659507" y="2672376"/>
              <a:ext cx="42370" cy="39943"/>
            </a:xfrm>
            <a:custGeom>
              <a:avLst/>
              <a:gdLst/>
              <a:ahLst/>
              <a:cxnLst/>
              <a:rect l="l" t="t" r="r" b="b"/>
              <a:pathLst>
                <a:path w="1571" h="1481" extrusionOk="0">
                  <a:moveTo>
                    <a:pt x="226" y="1"/>
                  </a:moveTo>
                  <a:cubicBezTo>
                    <a:pt x="174" y="1"/>
                    <a:pt x="121" y="21"/>
                    <a:pt x="81" y="61"/>
                  </a:cubicBezTo>
                  <a:cubicBezTo>
                    <a:pt x="0" y="142"/>
                    <a:pt x="0" y="271"/>
                    <a:pt x="81" y="352"/>
                  </a:cubicBezTo>
                  <a:lnTo>
                    <a:pt x="1151" y="1421"/>
                  </a:lnTo>
                  <a:cubicBezTo>
                    <a:pt x="1190" y="1459"/>
                    <a:pt x="1240" y="1480"/>
                    <a:pt x="1295" y="1480"/>
                  </a:cubicBezTo>
                  <a:cubicBezTo>
                    <a:pt x="1478" y="1480"/>
                    <a:pt x="1570" y="1260"/>
                    <a:pt x="1441" y="1131"/>
                  </a:cubicBezTo>
                  <a:lnTo>
                    <a:pt x="371" y="61"/>
                  </a:lnTo>
                  <a:cubicBezTo>
                    <a:pt x="331" y="21"/>
                    <a:pt x="279"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7"/>
            <p:cNvSpPr/>
            <p:nvPr/>
          </p:nvSpPr>
          <p:spPr>
            <a:xfrm>
              <a:off x="5605324" y="2793795"/>
              <a:ext cx="51486" cy="11085"/>
            </a:xfrm>
            <a:custGeom>
              <a:avLst/>
              <a:gdLst/>
              <a:ahLst/>
              <a:cxnLst/>
              <a:rect l="l" t="t" r="r" b="b"/>
              <a:pathLst>
                <a:path w="1909" h="411" extrusionOk="0">
                  <a:moveTo>
                    <a:pt x="197" y="0"/>
                  </a:moveTo>
                  <a:cubicBezTo>
                    <a:pt x="88" y="5"/>
                    <a:pt x="0" y="94"/>
                    <a:pt x="0" y="206"/>
                  </a:cubicBezTo>
                  <a:cubicBezTo>
                    <a:pt x="0" y="315"/>
                    <a:pt x="88" y="406"/>
                    <a:pt x="197" y="411"/>
                  </a:cubicBezTo>
                  <a:lnTo>
                    <a:pt x="1710" y="411"/>
                  </a:lnTo>
                  <a:cubicBezTo>
                    <a:pt x="1821" y="406"/>
                    <a:pt x="1909" y="315"/>
                    <a:pt x="1909" y="206"/>
                  </a:cubicBezTo>
                  <a:cubicBezTo>
                    <a:pt x="1909" y="94"/>
                    <a:pt x="1821" y="5"/>
                    <a:pt x="17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Thesis Statement on How Nations Use Digital Espionage by Slidesgo">
  <a:themeElements>
    <a:clrScheme name="Simple Light">
      <a:dk1>
        <a:srgbClr val="1E1B1C"/>
      </a:dk1>
      <a:lt1>
        <a:srgbClr val="F4EEE9"/>
      </a:lt1>
      <a:dk2>
        <a:srgbClr val="C92727"/>
      </a:dk2>
      <a:lt2>
        <a:srgbClr val="E97C7C"/>
      </a:lt2>
      <a:accent1>
        <a:srgbClr val="FFA6A6"/>
      </a:accent1>
      <a:accent2>
        <a:srgbClr val="FFCBCB"/>
      </a:accent2>
      <a:accent3>
        <a:srgbClr val="FFFFFF"/>
      </a:accent3>
      <a:accent4>
        <a:srgbClr val="FFFFFF"/>
      </a:accent4>
      <a:accent5>
        <a:srgbClr val="FFFFFF"/>
      </a:accent5>
      <a:accent6>
        <a:srgbClr val="FFFFFF"/>
      </a:accent6>
      <a:hlink>
        <a:srgbClr val="1E1B1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680</Words>
  <Application>Microsoft Office PowerPoint</Application>
  <PresentationFormat>On-screen Show (16:9)</PresentationFormat>
  <Paragraphs>106</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Bebas Neue</vt:lpstr>
      <vt:lpstr>Fira Sans</vt:lpstr>
      <vt:lpstr>Roboto</vt:lpstr>
      <vt:lpstr>gilroy</vt:lpstr>
      <vt:lpstr>Thesis Statement on How Nations Use Digital Espionage by Slidesgo</vt:lpstr>
      <vt:lpstr>Ransomware  encryption and decreption </vt:lpstr>
      <vt:lpstr>01</vt:lpstr>
      <vt:lpstr>What is ransomware</vt:lpstr>
      <vt:lpstr>Symmetric Vs Asymmetric </vt:lpstr>
      <vt:lpstr>01 What are AES, DES, and RSA? </vt:lpstr>
      <vt:lpstr>PowerPoint Presentation</vt:lpstr>
      <vt:lpstr>01</vt:lpstr>
      <vt:lpstr>🛡️ How to Defend Against Ransomware </vt:lpstr>
      <vt:lpstr>🔒 Impact of Ransomware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Ransomware  crack the Hash</dc:title>
  <cp:lastModifiedBy>Mina Atef</cp:lastModifiedBy>
  <cp:revision>14</cp:revision>
  <dcterms:modified xsi:type="dcterms:W3CDTF">2025-09-15T10:56:13Z</dcterms:modified>
</cp:coreProperties>
</file>