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 id="2147483665" r:id="rId2"/>
  </p:sldMasterIdLst>
  <p:notesMasterIdLst>
    <p:notesMasterId r:id="rId13"/>
  </p:notesMasterIdLst>
  <p:sldIdLst>
    <p:sldId id="256" r:id="rId3"/>
    <p:sldId id="257" r:id="rId4"/>
    <p:sldId id="258" r:id="rId5"/>
    <p:sldId id="259" r:id="rId6"/>
    <p:sldId id="260" r:id="rId7"/>
    <p:sldId id="261" r:id="rId8"/>
    <p:sldId id="262" r:id="rId9"/>
    <p:sldId id="263" r:id="rId10"/>
    <p:sldId id="264" r:id="rId11"/>
    <p:sldId id="265"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74006246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c8e2352515_2_49: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1" name="Google Shape;101;g2c8e2352515_2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78311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c8e2352515_0_47: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1" name="Google Shape;161;g2c8e2352515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38955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c8e2352515_2_55: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7" name="Google Shape;107;g2c8e2352515_2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93423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c8e2352515_0_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3" name="Google Shape;113;g2c8e235251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72347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c8e2352515_0_6: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9" name="Google Shape;119;g2c8e2352515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51994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c8e2352515_0_11: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5" name="Google Shape;125;g2c8e2352515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41192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c8e2352515_0_17: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2" name="Google Shape;132;g2c8e2352515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370529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c8e2352515_0_24: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9" name="Google Shape;139;g2c8e2352515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282948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c8e2352515_0_31: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6" name="Google Shape;146;g2c8e2352515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442214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c8e2352515_0_38: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4" name="Google Shape;154;g2c8e2352515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60764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Slide" type="obj">
  <p:cSld name="OBJECT">
    <p:bg>
      <p:bgPr>
        <a:solidFill>
          <a:schemeClr val="lt1"/>
        </a:solidFill>
        <a:effectLst/>
      </p:bgPr>
    </p:bg>
    <p:spTree>
      <p:nvGrpSpPr>
        <p:cNvPr id="1" name="Shape 61"/>
        <p:cNvGrpSpPr/>
        <p:nvPr/>
      </p:nvGrpSpPr>
      <p:grpSpPr>
        <a:xfrm>
          <a:off x="0" y="0"/>
          <a:ext cx="0" cy="0"/>
          <a:chOff x="0" y="0"/>
          <a:chExt cx="0" cy="0"/>
        </a:xfrm>
      </p:grpSpPr>
      <p:sp>
        <p:nvSpPr>
          <p:cNvPr id="62" name="Google Shape;62;p14"/>
          <p:cNvSpPr/>
          <p:nvPr/>
        </p:nvSpPr>
        <p:spPr>
          <a:xfrm>
            <a:off x="0" y="0"/>
            <a:ext cx="9144000" cy="5143500"/>
          </a:xfrm>
          <a:custGeom>
            <a:avLst/>
            <a:gdLst/>
            <a:ahLst/>
            <a:cxnLst/>
            <a:rect l="l" t="t" r="r" b="b"/>
            <a:pathLst>
              <a:path w="9144000" h="5143500" extrusionOk="0">
                <a:moveTo>
                  <a:pt x="9143999" y="5143499"/>
                </a:moveTo>
                <a:lnTo>
                  <a:pt x="0" y="5143499"/>
                </a:lnTo>
                <a:lnTo>
                  <a:pt x="0" y="0"/>
                </a:lnTo>
                <a:lnTo>
                  <a:pt x="9143999" y="0"/>
                </a:lnTo>
                <a:lnTo>
                  <a:pt x="9143999" y="5143499"/>
                </a:lnTo>
                <a:close/>
              </a:path>
            </a:pathLst>
          </a:custGeom>
          <a:solidFill>
            <a:srgbClr val="163EF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3" name="Google Shape;63;p14"/>
          <p:cNvSpPr/>
          <p:nvPr/>
        </p:nvSpPr>
        <p:spPr>
          <a:xfrm>
            <a:off x="30" y="2824500"/>
            <a:ext cx="7370445" cy="2319020"/>
          </a:xfrm>
          <a:custGeom>
            <a:avLst/>
            <a:gdLst/>
            <a:ahLst/>
            <a:cxnLst/>
            <a:rect l="l" t="t" r="r" b="b"/>
            <a:pathLst>
              <a:path w="7370445" h="2319020" extrusionOk="0">
                <a:moveTo>
                  <a:pt x="7370399" y="2318999"/>
                </a:moveTo>
                <a:lnTo>
                  <a:pt x="0" y="2318999"/>
                </a:lnTo>
                <a:lnTo>
                  <a:pt x="0" y="0"/>
                </a:lnTo>
                <a:lnTo>
                  <a:pt x="7370399" y="2318999"/>
                </a:lnTo>
                <a:close/>
              </a:path>
            </a:pathLst>
          </a:custGeom>
          <a:solidFill>
            <a:srgbClr val="0078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4" name="Google Shape;64;p14"/>
          <p:cNvSpPr/>
          <p:nvPr/>
        </p:nvSpPr>
        <p:spPr>
          <a:xfrm>
            <a:off x="3582599" y="1550700"/>
            <a:ext cx="5561965" cy="3592829"/>
          </a:xfrm>
          <a:custGeom>
            <a:avLst/>
            <a:gdLst/>
            <a:ahLst/>
            <a:cxnLst/>
            <a:rect l="l" t="t" r="r" b="b"/>
            <a:pathLst>
              <a:path w="5561965" h="3592829" extrusionOk="0">
                <a:moveTo>
                  <a:pt x="5561399" y="3592799"/>
                </a:moveTo>
                <a:lnTo>
                  <a:pt x="0" y="3592799"/>
                </a:lnTo>
                <a:lnTo>
                  <a:pt x="5561399" y="0"/>
                </a:lnTo>
                <a:lnTo>
                  <a:pt x="5561399" y="3592799"/>
                </a:lnTo>
                <a:close/>
              </a:path>
            </a:pathLst>
          </a:custGeom>
          <a:solidFill>
            <a:srgbClr val="C4A15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5" name="Google Shape;65;p14"/>
          <p:cNvSpPr/>
          <p:nvPr/>
        </p:nvSpPr>
        <p:spPr>
          <a:xfrm>
            <a:off x="5058904" y="0"/>
            <a:ext cx="4085590" cy="2052955"/>
          </a:xfrm>
          <a:custGeom>
            <a:avLst/>
            <a:gdLst/>
            <a:ahLst/>
            <a:cxnLst/>
            <a:rect l="l" t="t" r="r" b="b"/>
            <a:pathLst>
              <a:path w="4085590" h="2052955" extrusionOk="0">
                <a:moveTo>
                  <a:pt x="4085100" y="2052599"/>
                </a:moveTo>
                <a:lnTo>
                  <a:pt x="0" y="0"/>
                </a:lnTo>
                <a:lnTo>
                  <a:pt x="4085100" y="0"/>
                </a:lnTo>
                <a:lnTo>
                  <a:pt x="4085100" y="2052599"/>
                </a:lnTo>
                <a:close/>
              </a:path>
            </a:pathLst>
          </a:custGeom>
          <a:solidFill>
            <a:srgbClr val="23394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66" name="Google Shape;66;p14"/>
          <p:cNvPicPr preferRelativeResize="0"/>
          <p:nvPr/>
        </p:nvPicPr>
        <p:blipFill rotWithShape="1">
          <a:blip r:embed="rId2">
            <a:alphaModFix/>
          </a:blip>
          <a:srcRect/>
          <a:stretch/>
        </p:blipFill>
        <p:spPr>
          <a:xfrm>
            <a:off x="0" y="0"/>
            <a:ext cx="9143999" cy="5143499"/>
          </a:xfrm>
          <a:prstGeom prst="rect">
            <a:avLst/>
          </a:prstGeom>
          <a:noFill/>
          <a:ln>
            <a:noFill/>
          </a:ln>
        </p:spPr>
      </p:pic>
      <p:sp>
        <p:nvSpPr>
          <p:cNvPr id="67" name="Google Shape;67;p14"/>
          <p:cNvSpPr/>
          <p:nvPr/>
        </p:nvSpPr>
        <p:spPr>
          <a:xfrm>
            <a:off x="203263" y="596"/>
            <a:ext cx="8737600" cy="4937125"/>
          </a:xfrm>
          <a:custGeom>
            <a:avLst/>
            <a:gdLst/>
            <a:ahLst/>
            <a:cxnLst/>
            <a:rect l="l" t="t" r="r" b="b"/>
            <a:pathLst>
              <a:path w="8737600" h="4937125" extrusionOk="0">
                <a:moveTo>
                  <a:pt x="8737511" y="205663"/>
                </a:moveTo>
                <a:lnTo>
                  <a:pt x="1987232" y="205663"/>
                </a:lnTo>
                <a:lnTo>
                  <a:pt x="2302294" y="0"/>
                </a:lnTo>
                <a:lnTo>
                  <a:pt x="2160587" y="0"/>
                </a:lnTo>
                <a:lnTo>
                  <a:pt x="1845525" y="205663"/>
                </a:lnTo>
                <a:lnTo>
                  <a:pt x="1732800" y="205663"/>
                </a:lnTo>
                <a:lnTo>
                  <a:pt x="2047862" y="0"/>
                </a:lnTo>
                <a:lnTo>
                  <a:pt x="1906155" y="0"/>
                </a:lnTo>
                <a:lnTo>
                  <a:pt x="1591094" y="205663"/>
                </a:lnTo>
                <a:lnTo>
                  <a:pt x="1478368" y="205663"/>
                </a:lnTo>
                <a:lnTo>
                  <a:pt x="1793430" y="0"/>
                </a:lnTo>
                <a:lnTo>
                  <a:pt x="1651723" y="0"/>
                </a:lnTo>
                <a:lnTo>
                  <a:pt x="1336662" y="205663"/>
                </a:lnTo>
                <a:lnTo>
                  <a:pt x="0" y="205663"/>
                </a:lnTo>
                <a:lnTo>
                  <a:pt x="0" y="4936655"/>
                </a:lnTo>
                <a:lnTo>
                  <a:pt x="8737511" y="4936655"/>
                </a:lnTo>
                <a:lnTo>
                  <a:pt x="8737511" y="205663"/>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8" name="Google Shape;68;p14"/>
          <p:cNvSpPr/>
          <p:nvPr/>
        </p:nvSpPr>
        <p:spPr>
          <a:xfrm>
            <a:off x="905383" y="596"/>
            <a:ext cx="2250440" cy="1044575"/>
          </a:xfrm>
          <a:custGeom>
            <a:avLst/>
            <a:gdLst/>
            <a:ahLst/>
            <a:cxnLst/>
            <a:rect l="l" t="t" r="r" b="b"/>
            <a:pathLst>
              <a:path w="2250440" h="1044575" extrusionOk="0">
                <a:moveTo>
                  <a:pt x="1741500" y="0"/>
                </a:moveTo>
                <a:lnTo>
                  <a:pt x="1599806" y="0"/>
                </a:lnTo>
                <a:lnTo>
                  <a:pt x="0" y="1044308"/>
                </a:lnTo>
                <a:lnTo>
                  <a:pt x="141706" y="1044308"/>
                </a:lnTo>
                <a:lnTo>
                  <a:pt x="1741500" y="0"/>
                </a:lnTo>
                <a:close/>
              </a:path>
              <a:path w="2250440" h="1044575" extrusionOk="0">
                <a:moveTo>
                  <a:pt x="1995932" y="0"/>
                </a:moveTo>
                <a:lnTo>
                  <a:pt x="1854225" y="0"/>
                </a:lnTo>
                <a:lnTo>
                  <a:pt x="254431" y="1044308"/>
                </a:lnTo>
                <a:lnTo>
                  <a:pt x="396138" y="1044308"/>
                </a:lnTo>
                <a:lnTo>
                  <a:pt x="1995932" y="0"/>
                </a:lnTo>
                <a:close/>
              </a:path>
              <a:path w="2250440" h="1044575" extrusionOk="0">
                <a:moveTo>
                  <a:pt x="2250363" y="0"/>
                </a:moveTo>
                <a:lnTo>
                  <a:pt x="2108657" y="0"/>
                </a:lnTo>
                <a:lnTo>
                  <a:pt x="508863" y="1044308"/>
                </a:lnTo>
                <a:lnTo>
                  <a:pt x="650570" y="1044308"/>
                </a:lnTo>
                <a:lnTo>
                  <a:pt x="2250363" y="0"/>
                </a:lnTo>
                <a:close/>
              </a:path>
            </a:pathLst>
          </a:custGeom>
          <a:solidFill>
            <a:srgbClr val="163EF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9" name="Google Shape;69;p14"/>
          <p:cNvSpPr/>
          <p:nvPr/>
        </p:nvSpPr>
        <p:spPr>
          <a:xfrm>
            <a:off x="7057466" y="5092"/>
            <a:ext cx="1851660" cy="752475"/>
          </a:xfrm>
          <a:custGeom>
            <a:avLst/>
            <a:gdLst/>
            <a:ahLst/>
            <a:cxnLst/>
            <a:rect l="l" t="t" r="r" b="b"/>
            <a:pathLst>
              <a:path w="1851659" h="752475" extrusionOk="0">
                <a:moveTo>
                  <a:pt x="1249235" y="0"/>
                </a:moveTo>
                <a:lnTo>
                  <a:pt x="1188504" y="0"/>
                </a:lnTo>
                <a:lnTo>
                  <a:pt x="0" y="752106"/>
                </a:lnTo>
                <a:lnTo>
                  <a:pt x="60731" y="752106"/>
                </a:lnTo>
                <a:lnTo>
                  <a:pt x="1249235" y="0"/>
                </a:lnTo>
                <a:close/>
              </a:path>
              <a:path w="1851659" h="752475" extrusionOk="0">
                <a:moveTo>
                  <a:pt x="1550263" y="0"/>
                </a:moveTo>
                <a:lnTo>
                  <a:pt x="1489532" y="0"/>
                </a:lnTo>
                <a:lnTo>
                  <a:pt x="301015" y="752106"/>
                </a:lnTo>
                <a:lnTo>
                  <a:pt x="361746" y="752106"/>
                </a:lnTo>
                <a:lnTo>
                  <a:pt x="1550263" y="0"/>
                </a:lnTo>
                <a:close/>
              </a:path>
              <a:path w="1851659" h="752475" extrusionOk="0">
                <a:moveTo>
                  <a:pt x="1851279" y="0"/>
                </a:moveTo>
                <a:lnTo>
                  <a:pt x="1790547" y="0"/>
                </a:lnTo>
                <a:lnTo>
                  <a:pt x="602030" y="752106"/>
                </a:lnTo>
                <a:lnTo>
                  <a:pt x="662762" y="752106"/>
                </a:lnTo>
                <a:lnTo>
                  <a:pt x="1851279" y="0"/>
                </a:lnTo>
                <a:close/>
              </a:path>
            </a:pathLst>
          </a:custGeom>
          <a:solidFill>
            <a:srgbClr val="23394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0" name="Google Shape;70;p14"/>
          <p:cNvSpPr/>
          <p:nvPr/>
        </p:nvSpPr>
        <p:spPr>
          <a:xfrm>
            <a:off x="6553022" y="4217860"/>
            <a:ext cx="2389505" cy="925830"/>
          </a:xfrm>
          <a:custGeom>
            <a:avLst/>
            <a:gdLst/>
            <a:ahLst/>
            <a:cxnLst/>
            <a:rect l="l" t="t" r="r" b="b"/>
            <a:pathLst>
              <a:path w="2389504" h="925829" extrusionOk="0">
                <a:moveTo>
                  <a:pt x="1612138" y="0"/>
                </a:moveTo>
                <a:lnTo>
                  <a:pt x="1462887" y="0"/>
                </a:lnTo>
                <a:lnTo>
                  <a:pt x="0" y="925728"/>
                </a:lnTo>
                <a:lnTo>
                  <a:pt x="149250" y="925728"/>
                </a:lnTo>
                <a:lnTo>
                  <a:pt x="1612138" y="0"/>
                </a:lnTo>
                <a:close/>
              </a:path>
              <a:path w="2389504" h="925829" extrusionOk="0">
                <a:moveTo>
                  <a:pt x="2000605" y="0"/>
                </a:moveTo>
                <a:lnTo>
                  <a:pt x="1851355" y="0"/>
                </a:lnTo>
                <a:lnTo>
                  <a:pt x="388467" y="925728"/>
                </a:lnTo>
                <a:lnTo>
                  <a:pt x="537718" y="925728"/>
                </a:lnTo>
                <a:lnTo>
                  <a:pt x="2000605" y="0"/>
                </a:lnTo>
                <a:close/>
              </a:path>
              <a:path w="2389504" h="925829" extrusionOk="0">
                <a:moveTo>
                  <a:pt x="2389073" y="0"/>
                </a:moveTo>
                <a:lnTo>
                  <a:pt x="2239822" y="0"/>
                </a:lnTo>
                <a:lnTo>
                  <a:pt x="776935" y="925728"/>
                </a:lnTo>
                <a:lnTo>
                  <a:pt x="926185" y="925728"/>
                </a:lnTo>
                <a:lnTo>
                  <a:pt x="2389073"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1" name="Google Shape;71;p14"/>
          <p:cNvSpPr/>
          <p:nvPr/>
        </p:nvSpPr>
        <p:spPr>
          <a:xfrm>
            <a:off x="199148" y="4055655"/>
            <a:ext cx="2795905" cy="1083310"/>
          </a:xfrm>
          <a:custGeom>
            <a:avLst/>
            <a:gdLst/>
            <a:ahLst/>
            <a:cxnLst/>
            <a:rect l="l" t="t" r="r" b="b"/>
            <a:pathLst>
              <a:path w="2795905" h="1083310" extrusionOk="0">
                <a:moveTo>
                  <a:pt x="1886331" y="0"/>
                </a:moveTo>
                <a:lnTo>
                  <a:pt x="1711883" y="0"/>
                </a:lnTo>
                <a:lnTo>
                  <a:pt x="0" y="1083310"/>
                </a:lnTo>
                <a:lnTo>
                  <a:pt x="174447" y="1083310"/>
                </a:lnTo>
                <a:lnTo>
                  <a:pt x="1886331" y="0"/>
                </a:lnTo>
                <a:close/>
              </a:path>
              <a:path w="2795905" h="1083310" extrusionOk="0">
                <a:moveTo>
                  <a:pt x="2340876" y="0"/>
                </a:moveTo>
                <a:lnTo>
                  <a:pt x="2166416" y="0"/>
                </a:lnTo>
                <a:lnTo>
                  <a:pt x="454533" y="1083310"/>
                </a:lnTo>
                <a:lnTo>
                  <a:pt x="628980" y="1083310"/>
                </a:lnTo>
                <a:lnTo>
                  <a:pt x="2340876" y="0"/>
                </a:lnTo>
                <a:close/>
              </a:path>
              <a:path w="2795905" h="1083310" extrusionOk="0">
                <a:moveTo>
                  <a:pt x="2795409" y="0"/>
                </a:moveTo>
                <a:lnTo>
                  <a:pt x="2620949" y="0"/>
                </a:lnTo>
                <a:lnTo>
                  <a:pt x="909066" y="1083310"/>
                </a:lnTo>
                <a:lnTo>
                  <a:pt x="1083525" y="1083310"/>
                </a:lnTo>
                <a:lnTo>
                  <a:pt x="2795409" y="0"/>
                </a:lnTo>
                <a:close/>
              </a:path>
            </a:pathLst>
          </a:custGeom>
          <a:solidFill>
            <a:srgbClr val="0078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2" name="Google Shape;72;p14"/>
          <p:cNvSpPr txBox="1">
            <a:spLocks noGrp="1"/>
          </p:cNvSpPr>
          <p:nvPr>
            <p:ph type="ctrTitle"/>
          </p:nvPr>
        </p:nvSpPr>
        <p:spPr>
          <a:xfrm>
            <a:off x="2000597" y="1935751"/>
            <a:ext cx="5659755" cy="118363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3800" b="0" i="0">
                <a:solidFill>
                  <a:srgbClr val="AE7A5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4"/>
          <p:cNvSpPr txBox="1">
            <a:spLocks noGrp="1"/>
          </p:cNvSpPr>
          <p:nvPr>
            <p:ph type="subTitle" idx="1"/>
          </p:nvPr>
        </p:nvSpPr>
        <p:spPr>
          <a:xfrm>
            <a:off x="1371600" y="2880360"/>
            <a:ext cx="6400800" cy="128587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4"/>
          <p:cNvSpPr txBox="1">
            <a:spLocks noGrp="1"/>
          </p:cNvSpPr>
          <p:nvPr>
            <p:ph type="ftr" idx="11"/>
          </p:nvPr>
        </p:nvSpPr>
        <p:spPr>
          <a:xfrm>
            <a:off x="7054450" y="4404309"/>
            <a:ext cx="1254824" cy="17468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000" b="0" i="0">
                <a:solidFill>
                  <a:srgbClr val="233944"/>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4"/>
          <p:cNvSpPr txBox="1">
            <a:spLocks noGrp="1"/>
          </p:cNvSpPr>
          <p:nvPr>
            <p:ph type="dt" idx="10"/>
          </p:nvPr>
        </p:nvSpPr>
        <p:spPr>
          <a:xfrm>
            <a:off x="7054450" y="4704022"/>
            <a:ext cx="1593914" cy="17468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000" b="0" i="0">
                <a:solidFill>
                  <a:srgbClr val="233944"/>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4"/>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892175" y="449134"/>
            <a:ext cx="6838315" cy="93685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3000" b="0" i="0">
                <a:solidFill>
                  <a:srgbClr val="AE7A5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5"/>
          <p:cNvSpPr txBox="1">
            <a:spLocks noGrp="1"/>
          </p:cNvSpPr>
          <p:nvPr>
            <p:ph type="body" idx="1"/>
          </p:nvPr>
        </p:nvSpPr>
        <p:spPr>
          <a:xfrm>
            <a:off x="1021083" y="2044238"/>
            <a:ext cx="6958330" cy="223964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1300" b="0" i="0">
                <a:solidFill>
                  <a:srgbClr val="233944"/>
                </a:solidFill>
                <a:latin typeface="Calibri"/>
                <a:ea typeface="Calibri"/>
                <a:cs typeface="Calibri"/>
                <a:sym typeface="Calibri"/>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0" name="Google Shape;80;p15"/>
          <p:cNvSpPr txBox="1">
            <a:spLocks noGrp="1"/>
          </p:cNvSpPr>
          <p:nvPr>
            <p:ph type="ftr" idx="11"/>
          </p:nvPr>
        </p:nvSpPr>
        <p:spPr>
          <a:xfrm>
            <a:off x="7054450" y="4404309"/>
            <a:ext cx="1254824" cy="17468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000" b="0" i="0">
                <a:solidFill>
                  <a:srgbClr val="233944"/>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5"/>
          <p:cNvSpPr txBox="1">
            <a:spLocks noGrp="1"/>
          </p:cNvSpPr>
          <p:nvPr>
            <p:ph type="dt" idx="10"/>
          </p:nvPr>
        </p:nvSpPr>
        <p:spPr>
          <a:xfrm>
            <a:off x="7054450" y="4704022"/>
            <a:ext cx="1593914" cy="17468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000" b="0" i="0">
                <a:solidFill>
                  <a:srgbClr val="233944"/>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5"/>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892175" y="449134"/>
            <a:ext cx="6838315" cy="93685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3000" b="0" i="0">
                <a:solidFill>
                  <a:srgbClr val="AE7A5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7054450" y="4404309"/>
            <a:ext cx="1254824" cy="17468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000" b="0" i="0">
                <a:solidFill>
                  <a:srgbClr val="233944"/>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6"/>
          <p:cNvSpPr txBox="1">
            <a:spLocks noGrp="1"/>
          </p:cNvSpPr>
          <p:nvPr>
            <p:ph type="dt" idx="10"/>
          </p:nvPr>
        </p:nvSpPr>
        <p:spPr>
          <a:xfrm>
            <a:off x="7054450" y="4704022"/>
            <a:ext cx="1593914" cy="17468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000" b="0" i="0">
                <a:solidFill>
                  <a:srgbClr val="233944"/>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16"/>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88"/>
        <p:cNvGrpSpPr/>
        <p:nvPr/>
      </p:nvGrpSpPr>
      <p:grpSpPr>
        <a:xfrm>
          <a:off x="0" y="0"/>
          <a:ext cx="0" cy="0"/>
          <a:chOff x="0" y="0"/>
          <a:chExt cx="0" cy="0"/>
        </a:xfrm>
      </p:grpSpPr>
      <p:sp>
        <p:nvSpPr>
          <p:cNvPr id="89" name="Google Shape;89;p17"/>
          <p:cNvSpPr txBox="1">
            <a:spLocks noGrp="1"/>
          </p:cNvSpPr>
          <p:nvPr>
            <p:ph type="ftr" idx="11"/>
          </p:nvPr>
        </p:nvSpPr>
        <p:spPr>
          <a:xfrm>
            <a:off x="7054450" y="4404309"/>
            <a:ext cx="1254824" cy="17468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000" b="0" i="0">
                <a:solidFill>
                  <a:srgbClr val="233944"/>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7"/>
          <p:cNvSpPr txBox="1">
            <a:spLocks noGrp="1"/>
          </p:cNvSpPr>
          <p:nvPr>
            <p:ph type="dt" idx="10"/>
          </p:nvPr>
        </p:nvSpPr>
        <p:spPr>
          <a:xfrm>
            <a:off x="7054450" y="4704022"/>
            <a:ext cx="1593914" cy="17468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000" b="0" i="0">
                <a:solidFill>
                  <a:srgbClr val="233944"/>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17"/>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892175" y="449134"/>
            <a:ext cx="6838315" cy="93685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3000" b="0" i="0">
                <a:solidFill>
                  <a:srgbClr val="AE7A5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18"/>
          <p:cNvSpPr txBox="1">
            <a:spLocks noGrp="1"/>
          </p:cNvSpPr>
          <p:nvPr>
            <p:ph type="body" idx="1"/>
          </p:nvPr>
        </p:nvSpPr>
        <p:spPr>
          <a:xfrm>
            <a:off x="457200" y="1183005"/>
            <a:ext cx="3977640" cy="339471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5" name="Google Shape;95;p18"/>
          <p:cNvSpPr txBox="1">
            <a:spLocks noGrp="1"/>
          </p:cNvSpPr>
          <p:nvPr>
            <p:ph type="body" idx="2"/>
          </p:nvPr>
        </p:nvSpPr>
        <p:spPr>
          <a:xfrm>
            <a:off x="4709160" y="1183005"/>
            <a:ext cx="3977640" cy="339471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6" name="Google Shape;96;p18"/>
          <p:cNvSpPr txBox="1">
            <a:spLocks noGrp="1"/>
          </p:cNvSpPr>
          <p:nvPr>
            <p:ph type="ftr" idx="11"/>
          </p:nvPr>
        </p:nvSpPr>
        <p:spPr>
          <a:xfrm>
            <a:off x="7054450" y="4404309"/>
            <a:ext cx="1254824" cy="17468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000" b="0" i="0">
                <a:solidFill>
                  <a:srgbClr val="233944"/>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18"/>
          <p:cNvSpPr txBox="1">
            <a:spLocks noGrp="1"/>
          </p:cNvSpPr>
          <p:nvPr>
            <p:ph type="dt" idx="10"/>
          </p:nvPr>
        </p:nvSpPr>
        <p:spPr>
          <a:xfrm>
            <a:off x="7054450" y="4704022"/>
            <a:ext cx="1593914" cy="17468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000" b="0" i="0">
                <a:solidFill>
                  <a:srgbClr val="233944"/>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18"/>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p:nvPr/>
        </p:nvSpPr>
        <p:spPr>
          <a:xfrm>
            <a:off x="0" y="0"/>
            <a:ext cx="9144000" cy="5143500"/>
          </a:xfrm>
          <a:custGeom>
            <a:avLst/>
            <a:gdLst/>
            <a:ahLst/>
            <a:cxnLst/>
            <a:rect l="l" t="t" r="r" b="b"/>
            <a:pathLst>
              <a:path w="9144000" h="5143500" extrusionOk="0">
                <a:moveTo>
                  <a:pt x="9143999" y="5143499"/>
                </a:moveTo>
                <a:lnTo>
                  <a:pt x="0" y="5143499"/>
                </a:lnTo>
                <a:lnTo>
                  <a:pt x="0" y="0"/>
                </a:lnTo>
                <a:lnTo>
                  <a:pt x="9143999" y="0"/>
                </a:lnTo>
                <a:lnTo>
                  <a:pt x="9143999" y="5143499"/>
                </a:lnTo>
                <a:close/>
              </a:path>
            </a:pathLst>
          </a:custGeom>
          <a:solidFill>
            <a:srgbClr val="23394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2" name="Google Shape;52;p13"/>
          <p:cNvSpPr/>
          <p:nvPr/>
        </p:nvSpPr>
        <p:spPr>
          <a:xfrm>
            <a:off x="3582599" y="1550700"/>
            <a:ext cx="5561965" cy="3592829"/>
          </a:xfrm>
          <a:custGeom>
            <a:avLst/>
            <a:gdLst/>
            <a:ahLst/>
            <a:cxnLst/>
            <a:rect l="l" t="t" r="r" b="b"/>
            <a:pathLst>
              <a:path w="5561965" h="3592829" extrusionOk="0">
                <a:moveTo>
                  <a:pt x="5561399" y="3592799"/>
                </a:moveTo>
                <a:lnTo>
                  <a:pt x="0" y="3592799"/>
                </a:lnTo>
                <a:lnTo>
                  <a:pt x="5561399" y="0"/>
                </a:lnTo>
                <a:lnTo>
                  <a:pt x="5561399" y="3592799"/>
                </a:lnTo>
                <a:close/>
              </a:path>
            </a:pathLst>
          </a:custGeom>
          <a:solidFill>
            <a:srgbClr val="D9D9D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3" name="Google Shape;53;p13"/>
          <p:cNvSpPr/>
          <p:nvPr/>
        </p:nvSpPr>
        <p:spPr>
          <a:xfrm>
            <a:off x="30" y="2824500"/>
            <a:ext cx="7370445" cy="2319020"/>
          </a:xfrm>
          <a:custGeom>
            <a:avLst/>
            <a:gdLst/>
            <a:ahLst/>
            <a:cxnLst/>
            <a:rect l="l" t="t" r="r" b="b"/>
            <a:pathLst>
              <a:path w="7370445" h="2319020" extrusionOk="0">
                <a:moveTo>
                  <a:pt x="7370399" y="2318999"/>
                </a:moveTo>
                <a:lnTo>
                  <a:pt x="0" y="2318999"/>
                </a:lnTo>
                <a:lnTo>
                  <a:pt x="0" y="0"/>
                </a:lnTo>
                <a:lnTo>
                  <a:pt x="7370399" y="2318999"/>
                </a:lnTo>
                <a:close/>
              </a:path>
            </a:pathLst>
          </a:custGeom>
          <a:solidFill>
            <a:srgbClr val="C4A15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54" name="Google Shape;54;p13"/>
          <p:cNvPicPr preferRelativeResize="0"/>
          <p:nvPr/>
        </p:nvPicPr>
        <p:blipFill rotWithShape="1">
          <a:blip r:embed="rId7">
            <a:alphaModFix/>
          </a:blip>
          <a:srcRect/>
          <a:stretch/>
        </p:blipFill>
        <p:spPr>
          <a:xfrm>
            <a:off x="0" y="0"/>
            <a:ext cx="9143999" cy="5143499"/>
          </a:xfrm>
          <a:prstGeom prst="rect">
            <a:avLst/>
          </a:prstGeom>
          <a:noFill/>
          <a:ln>
            <a:noFill/>
          </a:ln>
        </p:spPr>
      </p:pic>
      <p:sp>
        <p:nvSpPr>
          <p:cNvPr id="55" name="Google Shape;55;p13"/>
          <p:cNvSpPr/>
          <p:nvPr/>
        </p:nvSpPr>
        <p:spPr>
          <a:xfrm>
            <a:off x="203224" y="206250"/>
            <a:ext cx="8737600" cy="4731385"/>
          </a:xfrm>
          <a:custGeom>
            <a:avLst/>
            <a:gdLst/>
            <a:ahLst/>
            <a:cxnLst/>
            <a:rect l="l" t="t" r="r" b="b"/>
            <a:pathLst>
              <a:path w="8737600" h="4731385" extrusionOk="0">
                <a:moveTo>
                  <a:pt x="8737499" y="4730999"/>
                </a:moveTo>
                <a:lnTo>
                  <a:pt x="0" y="4730999"/>
                </a:lnTo>
                <a:lnTo>
                  <a:pt x="0" y="0"/>
                </a:lnTo>
                <a:lnTo>
                  <a:pt x="8737499" y="0"/>
                </a:lnTo>
                <a:lnTo>
                  <a:pt x="8737499" y="4730999"/>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6" name="Google Shape;56;p13"/>
          <p:cNvSpPr txBox="1">
            <a:spLocks noGrp="1"/>
          </p:cNvSpPr>
          <p:nvPr>
            <p:ph type="title"/>
          </p:nvPr>
        </p:nvSpPr>
        <p:spPr>
          <a:xfrm>
            <a:off x="892175" y="449134"/>
            <a:ext cx="6838315" cy="93685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3000" b="0" i="0" u="none" strike="noStrike" cap="none">
                <a:solidFill>
                  <a:srgbClr val="AE7A5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7" name="Google Shape;57;p13"/>
          <p:cNvSpPr txBox="1">
            <a:spLocks noGrp="1"/>
          </p:cNvSpPr>
          <p:nvPr>
            <p:ph type="body" idx="1"/>
          </p:nvPr>
        </p:nvSpPr>
        <p:spPr>
          <a:xfrm>
            <a:off x="1021083" y="2044238"/>
            <a:ext cx="6958330" cy="2239645"/>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rgbClr val="233944"/>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58" name="Google Shape;58;p13"/>
          <p:cNvSpPr txBox="1">
            <a:spLocks noGrp="1"/>
          </p:cNvSpPr>
          <p:nvPr>
            <p:ph type="ftr" idx="11"/>
          </p:nvPr>
        </p:nvSpPr>
        <p:spPr>
          <a:xfrm>
            <a:off x="7054450" y="4404309"/>
            <a:ext cx="1254824" cy="174689"/>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000" b="0" i="0" u="none" strike="noStrike" cap="none">
                <a:solidFill>
                  <a:srgbClr val="233944"/>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9" name="Google Shape;59;p13"/>
          <p:cNvSpPr txBox="1">
            <a:spLocks noGrp="1"/>
          </p:cNvSpPr>
          <p:nvPr>
            <p:ph type="dt" idx="10"/>
          </p:nvPr>
        </p:nvSpPr>
        <p:spPr>
          <a:xfrm>
            <a:off x="7054450" y="4704022"/>
            <a:ext cx="1593914" cy="174689"/>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000" b="0" i="0" u="none" strike="noStrike" cap="none">
                <a:solidFill>
                  <a:srgbClr val="233944"/>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0" name="Google Shape;60;p13"/>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ctrTitle"/>
          </p:nvPr>
        </p:nvSpPr>
        <p:spPr>
          <a:xfrm>
            <a:off x="1435725" y="1935750"/>
            <a:ext cx="6728700" cy="1182600"/>
          </a:xfrm>
          <a:prstGeom prst="rect">
            <a:avLst/>
          </a:prstGeom>
          <a:noFill/>
          <a:ln>
            <a:noFill/>
          </a:ln>
        </p:spPr>
        <p:txBody>
          <a:bodyPr spcFirstLastPara="1" wrap="square" lIns="0" tIns="12700" rIns="0" bIns="0" anchor="t" anchorCtr="0">
            <a:spAutoFit/>
          </a:bodyPr>
          <a:lstStyle/>
          <a:p>
            <a:pPr marL="2217420" marR="5080" lvl="0" indent="-2205355" algn="l" rtl="0">
              <a:lnSpc>
                <a:spcPct val="100000"/>
              </a:lnSpc>
              <a:spcBef>
                <a:spcPts val="0"/>
              </a:spcBef>
              <a:spcAft>
                <a:spcPts val="0"/>
              </a:spcAft>
              <a:buSzPts val="1400"/>
              <a:buNone/>
            </a:pPr>
            <a:r>
              <a:rPr lang="en-GB"/>
              <a:t>Static FPGA Programming using Flash ROM</a:t>
            </a:r>
            <a:endParaRPr/>
          </a:p>
        </p:txBody>
      </p:sp>
      <p:sp>
        <p:nvSpPr>
          <p:cNvPr id="104" name="Google Shape;104;p19"/>
          <p:cNvSpPr txBox="1"/>
          <p:nvPr/>
        </p:nvSpPr>
        <p:spPr>
          <a:xfrm>
            <a:off x="3490600" y="3369890"/>
            <a:ext cx="2096700" cy="456000"/>
          </a:xfrm>
          <a:prstGeom prst="rect">
            <a:avLst/>
          </a:prstGeom>
          <a:noFill/>
          <a:ln>
            <a:noFill/>
          </a:ln>
        </p:spPr>
        <p:txBody>
          <a:bodyPr spcFirstLastPara="1" wrap="square" lIns="0" tIns="52050" rIns="0" bIns="0" anchor="t" anchorCtr="0">
            <a:spAutoFit/>
          </a:bodyPr>
          <a:lstStyle/>
          <a:p>
            <a:pPr marL="12700" marR="5080" lvl="0" indent="226059" algn="l" rtl="0">
              <a:lnSpc>
                <a:spcPct val="97037"/>
              </a:lnSpc>
              <a:spcBef>
                <a:spcPts val="0"/>
              </a:spcBef>
              <a:spcAft>
                <a:spcPts val="0"/>
              </a:spcAft>
              <a:buClr>
                <a:srgbClr val="000000"/>
              </a:buClr>
              <a:buSzPts val="1350"/>
              <a:buFont typeface="Arial"/>
              <a:buNone/>
            </a:pPr>
            <a:r>
              <a:rPr lang="en-GB" sz="1350" b="0" i="0" u="none" strike="noStrike" cap="none">
                <a:solidFill>
                  <a:srgbClr val="AE7A51"/>
                </a:solidFill>
                <a:latin typeface="Calibri"/>
                <a:ea typeface="Calibri"/>
                <a:cs typeface="Calibri"/>
                <a:sym typeface="Calibri"/>
              </a:rPr>
              <a:t>Eng. Amr Alaa</a:t>
            </a:r>
            <a:endParaRPr sz="1350" b="0" i="0" u="none" strike="noStrike" cap="none">
              <a:solidFill>
                <a:srgbClr val="AE7A51"/>
              </a:solidFill>
              <a:latin typeface="Calibri"/>
              <a:ea typeface="Calibri"/>
              <a:cs typeface="Calibri"/>
              <a:sym typeface="Calibri"/>
            </a:endParaRPr>
          </a:p>
          <a:p>
            <a:pPr marL="12700" marR="5080" lvl="0" indent="0" algn="l" rtl="0">
              <a:lnSpc>
                <a:spcPct val="97037"/>
              </a:lnSpc>
              <a:spcBef>
                <a:spcPts val="0"/>
              </a:spcBef>
              <a:spcAft>
                <a:spcPts val="0"/>
              </a:spcAft>
              <a:buClr>
                <a:srgbClr val="000000"/>
              </a:buClr>
              <a:buSzPts val="1350"/>
              <a:buFont typeface="Arial"/>
              <a:buNone/>
            </a:pPr>
            <a:r>
              <a:rPr lang="en-GB" sz="1350" b="0" i="0" u="none" strike="noStrike" cap="none">
                <a:solidFill>
                  <a:srgbClr val="AE7A51"/>
                </a:solidFill>
                <a:latin typeface="Calibri"/>
                <a:ea typeface="Calibri"/>
                <a:cs typeface="Calibri"/>
                <a:sym typeface="Calibri"/>
              </a:rPr>
              <a:t>Prof. Mohamed Abd El-Ghany</a:t>
            </a:r>
            <a:endParaRPr sz="1350" b="0" i="0" u="none" strike="noStrike" cap="none">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8"/>
          <p:cNvSpPr txBox="1">
            <a:spLocks noGrp="1"/>
          </p:cNvSpPr>
          <p:nvPr>
            <p:ph type="title"/>
          </p:nvPr>
        </p:nvSpPr>
        <p:spPr>
          <a:xfrm>
            <a:off x="892175" y="332275"/>
            <a:ext cx="7669200" cy="936300"/>
          </a:xfrm>
          <a:prstGeom prst="rect">
            <a:avLst/>
          </a:prstGeom>
          <a:noFill/>
          <a:ln>
            <a:noFill/>
          </a:ln>
        </p:spPr>
        <p:txBody>
          <a:bodyPr spcFirstLastPara="1" wrap="square" lIns="0" tIns="12700" rIns="0" bIns="0" anchor="t" anchorCtr="0">
            <a:spAutoFit/>
          </a:bodyPr>
          <a:lstStyle/>
          <a:p>
            <a:pPr marL="12700" lvl="0" indent="0" algn="l" rtl="0">
              <a:spcBef>
                <a:spcPts val="0"/>
              </a:spcBef>
              <a:spcAft>
                <a:spcPts val="0"/>
              </a:spcAft>
              <a:buSzPts val="1100"/>
              <a:buNone/>
            </a:pPr>
            <a:r>
              <a:rPr lang="en-GB"/>
              <a:t>QSPI Flash ROM Programming Steps</a:t>
            </a:r>
            <a:endParaRPr/>
          </a:p>
          <a:p>
            <a:pPr marL="12700" lvl="0" indent="0" algn="l" rtl="0">
              <a:lnSpc>
                <a:spcPct val="100000"/>
              </a:lnSpc>
              <a:spcBef>
                <a:spcPts val="0"/>
              </a:spcBef>
              <a:spcAft>
                <a:spcPts val="0"/>
              </a:spcAft>
              <a:buSzPts val="1400"/>
              <a:buNone/>
            </a:pPr>
            <a:endParaRPr/>
          </a:p>
        </p:txBody>
      </p:sp>
      <p:sp>
        <p:nvSpPr>
          <p:cNvPr id="164" name="Google Shape;164;p28"/>
          <p:cNvSpPr txBox="1"/>
          <p:nvPr/>
        </p:nvSpPr>
        <p:spPr>
          <a:xfrm>
            <a:off x="892175" y="965925"/>
            <a:ext cx="7669200" cy="3333600"/>
          </a:xfrm>
          <a:prstGeom prst="rect">
            <a:avLst/>
          </a:prstGeom>
          <a:noFill/>
          <a:ln>
            <a:noFill/>
          </a:ln>
        </p:spPr>
        <p:txBody>
          <a:bodyPr spcFirstLastPara="1" wrap="square" lIns="0" tIns="12700" rIns="0" bIns="0" anchor="t" anchorCtr="0">
            <a:spAutoFit/>
          </a:bodyPr>
          <a:lstStyle/>
          <a:p>
            <a:pPr marL="363855" marR="0" lvl="0" indent="-351790" algn="l" rtl="0">
              <a:lnSpc>
                <a:spcPct val="100000"/>
              </a:lnSpc>
              <a:spcBef>
                <a:spcPts val="285"/>
              </a:spcBef>
              <a:spcAft>
                <a:spcPts val="0"/>
              </a:spcAft>
              <a:buClr>
                <a:srgbClr val="474747"/>
              </a:buClr>
              <a:buSzPts val="1600"/>
              <a:buFont typeface="Arial"/>
              <a:buChar char="●"/>
            </a:pPr>
            <a:r>
              <a:rPr lang="en-GB" sz="1600">
                <a:solidFill>
                  <a:srgbClr val="474747"/>
                </a:solidFill>
              </a:rPr>
              <a:t>Now  the binary file should be stored onto the FPGA, in order to program it you should follow these steps:</a:t>
            </a:r>
            <a:endParaRPr sz="1600">
              <a:solidFill>
                <a:srgbClr val="474747"/>
              </a:solidFill>
            </a:endParaRPr>
          </a:p>
          <a:p>
            <a:pPr marL="457200" marR="0" lvl="0" indent="0" algn="l" rtl="0">
              <a:lnSpc>
                <a:spcPct val="100000"/>
              </a:lnSpc>
              <a:spcBef>
                <a:spcPts val="285"/>
              </a:spcBef>
              <a:spcAft>
                <a:spcPts val="0"/>
              </a:spcAft>
              <a:buNone/>
            </a:pPr>
            <a:endParaRPr sz="1600">
              <a:solidFill>
                <a:srgbClr val="474747"/>
              </a:solidFill>
            </a:endParaRPr>
          </a:p>
          <a:p>
            <a:pPr marL="914400" marR="0" lvl="1" indent="-330200" algn="l" rtl="0">
              <a:lnSpc>
                <a:spcPct val="100000"/>
              </a:lnSpc>
              <a:spcBef>
                <a:spcPts val="285"/>
              </a:spcBef>
              <a:spcAft>
                <a:spcPts val="0"/>
              </a:spcAft>
              <a:buClr>
                <a:srgbClr val="474747"/>
              </a:buClr>
              <a:buSzPts val="1600"/>
              <a:buAutoNum type="alphaLcPeriod"/>
            </a:pPr>
            <a:r>
              <a:rPr lang="en-GB" sz="1600">
                <a:solidFill>
                  <a:srgbClr val="474747"/>
                </a:solidFill>
              </a:rPr>
              <a:t>Turn off the FPGA’s power from the power switch.</a:t>
            </a:r>
            <a:endParaRPr sz="1600">
              <a:solidFill>
                <a:srgbClr val="474747"/>
              </a:solidFill>
            </a:endParaRPr>
          </a:p>
          <a:p>
            <a:pPr marL="914400" marR="0" lvl="0" indent="0" algn="l" rtl="0">
              <a:lnSpc>
                <a:spcPct val="100000"/>
              </a:lnSpc>
              <a:spcBef>
                <a:spcPts val="285"/>
              </a:spcBef>
              <a:spcAft>
                <a:spcPts val="0"/>
              </a:spcAft>
              <a:buNone/>
            </a:pPr>
            <a:endParaRPr sz="1600">
              <a:solidFill>
                <a:srgbClr val="474747"/>
              </a:solidFill>
            </a:endParaRPr>
          </a:p>
          <a:p>
            <a:pPr marL="914400" marR="0" lvl="1" indent="-330200" algn="l" rtl="0">
              <a:lnSpc>
                <a:spcPct val="100000"/>
              </a:lnSpc>
              <a:spcBef>
                <a:spcPts val="285"/>
              </a:spcBef>
              <a:spcAft>
                <a:spcPts val="0"/>
              </a:spcAft>
              <a:buClr>
                <a:srgbClr val="474747"/>
              </a:buClr>
              <a:buSzPts val="1600"/>
              <a:buAutoNum type="alphaLcPeriod"/>
            </a:pPr>
            <a:r>
              <a:rPr lang="en-GB" sz="1600">
                <a:solidFill>
                  <a:srgbClr val="474747"/>
                </a:solidFill>
              </a:rPr>
              <a:t>Wait for a few seconds.</a:t>
            </a:r>
            <a:endParaRPr sz="1600">
              <a:solidFill>
                <a:srgbClr val="474747"/>
              </a:solidFill>
            </a:endParaRPr>
          </a:p>
          <a:p>
            <a:pPr marL="914400" marR="0" lvl="0" indent="0" algn="l" rtl="0">
              <a:lnSpc>
                <a:spcPct val="100000"/>
              </a:lnSpc>
              <a:spcBef>
                <a:spcPts val="285"/>
              </a:spcBef>
              <a:spcAft>
                <a:spcPts val="0"/>
              </a:spcAft>
              <a:buNone/>
            </a:pPr>
            <a:endParaRPr sz="1600">
              <a:solidFill>
                <a:srgbClr val="474747"/>
              </a:solidFill>
            </a:endParaRPr>
          </a:p>
          <a:p>
            <a:pPr marL="914400" marR="0" lvl="1" indent="-330200" algn="l" rtl="0">
              <a:lnSpc>
                <a:spcPct val="100000"/>
              </a:lnSpc>
              <a:spcBef>
                <a:spcPts val="285"/>
              </a:spcBef>
              <a:spcAft>
                <a:spcPts val="0"/>
              </a:spcAft>
              <a:buClr>
                <a:srgbClr val="474747"/>
              </a:buClr>
              <a:buSzPts val="1600"/>
              <a:buAutoNum type="alphaLcPeriod"/>
            </a:pPr>
            <a:r>
              <a:rPr lang="en-GB" sz="1600">
                <a:solidFill>
                  <a:srgbClr val="474747"/>
                </a:solidFill>
              </a:rPr>
              <a:t>Switch the power back on.</a:t>
            </a:r>
            <a:endParaRPr sz="1600">
              <a:solidFill>
                <a:srgbClr val="474747"/>
              </a:solidFill>
            </a:endParaRPr>
          </a:p>
          <a:p>
            <a:pPr marL="914400" marR="0" lvl="0" indent="0" algn="l" rtl="0">
              <a:lnSpc>
                <a:spcPct val="100000"/>
              </a:lnSpc>
              <a:spcBef>
                <a:spcPts val="285"/>
              </a:spcBef>
              <a:spcAft>
                <a:spcPts val="0"/>
              </a:spcAft>
              <a:buNone/>
            </a:pPr>
            <a:endParaRPr sz="1600">
              <a:solidFill>
                <a:srgbClr val="474747"/>
              </a:solidFill>
            </a:endParaRPr>
          </a:p>
          <a:p>
            <a:pPr marL="914400" marR="0" lvl="1" indent="-330200" algn="l" rtl="0">
              <a:lnSpc>
                <a:spcPct val="100000"/>
              </a:lnSpc>
              <a:spcBef>
                <a:spcPts val="285"/>
              </a:spcBef>
              <a:spcAft>
                <a:spcPts val="0"/>
              </a:spcAft>
              <a:buClr>
                <a:srgbClr val="474747"/>
              </a:buClr>
              <a:buSzPts val="1600"/>
              <a:buAutoNum type="alphaLcPeriod"/>
            </a:pPr>
            <a:r>
              <a:rPr lang="en-GB" sz="1600">
                <a:solidFill>
                  <a:srgbClr val="474747"/>
                </a:solidFill>
              </a:rPr>
              <a:t>Finally, press down the program (red) button for a few seconds (1-2s).</a:t>
            </a:r>
            <a:endParaRPr sz="1600">
              <a:solidFill>
                <a:srgbClr val="474747"/>
              </a:solidFill>
            </a:endParaRPr>
          </a:p>
          <a:p>
            <a:pPr marL="914400" marR="0" lvl="0" indent="0" algn="l" rtl="0">
              <a:lnSpc>
                <a:spcPct val="100000"/>
              </a:lnSpc>
              <a:spcBef>
                <a:spcPts val="285"/>
              </a:spcBef>
              <a:spcAft>
                <a:spcPts val="0"/>
              </a:spcAft>
              <a:buNone/>
            </a:pPr>
            <a:endParaRPr sz="1600">
              <a:solidFill>
                <a:srgbClr val="474747"/>
              </a:solidFill>
            </a:endParaRPr>
          </a:p>
          <a:p>
            <a:pPr marL="914400" marR="0" lvl="1" indent="-330200" algn="l" rtl="0">
              <a:lnSpc>
                <a:spcPct val="100000"/>
              </a:lnSpc>
              <a:spcBef>
                <a:spcPts val="285"/>
              </a:spcBef>
              <a:spcAft>
                <a:spcPts val="0"/>
              </a:spcAft>
              <a:buClr>
                <a:srgbClr val="474747"/>
              </a:buClr>
              <a:buSzPts val="1600"/>
              <a:buAutoNum type="alphaLcPeriod"/>
            </a:pPr>
            <a:r>
              <a:rPr lang="en-GB" sz="1600">
                <a:solidFill>
                  <a:srgbClr val="474747"/>
                </a:solidFill>
              </a:rPr>
              <a:t>If successful, the “DONE” LED next to the program button should turn on.</a:t>
            </a:r>
            <a:endParaRPr sz="1600">
              <a:solidFill>
                <a:srgbClr val="474747"/>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892175" y="903375"/>
            <a:ext cx="7308600" cy="474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GB"/>
              <a:t>FPGA Programming Methods</a:t>
            </a:r>
            <a:endParaRPr/>
          </a:p>
        </p:txBody>
      </p:sp>
      <p:sp>
        <p:nvSpPr>
          <p:cNvPr id="110" name="Google Shape;110;p20"/>
          <p:cNvSpPr txBox="1"/>
          <p:nvPr/>
        </p:nvSpPr>
        <p:spPr>
          <a:xfrm>
            <a:off x="892175" y="2019050"/>
            <a:ext cx="7669200" cy="1427700"/>
          </a:xfrm>
          <a:prstGeom prst="rect">
            <a:avLst/>
          </a:prstGeom>
          <a:noFill/>
          <a:ln>
            <a:noFill/>
          </a:ln>
        </p:spPr>
        <p:txBody>
          <a:bodyPr spcFirstLastPara="1" wrap="square" lIns="0" tIns="12700" rIns="0" bIns="0" anchor="t" anchorCtr="0">
            <a:spAutoFit/>
          </a:bodyPr>
          <a:lstStyle/>
          <a:p>
            <a:pPr marL="363855" marR="5080" lvl="0" indent="-351790" algn="l" rtl="0">
              <a:lnSpc>
                <a:spcPct val="114999"/>
              </a:lnSpc>
              <a:spcBef>
                <a:spcPts val="0"/>
              </a:spcBef>
              <a:spcAft>
                <a:spcPts val="0"/>
              </a:spcAft>
              <a:buClr>
                <a:srgbClr val="474747"/>
              </a:buClr>
              <a:buSzPts val="1600"/>
              <a:buFont typeface="Arial"/>
              <a:buChar char="●"/>
            </a:pPr>
            <a:r>
              <a:rPr lang="en-GB" sz="1600" dirty="0">
                <a:solidFill>
                  <a:srgbClr val="474747"/>
                </a:solidFill>
              </a:rPr>
              <a:t>JTAG Programming</a:t>
            </a:r>
            <a:r>
              <a:rPr lang="en-GB" sz="1600" b="0" i="0" u="none" strike="noStrike" cap="none" dirty="0">
                <a:solidFill>
                  <a:srgbClr val="474747"/>
                </a:solidFill>
                <a:latin typeface="Arial"/>
                <a:ea typeface="Arial"/>
                <a:cs typeface="Arial"/>
                <a:sym typeface="Arial"/>
              </a:rPr>
              <a:t>.</a:t>
            </a:r>
            <a:endParaRPr sz="1600" b="0" i="0" u="none" strike="noStrike" cap="none" dirty="0">
              <a:solidFill>
                <a:srgbClr val="474747"/>
              </a:solidFill>
              <a:latin typeface="Arial"/>
              <a:ea typeface="Arial"/>
              <a:cs typeface="Arial"/>
              <a:sym typeface="Arial"/>
            </a:endParaRPr>
          </a:p>
          <a:p>
            <a:pPr marL="457200" marR="5080" lvl="0" indent="0" algn="l" rtl="0">
              <a:lnSpc>
                <a:spcPct val="114999"/>
              </a:lnSpc>
              <a:spcBef>
                <a:spcPts val="0"/>
              </a:spcBef>
              <a:spcAft>
                <a:spcPts val="0"/>
              </a:spcAft>
              <a:buClr>
                <a:srgbClr val="000000"/>
              </a:buClr>
              <a:buSzPts val="1600"/>
              <a:buFont typeface="Arial"/>
              <a:buNone/>
            </a:pPr>
            <a:endParaRPr sz="1600" b="0" i="0" u="none" strike="noStrike" cap="none" dirty="0">
              <a:solidFill>
                <a:srgbClr val="474747"/>
              </a:solidFill>
              <a:latin typeface="Arial"/>
              <a:ea typeface="Arial"/>
              <a:cs typeface="Arial"/>
              <a:sym typeface="Arial"/>
            </a:endParaRPr>
          </a:p>
          <a:p>
            <a:pPr marL="363855" marR="0" lvl="0" indent="-351790" algn="l" rtl="0">
              <a:lnSpc>
                <a:spcPct val="100000"/>
              </a:lnSpc>
              <a:spcBef>
                <a:spcPts val="285"/>
              </a:spcBef>
              <a:spcAft>
                <a:spcPts val="0"/>
              </a:spcAft>
              <a:buClr>
                <a:srgbClr val="474747"/>
              </a:buClr>
              <a:buSzPts val="1600"/>
              <a:buFont typeface="Arial"/>
              <a:buChar char="●"/>
            </a:pPr>
            <a:r>
              <a:rPr lang="en-GB" sz="1600" dirty="0">
                <a:solidFill>
                  <a:srgbClr val="474747"/>
                </a:solidFill>
              </a:rPr>
              <a:t>USB Programming</a:t>
            </a:r>
            <a:r>
              <a:rPr lang="en-GB" sz="1600" b="0" i="0" u="none" strike="noStrike" cap="none" dirty="0" smtClean="0">
                <a:solidFill>
                  <a:srgbClr val="474747"/>
                </a:solidFill>
                <a:latin typeface="Arial"/>
                <a:ea typeface="Arial"/>
                <a:cs typeface="Arial"/>
                <a:sym typeface="Arial"/>
              </a:rPr>
              <a:t>.  “Normal”</a:t>
            </a:r>
            <a:endParaRPr sz="1600" b="0" i="0" u="none" strike="noStrike" cap="none" dirty="0">
              <a:solidFill>
                <a:srgbClr val="474747"/>
              </a:solidFill>
              <a:latin typeface="Arial"/>
              <a:ea typeface="Arial"/>
              <a:cs typeface="Arial"/>
              <a:sym typeface="Arial"/>
            </a:endParaRPr>
          </a:p>
          <a:p>
            <a:pPr marL="457200" marR="0" lvl="0" indent="0" algn="l" rtl="0">
              <a:lnSpc>
                <a:spcPct val="100000"/>
              </a:lnSpc>
              <a:spcBef>
                <a:spcPts val="285"/>
              </a:spcBef>
              <a:spcAft>
                <a:spcPts val="0"/>
              </a:spcAft>
              <a:buClr>
                <a:srgbClr val="000000"/>
              </a:buClr>
              <a:buSzPts val="1600"/>
              <a:buFont typeface="Arial"/>
              <a:buNone/>
            </a:pPr>
            <a:endParaRPr sz="1600" b="0" i="0" u="none" strike="noStrike" cap="none" dirty="0">
              <a:solidFill>
                <a:srgbClr val="474747"/>
              </a:solidFill>
              <a:latin typeface="Arial"/>
              <a:ea typeface="Arial"/>
              <a:cs typeface="Arial"/>
              <a:sym typeface="Arial"/>
            </a:endParaRPr>
          </a:p>
          <a:p>
            <a:pPr marL="363855" marR="0" lvl="0" indent="-351790" algn="l" rtl="0">
              <a:lnSpc>
                <a:spcPct val="100000"/>
              </a:lnSpc>
              <a:spcBef>
                <a:spcPts val="285"/>
              </a:spcBef>
              <a:spcAft>
                <a:spcPts val="0"/>
              </a:spcAft>
              <a:buClr>
                <a:srgbClr val="474747"/>
              </a:buClr>
              <a:buSzPts val="1600"/>
              <a:buFont typeface="Arial"/>
              <a:buChar char="●"/>
            </a:pPr>
            <a:r>
              <a:rPr lang="en-GB" sz="1600" dirty="0">
                <a:solidFill>
                  <a:srgbClr val="474747"/>
                </a:solidFill>
              </a:rPr>
              <a:t>Queued Serial Peripheral Interface (QSPI) Flash ROM</a:t>
            </a:r>
            <a:r>
              <a:rPr lang="en-GB" sz="1600" b="0" i="0" u="none" strike="noStrike" cap="none" dirty="0">
                <a:solidFill>
                  <a:srgbClr val="474747"/>
                </a:solidFill>
                <a:latin typeface="Arial"/>
                <a:ea typeface="Arial"/>
                <a:cs typeface="Arial"/>
                <a:sym typeface="Arial"/>
              </a:rPr>
              <a:t>.</a:t>
            </a:r>
            <a:endParaRPr sz="1600" b="0" i="0" u="none" strike="noStrike" cap="none" dirty="0">
              <a:solidFill>
                <a:srgbClr val="474747"/>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892175" y="903375"/>
            <a:ext cx="7669200" cy="936300"/>
          </a:xfrm>
          <a:prstGeom prst="rect">
            <a:avLst/>
          </a:prstGeom>
          <a:noFill/>
          <a:ln>
            <a:noFill/>
          </a:ln>
        </p:spPr>
        <p:txBody>
          <a:bodyPr spcFirstLastPara="1" wrap="square" lIns="0" tIns="12700" rIns="0" bIns="0" anchor="t" anchorCtr="0">
            <a:spAutoFit/>
          </a:bodyPr>
          <a:lstStyle/>
          <a:p>
            <a:pPr marL="12700" lvl="0" indent="0" algn="l" rtl="0">
              <a:spcBef>
                <a:spcPts val="0"/>
              </a:spcBef>
              <a:spcAft>
                <a:spcPts val="0"/>
              </a:spcAft>
              <a:buClr>
                <a:schemeClr val="dk1"/>
              </a:buClr>
              <a:buSzPts val="1100"/>
              <a:buFont typeface="Arial"/>
              <a:buNone/>
            </a:pPr>
            <a:r>
              <a:rPr lang="en-GB"/>
              <a:t>QSPI Flash ROM Programming</a:t>
            </a:r>
            <a:endParaRPr/>
          </a:p>
          <a:p>
            <a:pPr marL="12700" lvl="0" indent="0" algn="l" rtl="0">
              <a:lnSpc>
                <a:spcPct val="100000"/>
              </a:lnSpc>
              <a:spcBef>
                <a:spcPts val="0"/>
              </a:spcBef>
              <a:spcAft>
                <a:spcPts val="0"/>
              </a:spcAft>
              <a:buSzPts val="1400"/>
              <a:buNone/>
            </a:pPr>
            <a:endParaRPr/>
          </a:p>
        </p:txBody>
      </p:sp>
      <p:sp>
        <p:nvSpPr>
          <p:cNvPr id="116" name="Google Shape;116;p21"/>
          <p:cNvSpPr txBox="1"/>
          <p:nvPr/>
        </p:nvSpPr>
        <p:spPr>
          <a:xfrm>
            <a:off x="892175" y="2019050"/>
            <a:ext cx="7669200" cy="2240400"/>
          </a:xfrm>
          <a:prstGeom prst="rect">
            <a:avLst/>
          </a:prstGeom>
          <a:noFill/>
          <a:ln>
            <a:noFill/>
          </a:ln>
        </p:spPr>
        <p:txBody>
          <a:bodyPr spcFirstLastPara="1" wrap="square" lIns="0" tIns="12700" rIns="0" bIns="0" anchor="t" anchorCtr="0">
            <a:spAutoFit/>
          </a:bodyPr>
          <a:lstStyle/>
          <a:p>
            <a:pPr marL="363855" marR="5080" lvl="0" indent="-351790" algn="l" rtl="0">
              <a:lnSpc>
                <a:spcPct val="114999"/>
              </a:lnSpc>
              <a:spcBef>
                <a:spcPts val="0"/>
              </a:spcBef>
              <a:spcAft>
                <a:spcPts val="0"/>
              </a:spcAft>
              <a:buClr>
                <a:srgbClr val="474747"/>
              </a:buClr>
              <a:buSzPts val="1600"/>
              <a:buFont typeface="Arial"/>
              <a:buChar char="●"/>
            </a:pPr>
            <a:r>
              <a:rPr lang="en-GB" sz="1600">
                <a:solidFill>
                  <a:srgbClr val="474747"/>
                </a:solidFill>
              </a:rPr>
              <a:t>A .BIN (binary) file is generated from the bitstream.</a:t>
            </a:r>
            <a:endParaRPr sz="1600">
              <a:solidFill>
                <a:srgbClr val="474747"/>
              </a:solidFill>
            </a:endParaRPr>
          </a:p>
          <a:p>
            <a:pPr marL="457200" marR="5080" lvl="0" indent="0" algn="l" rtl="0">
              <a:lnSpc>
                <a:spcPct val="114999"/>
              </a:lnSpc>
              <a:spcBef>
                <a:spcPts val="0"/>
              </a:spcBef>
              <a:spcAft>
                <a:spcPts val="0"/>
              </a:spcAft>
              <a:buNone/>
            </a:pPr>
            <a:endParaRPr sz="1600">
              <a:solidFill>
                <a:srgbClr val="474747"/>
              </a:solidFill>
            </a:endParaRPr>
          </a:p>
          <a:p>
            <a:pPr marL="363855" marR="5080" lvl="0" indent="-351790" algn="l" rtl="0">
              <a:lnSpc>
                <a:spcPct val="114999"/>
              </a:lnSpc>
              <a:spcBef>
                <a:spcPts val="0"/>
              </a:spcBef>
              <a:spcAft>
                <a:spcPts val="0"/>
              </a:spcAft>
              <a:buClr>
                <a:srgbClr val="474747"/>
              </a:buClr>
              <a:buSzPts val="1600"/>
              <a:buFont typeface="Arial"/>
              <a:buChar char="●"/>
            </a:pPr>
            <a:r>
              <a:rPr lang="en-GB" sz="1600">
                <a:solidFill>
                  <a:srgbClr val="474747"/>
                </a:solidFill>
              </a:rPr>
              <a:t>The .BIN file is then stored on the flash ROM from the PC</a:t>
            </a:r>
            <a:r>
              <a:rPr lang="en-GB" sz="1600" b="0" i="0" u="none" strike="noStrike" cap="none">
                <a:solidFill>
                  <a:srgbClr val="474747"/>
                </a:solidFill>
                <a:latin typeface="Arial"/>
                <a:ea typeface="Arial"/>
                <a:cs typeface="Arial"/>
                <a:sym typeface="Arial"/>
              </a:rPr>
              <a:t>.</a:t>
            </a:r>
            <a:endParaRPr sz="1600" b="0" i="0" u="none" strike="noStrike" cap="none">
              <a:solidFill>
                <a:srgbClr val="474747"/>
              </a:solidFill>
              <a:latin typeface="Arial"/>
              <a:ea typeface="Arial"/>
              <a:cs typeface="Arial"/>
              <a:sym typeface="Arial"/>
            </a:endParaRPr>
          </a:p>
          <a:p>
            <a:pPr marL="457200" marR="5080" lvl="0" indent="0" algn="l" rtl="0">
              <a:lnSpc>
                <a:spcPct val="114999"/>
              </a:lnSpc>
              <a:spcBef>
                <a:spcPts val="0"/>
              </a:spcBef>
              <a:spcAft>
                <a:spcPts val="0"/>
              </a:spcAft>
              <a:buClr>
                <a:srgbClr val="000000"/>
              </a:buClr>
              <a:buSzPts val="1600"/>
              <a:buFont typeface="Arial"/>
              <a:buNone/>
            </a:pPr>
            <a:endParaRPr sz="1600" b="0" i="0" u="none" strike="noStrike" cap="none">
              <a:solidFill>
                <a:srgbClr val="474747"/>
              </a:solidFill>
              <a:latin typeface="Arial"/>
              <a:ea typeface="Arial"/>
              <a:cs typeface="Arial"/>
              <a:sym typeface="Arial"/>
            </a:endParaRPr>
          </a:p>
          <a:p>
            <a:pPr marL="363855" marR="0" lvl="0" indent="-351790" algn="l" rtl="0">
              <a:lnSpc>
                <a:spcPct val="100000"/>
              </a:lnSpc>
              <a:spcBef>
                <a:spcPts val="285"/>
              </a:spcBef>
              <a:spcAft>
                <a:spcPts val="0"/>
              </a:spcAft>
              <a:buClr>
                <a:srgbClr val="474747"/>
              </a:buClr>
              <a:buSzPts val="1600"/>
              <a:buFont typeface="Arial"/>
              <a:buChar char="●"/>
            </a:pPr>
            <a:r>
              <a:rPr lang="en-GB" sz="1600">
                <a:solidFill>
                  <a:srgbClr val="474747"/>
                </a:solidFill>
              </a:rPr>
              <a:t>Afterwards, the FPGA can be programmed from the flash ROM using the prog button</a:t>
            </a:r>
            <a:r>
              <a:rPr lang="en-GB" sz="1600" b="0" i="0" u="none" strike="noStrike" cap="none">
                <a:solidFill>
                  <a:srgbClr val="474747"/>
                </a:solidFill>
                <a:latin typeface="Arial"/>
                <a:ea typeface="Arial"/>
                <a:cs typeface="Arial"/>
                <a:sym typeface="Arial"/>
              </a:rPr>
              <a:t>.</a:t>
            </a:r>
            <a:endParaRPr sz="1600" b="0" i="0" u="none" strike="noStrike" cap="none">
              <a:solidFill>
                <a:srgbClr val="474747"/>
              </a:solidFill>
              <a:latin typeface="Arial"/>
              <a:ea typeface="Arial"/>
              <a:cs typeface="Arial"/>
              <a:sym typeface="Arial"/>
            </a:endParaRPr>
          </a:p>
          <a:p>
            <a:pPr marL="457200" marR="0" lvl="0" indent="0" algn="l" rtl="0">
              <a:lnSpc>
                <a:spcPct val="100000"/>
              </a:lnSpc>
              <a:spcBef>
                <a:spcPts val="285"/>
              </a:spcBef>
              <a:spcAft>
                <a:spcPts val="0"/>
              </a:spcAft>
              <a:buClr>
                <a:srgbClr val="000000"/>
              </a:buClr>
              <a:buSzPts val="1600"/>
              <a:buFont typeface="Arial"/>
              <a:buNone/>
            </a:pPr>
            <a:endParaRPr sz="1600" b="0" i="0" u="none" strike="noStrike" cap="none">
              <a:solidFill>
                <a:srgbClr val="474747"/>
              </a:solidFill>
              <a:latin typeface="Arial"/>
              <a:ea typeface="Arial"/>
              <a:cs typeface="Arial"/>
              <a:sym typeface="Arial"/>
            </a:endParaRPr>
          </a:p>
          <a:p>
            <a:pPr marL="363855" marR="0" lvl="0" indent="-351790" algn="l" rtl="0">
              <a:lnSpc>
                <a:spcPct val="100000"/>
              </a:lnSpc>
              <a:spcBef>
                <a:spcPts val="285"/>
              </a:spcBef>
              <a:spcAft>
                <a:spcPts val="0"/>
              </a:spcAft>
              <a:buClr>
                <a:srgbClr val="474747"/>
              </a:buClr>
              <a:buSzPts val="1600"/>
              <a:buFont typeface="Arial"/>
              <a:buChar char="●"/>
            </a:pPr>
            <a:r>
              <a:rPr lang="en-GB" sz="1600">
                <a:solidFill>
                  <a:srgbClr val="474747"/>
                </a:solidFill>
              </a:rPr>
              <a:t>The binary data is preserved even without power</a:t>
            </a:r>
            <a:r>
              <a:rPr lang="en-GB" sz="1600" b="0" i="0" u="none" strike="noStrike" cap="none">
                <a:solidFill>
                  <a:srgbClr val="474747"/>
                </a:solidFill>
                <a:latin typeface="Arial"/>
                <a:ea typeface="Arial"/>
                <a:cs typeface="Arial"/>
                <a:sym typeface="Arial"/>
              </a:rPr>
              <a:t>.</a:t>
            </a:r>
            <a:endParaRPr sz="1600" b="0" i="0" u="none" strike="noStrike" cap="none">
              <a:solidFill>
                <a:srgbClr val="474747"/>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2"/>
          <p:cNvSpPr txBox="1">
            <a:spLocks noGrp="1"/>
          </p:cNvSpPr>
          <p:nvPr>
            <p:ph type="title"/>
          </p:nvPr>
        </p:nvSpPr>
        <p:spPr>
          <a:xfrm>
            <a:off x="892175" y="903375"/>
            <a:ext cx="7669200" cy="936300"/>
          </a:xfrm>
          <a:prstGeom prst="rect">
            <a:avLst/>
          </a:prstGeom>
          <a:noFill/>
          <a:ln>
            <a:noFill/>
          </a:ln>
        </p:spPr>
        <p:txBody>
          <a:bodyPr spcFirstLastPara="1" wrap="square" lIns="0" tIns="12700" rIns="0" bIns="0" anchor="t" anchorCtr="0">
            <a:spAutoFit/>
          </a:bodyPr>
          <a:lstStyle/>
          <a:p>
            <a:pPr marL="12700" lvl="0" indent="0" algn="l" rtl="0">
              <a:spcBef>
                <a:spcPts val="0"/>
              </a:spcBef>
              <a:spcAft>
                <a:spcPts val="0"/>
              </a:spcAft>
              <a:buSzPts val="1100"/>
              <a:buNone/>
            </a:pPr>
            <a:r>
              <a:rPr lang="en-GB"/>
              <a:t>QSPI Flash ROM Programming</a:t>
            </a:r>
            <a:endParaRPr/>
          </a:p>
          <a:p>
            <a:pPr marL="12700" lvl="0" indent="0" algn="l" rtl="0">
              <a:lnSpc>
                <a:spcPct val="100000"/>
              </a:lnSpc>
              <a:spcBef>
                <a:spcPts val="0"/>
              </a:spcBef>
              <a:spcAft>
                <a:spcPts val="0"/>
              </a:spcAft>
              <a:buSzPts val="1400"/>
              <a:buNone/>
            </a:pPr>
            <a:endParaRPr/>
          </a:p>
        </p:txBody>
      </p:sp>
      <p:sp>
        <p:nvSpPr>
          <p:cNvPr id="122" name="Google Shape;122;p22"/>
          <p:cNvSpPr txBox="1"/>
          <p:nvPr/>
        </p:nvSpPr>
        <p:spPr>
          <a:xfrm>
            <a:off x="892175" y="2019050"/>
            <a:ext cx="7669200" cy="1353900"/>
          </a:xfrm>
          <a:prstGeom prst="rect">
            <a:avLst/>
          </a:prstGeom>
          <a:noFill/>
          <a:ln>
            <a:noFill/>
          </a:ln>
        </p:spPr>
        <p:txBody>
          <a:bodyPr spcFirstLastPara="1" wrap="square" lIns="0" tIns="12700" rIns="0" bIns="0" anchor="t" anchorCtr="0">
            <a:spAutoFit/>
          </a:bodyPr>
          <a:lstStyle/>
          <a:p>
            <a:pPr marL="363855" marR="0" lvl="0" indent="-351790" algn="l" rtl="0">
              <a:lnSpc>
                <a:spcPct val="100000"/>
              </a:lnSpc>
              <a:spcBef>
                <a:spcPts val="285"/>
              </a:spcBef>
              <a:spcAft>
                <a:spcPts val="0"/>
              </a:spcAft>
              <a:buClr>
                <a:srgbClr val="474747"/>
              </a:buClr>
              <a:buSzPts val="1600"/>
              <a:buFont typeface="Arial"/>
              <a:buChar char="●"/>
            </a:pPr>
            <a:r>
              <a:rPr lang="en-GB" sz="1600">
                <a:solidFill>
                  <a:srgbClr val="474747"/>
                </a:solidFill>
              </a:rPr>
              <a:t>The Basys-3 FPGA board can have a ROM from either of the following manufacturers:</a:t>
            </a:r>
            <a:endParaRPr sz="1600">
              <a:solidFill>
                <a:srgbClr val="474747"/>
              </a:solidFill>
            </a:endParaRPr>
          </a:p>
          <a:p>
            <a:pPr marL="457200" marR="0" lvl="0" indent="0" algn="l" rtl="0">
              <a:lnSpc>
                <a:spcPct val="100000"/>
              </a:lnSpc>
              <a:spcBef>
                <a:spcPts val="285"/>
              </a:spcBef>
              <a:spcAft>
                <a:spcPts val="0"/>
              </a:spcAft>
              <a:buNone/>
            </a:pPr>
            <a:endParaRPr sz="1600">
              <a:solidFill>
                <a:srgbClr val="474747"/>
              </a:solidFill>
            </a:endParaRPr>
          </a:p>
          <a:p>
            <a:pPr marL="914400" marR="0" lvl="1" indent="-330200" algn="l" rtl="0">
              <a:lnSpc>
                <a:spcPct val="100000"/>
              </a:lnSpc>
              <a:spcBef>
                <a:spcPts val="285"/>
              </a:spcBef>
              <a:spcAft>
                <a:spcPts val="0"/>
              </a:spcAft>
              <a:buClr>
                <a:srgbClr val="474747"/>
              </a:buClr>
              <a:buSzPts val="1600"/>
              <a:buChar char="○"/>
            </a:pPr>
            <a:r>
              <a:rPr lang="en-GB" sz="1600">
                <a:solidFill>
                  <a:srgbClr val="474747"/>
                </a:solidFill>
              </a:rPr>
              <a:t>Spansion</a:t>
            </a:r>
            <a:endParaRPr sz="1600">
              <a:solidFill>
                <a:srgbClr val="474747"/>
              </a:solidFill>
            </a:endParaRPr>
          </a:p>
          <a:p>
            <a:pPr marL="914400" marR="0" lvl="1" indent="-330200" algn="l" rtl="0">
              <a:lnSpc>
                <a:spcPct val="100000"/>
              </a:lnSpc>
              <a:spcBef>
                <a:spcPts val="285"/>
              </a:spcBef>
              <a:spcAft>
                <a:spcPts val="0"/>
              </a:spcAft>
              <a:buClr>
                <a:srgbClr val="474747"/>
              </a:buClr>
              <a:buSzPts val="1600"/>
              <a:buChar char="○"/>
            </a:pPr>
            <a:r>
              <a:rPr lang="en-GB" sz="1600">
                <a:solidFill>
                  <a:srgbClr val="474747"/>
                </a:solidFill>
              </a:rPr>
              <a:t>Macronix</a:t>
            </a:r>
            <a:endParaRPr sz="1600">
              <a:solidFill>
                <a:srgbClr val="474747"/>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3"/>
          <p:cNvSpPr txBox="1">
            <a:spLocks noGrp="1"/>
          </p:cNvSpPr>
          <p:nvPr>
            <p:ph type="title"/>
          </p:nvPr>
        </p:nvSpPr>
        <p:spPr>
          <a:xfrm>
            <a:off x="892175" y="323225"/>
            <a:ext cx="7669200" cy="936300"/>
          </a:xfrm>
          <a:prstGeom prst="rect">
            <a:avLst/>
          </a:prstGeom>
          <a:noFill/>
          <a:ln>
            <a:noFill/>
          </a:ln>
        </p:spPr>
        <p:txBody>
          <a:bodyPr spcFirstLastPara="1" wrap="square" lIns="0" tIns="12700" rIns="0" bIns="0" anchor="t" anchorCtr="0">
            <a:spAutoFit/>
          </a:bodyPr>
          <a:lstStyle/>
          <a:p>
            <a:pPr marL="12700" lvl="0" indent="0" algn="l" rtl="0">
              <a:spcBef>
                <a:spcPts val="0"/>
              </a:spcBef>
              <a:spcAft>
                <a:spcPts val="0"/>
              </a:spcAft>
              <a:buSzPts val="1100"/>
              <a:buNone/>
            </a:pPr>
            <a:r>
              <a:rPr lang="en-GB"/>
              <a:t>QSPI Flash ROM Programming Steps</a:t>
            </a:r>
            <a:endParaRPr/>
          </a:p>
          <a:p>
            <a:pPr marL="12700" lvl="0" indent="0" algn="l" rtl="0">
              <a:lnSpc>
                <a:spcPct val="100000"/>
              </a:lnSpc>
              <a:spcBef>
                <a:spcPts val="0"/>
              </a:spcBef>
              <a:spcAft>
                <a:spcPts val="0"/>
              </a:spcAft>
              <a:buSzPts val="1400"/>
              <a:buNone/>
            </a:pPr>
            <a:endParaRPr/>
          </a:p>
        </p:txBody>
      </p:sp>
      <p:sp>
        <p:nvSpPr>
          <p:cNvPr id="128" name="Google Shape;128;p23"/>
          <p:cNvSpPr txBox="1"/>
          <p:nvPr/>
        </p:nvSpPr>
        <p:spPr>
          <a:xfrm>
            <a:off x="892175" y="1259525"/>
            <a:ext cx="7669200" cy="505500"/>
          </a:xfrm>
          <a:prstGeom prst="rect">
            <a:avLst/>
          </a:prstGeom>
          <a:noFill/>
          <a:ln>
            <a:noFill/>
          </a:ln>
        </p:spPr>
        <p:txBody>
          <a:bodyPr spcFirstLastPara="1" wrap="square" lIns="0" tIns="12700" rIns="0" bIns="0" anchor="t" anchorCtr="0">
            <a:spAutoFit/>
          </a:bodyPr>
          <a:lstStyle/>
          <a:p>
            <a:pPr marL="363855" marR="0" lvl="0" indent="-351790" algn="l" rtl="0">
              <a:lnSpc>
                <a:spcPct val="100000"/>
              </a:lnSpc>
              <a:spcBef>
                <a:spcPts val="285"/>
              </a:spcBef>
              <a:spcAft>
                <a:spcPts val="0"/>
              </a:spcAft>
              <a:buClr>
                <a:srgbClr val="474747"/>
              </a:buClr>
              <a:buSzPts val="1600"/>
              <a:buFont typeface="Arial"/>
              <a:buChar char="●"/>
            </a:pPr>
            <a:r>
              <a:rPr lang="en-GB" sz="1600">
                <a:solidFill>
                  <a:srgbClr val="474747"/>
                </a:solidFill>
              </a:rPr>
              <a:t>Set the JP1 jacket (blue) to QSPI (top pin to the left of the prog button) as follows:</a:t>
            </a:r>
            <a:endParaRPr sz="1600">
              <a:solidFill>
                <a:srgbClr val="474747"/>
              </a:solidFill>
            </a:endParaRPr>
          </a:p>
        </p:txBody>
      </p:sp>
      <p:pic>
        <p:nvPicPr>
          <p:cNvPr id="129" name="Google Shape;129;p23"/>
          <p:cNvPicPr preferRelativeResize="0"/>
          <p:nvPr/>
        </p:nvPicPr>
        <p:blipFill>
          <a:blip r:embed="rId3">
            <a:alphaModFix/>
          </a:blip>
          <a:stretch>
            <a:fillRect/>
          </a:stretch>
        </p:blipFill>
        <p:spPr>
          <a:xfrm>
            <a:off x="3484925" y="2112825"/>
            <a:ext cx="2642088" cy="2560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a:spLocks noGrp="1"/>
          </p:cNvSpPr>
          <p:nvPr>
            <p:ph type="title"/>
          </p:nvPr>
        </p:nvSpPr>
        <p:spPr>
          <a:xfrm>
            <a:off x="892175" y="332275"/>
            <a:ext cx="7669200" cy="936300"/>
          </a:xfrm>
          <a:prstGeom prst="rect">
            <a:avLst/>
          </a:prstGeom>
          <a:noFill/>
          <a:ln>
            <a:noFill/>
          </a:ln>
        </p:spPr>
        <p:txBody>
          <a:bodyPr spcFirstLastPara="1" wrap="square" lIns="0" tIns="12700" rIns="0" bIns="0" anchor="t" anchorCtr="0">
            <a:spAutoFit/>
          </a:bodyPr>
          <a:lstStyle/>
          <a:p>
            <a:pPr marL="12700" lvl="0" indent="0" algn="l" rtl="0">
              <a:spcBef>
                <a:spcPts val="0"/>
              </a:spcBef>
              <a:spcAft>
                <a:spcPts val="0"/>
              </a:spcAft>
              <a:buSzPts val="1100"/>
              <a:buNone/>
            </a:pPr>
            <a:r>
              <a:rPr lang="en-GB"/>
              <a:t>QSPI Flash ROM Programming Steps</a:t>
            </a:r>
            <a:endParaRPr/>
          </a:p>
          <a:p>
            <a:pPr marL="12700" lvl="0" indent="0" algn="l" rtl="0">
              <a:lnSpc>
                <a:spcPct val="100000"/>
              </a:lnSpc>
              <a:spcBef>
                <a:spcPts val="0"/>
              </a:spcBef>
              <a:spcAft>
                <a:spcPts val="0"/>
              </a:spcAft>
              <a:buSzPts val="1400"/>
              <a:buNone/>
            </a:pPr>
            <a:endParaRPr/>
          </a:p>
        </p:txBody>
      </p:sp>
      <p:sp>
        <p:nvSpPr>
          <p:cNvPr id="135" name="Google Shape;135;p24"/>
          <p:cNvSpPr txBox="1"/>
          <p:nvPr/>
        </p:nvSpPr>
        <p:spPr>
          <a:xfrm>
            <a:off x="892175" y="938725"/>
            <a:ext cx="7669200" cy="259200"/>
          </a:xfrm>
          <a:prstGeom prst="rect">
            <a:avLst/>
          </a:prstGeom>
          <a:noFill/>
          <a:ln>
            <a:noFill/>
          </a:ln>
        </p:spPr>
        <p:txBody>
          <a:bodyPr spcFirstLastPara="1" wrap="square" lIns="0" tIns="12700" rIns="0" bIns="0" anchor="t" anchorCtr="0">
            <a:spAutoFit/>
          </a:bodyPr>
          <a:lstStyle/>
          <a:p>
            <a:pPr marL="363855" marR="0" lvl="0" indent="-351790" algn="l" rtl="0">
              <a:lnSpc>
                <a:spcPct val="100000"/>
              </a:lnSpc>
              <a:spcBef>
                <a:spcPts val="285"/>
              </a:spcBef>
              <a:spcAft>
                <a:spcPts val="0"/>
              </a:spcAft>
              <a:buClr>
                <a:srgbClr val="474747"/>
              </a:buClr>
              <a:buSzPts val="1600"/>
              <a:buFont typeface="Arial"/>
              <a:buChar char="●"/>
            </a:pPr>
            <a:r>
              <a:rPr lang="en-GB" sz="1600">
                <a:solidFill>
                  <a:srgbClr val="474747"/>
                </a:solidFill>
              </a:rPr>
              <a:t>In Vivado, click on Project Settings &gt; Bitstream, then enable bin_file:</a:t>
            </a:r>
            <a:endParaRPr sz="1600">
              <a:solidFill>
                <a:srgbClr val="474747"/>
              </a:solidFill>
            </a:endParaRPr>
          </a:p>
        </p:txBody>
      </p:sp>
      <p:pic>
        <p:nvPicPr>
          <p:cNvPr id="136" name="Google Shape;136;p24"/>
          <p:cNvPicPr preferRelativeResize="0"/>
          <p:nvPr/>
        </p:nvPicPr>
        <p:blipFill>
          <a:blip r:embed="rId3">
            <a:alphaModFix/>
          </a:blip>
          <a:stretch>
            <a:fillRect/>
          </a:stretch>
        </p:blipFill>
        <p:spPr>
          <a:xfrm>
            <a:off x="1668800" y="1268575"/>
            <a:ext cx="5372526" cy="35937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5"/>
          <p:cNvSpPr txBox="1">
            <a:spLocks noGrp="1"/>
          </p:cNvSpPr>
          <p:nvPr>
            <p:ph type="title"/>
          </p:nvPr>
        </p:nvSpPr>
        <p:spPr>
          <a:xfrm>
            <a:off x="892175" y="332275"/>
            <a:ext cx="7669200" cy="936300"/>
          </a:xfrm>
          <a:prstGeom prst="rect">
            <a:avLst/>
          </a:prstGeom>
          <a:noFill/>
          <a:ln>
            <a:noFill/>
          </a:ln>
        </p:spPr>
        <p:txBody>
          <a:bodyPr spcFirstLastPara="1" wrap="square" lIns="0" tIns="12700" rIns="0" bIns="0" anchor="t" anchorCtr="0">
            <a:spAutoFit/>
          </a:bodyPr>
          <a:lstStyle/>
          <a:p>
            <a:pPr marL="12700" lvl="0" indent="0" algn="l" rtl="0">
              <a:spcBef>
                <a:spcPts val="0"/>
              </a:spcBef>
              <a:spcAft>
                <a:spcPts val="0"/>
              </a:spcAft>
              <a:buSzPts val="1100"/>
              <a:buNone/>
            </a:pPr>
            <a:r>
              <a:rPr lang="en-GB"/>
              <a:t>QSPI Flash ROM Programming Steps</a:t>
            </a:r>
            <a:endParaRPr/>
          </a:p>
          <a:p>
            <a:pPr marL="12700" lvl="0" indent="0" algn="l" rtl="0">
              <a:lnSpc>
                <a:spcPct val="100000"/>
              </a:lnSpc>
              <a:spcBef>
                <a:spcPts val="0"/>
              </a:spcBef>
              <a:spcAft>
                <a:spcPts val="0"/>
              </a:spcAft>
              <a:buSzPts val="1400"/>
              <a:buNone/>
            </a:pPr>
            <a:endParaRPr/>
          </a:p>
        </p:txBody>
      </p:sp>
      <p:sp>
        <p:nvSpPr>
          <p:cNvPr id="142" name="Google Shape;142;p25"/>
          <p:cNvSpPr txBox="1"/>
          <p:nvPr/>
        </p:nvSpPr>
        <p:spPr>
          <a:xfrm>
            <a:off x="892175" y="938725"/>
            <a:ext cx="7669200" cy="1317300"/>
          </a:xfrm>
          <a:prstGeom prst="rect">
            <a:avLst/>
          </a:prstGeom>
          <a:noFill/>
          <a:ln>
            <a:noFill/>
          </a:ln>
        </p:spPr>
        <p:txBody>
          <a:bodyPr spcFirstLastPara="1" wrap="square" lIns="0" tIns="12700" rIns="0" bIns="0" anchor="t" anchorCtr="0">
            <a:spAutoFit/>
          </a:bodyPr>
          <a:lstStyle/>
          <a:p>
            <a:pPr marL="363855" marR="0" lvl="0" indent="-351790" algn="l" rtl="0">
              <a:lnSpc>
                <a:spcPct val="100000"/>
              </a:lnSpc>
              <a:spcBef>
                <a:spcPts val="285"/>
              </a:spcBef>
              <a:spcAft>
                <a:spcPts val="0"/>
              </a:spcAft>
              <a:buClr>
                <a:srgbClr val="474747"/>
              </a:buClr>
              <a:buSzPts val="1600"/>
              <a:buFont typeface="Arial"/>
              <a:buChar char="●"/>
            </a:pPr>
            <a:r>
              <a:rPr lang="en-GB" sz="1600">
                <a:solidFill>
                  <a:srgbClr val="474747"/>
                </a:solidFill>
              </a:rPr>
              <a:t>Generate the bitstream as you would normally, then connect your FPGA board and launch the hardware manager.</a:t>
            </a:r>
            <a:endParaRPr sz="1600">
              <a:solidFill>
                <a:srgbClr val="474747"/>
              </a:solidFill>
            </a:endParaRPr>
          </a:p>
          <a:p>
            <a:pPr marL="457200" marR="0" lvl="0" indent="0" algn="l" rtl="0">
              <a:lnSpc>
                <a:spcPct val="100000"/>
              </a:lnSpc>
              <a:spcBef>
                <a:spcPts val="285"/>
              </a:spcBef>
              <a:spcAft>
                <a:spcPts val="0"/>
              </a:spcAft>
              <a:buNone/>
            </a:pPr>
            <a:endParaRPr sz="1600">
              <a:solidFill>
                <a:srgbClr val="474747"/>
              </a:solidFill>
            </a:endParaRPr>
          </a:p>
          <a:p>
            <a:pPr marL="363855" marR="0" lvl="0" indent="-351790" algn="l" rtl="0">
              <a:lnSpc>
                <a:spcPct val="100000"/>
              </a:lnSpc>
              <a:spcBef>
                <a:spcPts val="285"/>
              </a:spcBef>
              <a:spcAft>
                <a:spcPts val="0"/>
              </a:spcAft>
              <a:buClr>
                <a:srgbClr val="474747"/>
              </a:buClr>
              <a:buSzPts val="1600"/>
              <a:buChar char="●"/>
            </a:pPr>
            <a:r>
              <a:rPr lang="en-GB" sz="1600">
                <a:solidFill>
                  <a:srgbClr val="474747"/>
                </a:solidFill>
              </a:rPr>
              <a:t>From the left sidebar, under the hardware manager section, select “Add Configuration Memory Device”</a:t>
            </a:r>
            <a:endParaRPr sz="1600">
              <a:solidFill>
                <a:srgbClr val="474747"/>
              </a:solidFill>
            </a:endParaRPr>
          </a:p>
        </p:txBody>
      </p:sp>
      <p:pic>
        <p:nvPicPr>
          <p:cNvPr id="143" name="Google Shape;143;p25"/>
          <p:cNvPicPr preferRelativeResize="0"/>
          <p:nvPr/>
        </p:nvPicPr>
        <p:blipFill>
          <a:blip r:embed="rId3">
            <a:alphaModFix/>
          </a:blip>
          <a:stretch>
            <a:fillRect/>
          </a:stretch>
        </p:blipFill>
        <p:spPr>
          <a:xfrm>
            <a:off x="2583550" y="2571750"/>
            <a:ext cx="3467100" cy="2105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6"/>
          <p:cNvSpPr txBox="1">
            <a:spLocks noGrp="1"/>
          </p:cNvSpPr>
          <p:nvPr>
            <p:ph type="title"/>
          </p:nvPr>
        </p:nvSpPr>
        <p:spPr>
          <a:xfrm>
            <a:off x="892175" y="332275"/>
            <a:ext cx="7669200" cy="936300"/>
          </a:xfrm>
          <a:prstGeom prst="rect">
            <a:avLst/>
          </a:prstGeom>
          <a:noFill/>
          <a:ln>
            <a:noFill/>
          </a:ln>
        </p:spPr>
        <p:txBody>
          <a:bodyPr spcFirstLastPara="1" wrap="square" lIns="0" tIns="12700" rIns="0" bIns="0" anchor="t" anchorCtr="0">
            <a:spAutoFit/>
          </a:bodyPr>
          <a:lstStyle/>
          <a:p>
            <a:pPr marL="12700" lvl="0" indent="0" algn="l" rtl="0">
              <a:spcBef>
                <a:spcPts val="0"/>
              </a:spcBef>
              <a:spcAft>
                <a:spcPts val="0"/>
              </a:spcAft>
              <a:buSzPts val="1100"/>
              <a:buNone/>
            </a:pPr>
            <a:r>
              <a:rPr lang="en-GB"/>
              <a:t>QSPI Flash ROM Programming Steps</a:t>
            </a:r>
            <a:endParaRPr/>
          </a:p>
          <a:p>
            <a:pPr marL="12700" lvl="0" indent="0" algn="l" rtl="0">
              <a:lnSpc>
                <a:spcPct val="100000"/>
              </a:lnSpc>
              <a:spcBef>
                <a:spcPts val="0"/>
              </a:spcBef>
              <a:spcAft>
                <a:spcPts val="0"/>
              </a:spcAft>
              <a:buSzPts val="1400"/>
              <a:buNone/>
            </a:pPr>
            <a:endParaRPr/>
          </a:p>
        </p:txBody>
      </p:sp>
      <p:sp>
        <p:nvSpPr>
          <p:cNvPr id="149" name="Google Shape;149;p26"/>
          <p:cNvSpPr txBox="1"/>
          <p:nvPr/>
        </p:nvSpPr>
        <p:spPr>
          <a:xfrm>
            <a:off x="892175" y="848000"/>
            <a:ext cx="7669200" cy="751800"/>
          </a:xfrm>
          <a:prstGeom prst="rect">
            <a:avLst/>
          </a:prstGeom>
          <a:noFill/>
          <a:ln>
            <a:noFill/>
          </a:ln>
        </p:spPr>
        <p:txBody>
          <a:bodyPr spcFirstLastPara="1" wrap="square" lIns="0" tIns="12700" rIns="0" bIns="0" anchor="t" anchorCtr="0">
            <a:spAutoFit/>
          </a:bodyPr>
          <a:lstStyle/>
          <a:p>
            <a:pPr marL="363855" marR="0" lvl="0" indent="-351790" algn="l" rtl="0">
              <a:lnSpc>
                <a:spcPct val="100000"/>
              </a:lnSpc>
              <a:spcBef>
                <a:spcPts val="285"/>
              </a:spcBef>
              <a:spcAft>
                <a:spcPts val="0"/>
              </a:spcAft>
              <a:buClr>
                <a:srgbClr val="474747"/>
              </a:buClr>
              <a:buSzPts val="1600"/>
              <a:buFont typeface="Arial"/>
              <a:buChar char="●"/>
            </a:pPr>
            <a:r>
              <a:rPr lang="en-GB" sz="1600">
                <a:solidFill>
                  <a:srgbClr val="474747"/>
                </a:solidFill>
              </a:rPr>
              <a:t>Select the manufacturer, either Spansion or Macronix for the Basys-3 (if you select the wrong one, an error will inform you of such and you can simply select the other. Finally, choose “OK” to program the configuration memory device.</a:t>
            </a:r>
            <a:endParaRPr sz="1600">
              <a:solidFill>
                <a:srgbClr val="474747"/>
              </a:solidFill>
            </a:endParaRPr>
          </a:p>
        </p:txBody>
      </p:sp>
      <p:pic>
        <p:nvPicPr>
          <p:cNvPr id="150" name="Google Shape;150;p26"/>
          <p:cNvPicPr preferRelativeResize="0"/>
          <p:nvPr/>
        </p:nvPicPr>
        <p:blipFill>
          <a:blip r:embed="rId3">
            <a:alphaModFix/>
          </a:blip>
          <a:stretch>
            <a:fillRect/>
          </a:stretch>
        </p:blipFill>
        <p:spPr>
          <a:xfrm>
            <a:off x="304425" y="1645150"/>
            <a:ext cx="5484124" cy="3202075"/>
          </a:xfrm>
          <a:prstGeom prst="rect">
            <a:avLst/>
          </a:prstGeom>
          <a:noFill/>
          <a:ln>
            <a:noFill/>
          </a:ln>
        </p:spPr>
      </p:pic>
      <p:pic>
        <p:nvPicPr>
          <p:cNvPr id="151" name="Google Shape;151;p26"/>
          <p:cNvPicPr preferRelativeResize="0"/>
          <p:nvPr/>
        </p:nvPicPr>
        <p:blipFill>
          <a:blip r:embed="rId4">
            <a:alphaModFix/>
          </a:blip>
          <a:stretch>
            <a:fillRect/>
          </a:stretch>
        </p:blipFill>
        <p:spPr>
          <a:xfrm>
            <a:off x="5824850" y="2517325"/>
            <a:ext cx="3067575" cy="995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7"/>
          <p:cNvSpPr txBox="1">
            <a:spLocks noGrp="1"/>
          </p:cNvSpPr>
          <p:nvPr>
            <p:ph type="title"/>
          </p:nvPr>
        </p:nvSpPr>
        <p:spPr>
          <a:xfrm>
            <a:off x="892175" y="332275"/>
            <a:ext cx="7669200" cy="936300"/>
          </a:xfrm>
          <a:prstGeom prst="rect">
            <a:avLst/>
          </a:prstGeom>
          <a:noFill/>
          <a:ln>
            <a:noFill/>
          </a:ln>
        </p:spPr>
        <p:txBody>
          <a:bodyPr spcFirstLastPara="1" wrap="square" lIns="0" tIns="12700" rIns="0" bIns="0" anchor="t" anchorCtr="0">
            <a:spAutoFit/>
          </a:bodyPr>
          <a:lstStyle/>
          <a:p>
            <a:pPr marL="12700" lvl="0" indent="0" algn="l" rtl="0">
              <a:spcBef>
                <a:spcPts val="0"/>
              </a:spcBef>
              <a:spcAft>
                <a:spcPts val="0"/>
              </a:spcAft>
              <a:buSzPts val="1100"/>
              <a:buNone/>
            </a:pPr>
            <a:r>
              <a:rPr lang="en-GB"/>
              <a:t>QSPI Flash ROM Programming Steps</a:t>
            </a:r>
            <a:endParaRPr/>
          </a:p>
          <a:p>
            <a:pPr marL="12700" lvl="0" indent="0" algn="l" rtl="0">
              <a:lnSpc>
                <a:spcPct val="100000"/>
              </a:lnSpc>
              <a:spcBef>
                <a:spcPts val="0"/>
              </a:spcBef>
              <a:spcAft>
                <a:spcPts val="0"/>
              </a:spcAft>
              <a:buSzPts val="1400"/>
              <a:buNone/>
            </a:pPr>
            <a:endParaRPr/>
          </a:p>
        </p:txBody>
      </p:sp>
      <p:sp>
        <p:nvSpPr>
          <p:cNvPr id="157" name="Google Shape;157;p27"/>
          <p:cNvSpPr txBox="1"/>
          <p:nvPr/>
        </p:nvSpPr>
        <p:spPr>
          <a:xfrm>
            <a:off x="892175" y="848000"/>
            <a:ext cx="7669200" cy="751800"/>
          </a:xfrm>
          <a:prstGeom prst="rect">
            <a:avLst/>
          </a:prstGeom>
          <a:noFill/>
          <a:ln>
            <a:noFill/>
          </a:ln>
        </p:spPr>
        <p:txBody>
          <a:bodyPr spcFirstLastPara="1" wrap="square" lIns="0" tIns="12700" rIns="0" bIns="0" anchor="t" anchorCtr="0">
            <a:spAutoFit/>
          </a:bodyPr>
          <a:lstStyle/>
          <a:p>
            <a:pPr marL="363855" marR="0" lvl="0" indent="-351790" algn="l" rtl="0">
              <a:lnSpc>
                <a:spcPct val="100000"/>
              </a:lnSpc>
              <a:spcBef>
                <a:spcPts val="285"/>
              </a:spcBef>
              <a:spcAft>
                <a:spcPts val="0"/>
              </a:spcAft>
              <a:buClr>
                <a:srgbClr val="474747"/>
              </a:buClr>
              <a:buSzPts val="1600"/>
              <a:buFont typeface="Arial"/>
              <a:buChar char="●"/>
            </a:pPr>
            <a:r>
              <a:rPr lang="en-GB" sz="1600">
                <a:solidFill>
                  <a:srgbClr val="474747"/>
                </a:solidFill>
              </a:rPr>
              <a:t>Click on the three dots next to the configuration file field to select the generated .BIN file (make sure to choose “All Files” in the Files of type dropdown menu). Finally, check “Erase,” “Program,” and “Verify.”</a:t>
            </a:r>
            <a:endParaRPr sz="1600">
              <a:solidFill>
                <a:srgbClr val="474747"/>
              </a:solidFill>
            </a:endParaRPr>
          </a:p>
        </p:txBody>
      </p:sp>
      <p:pic>
        <p:nvPicPr>
          <p:cNvPr id="158" name="Google Shape;158;p27"/>
          <p:cNvPicPr preferRelativeResize="0"/>
          <p:nvPr/>
        </p:nvPicPr>
        <p:blipFill>
          <a:blip r:embed="rId3">
            <a:alphaModFix/>
          </a:blip>
          <a:stretch>
            <a:fillRect/>
          </a:stretch>
        </p:blipFill>
        <p:spPr>
          <a:xfrm>
            <a:off x="1690975" y="1663250"/>
            <a:ext cx="6071602" cy="32389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AAAAAA"/>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392</Words>
  <Application>Microsoft Office PowerPoint</Application>
  <PresentationFormat>On-screen Show (16:9)</PresentationFormat>
  <Paragraphs>46</Paragraphs>
  <Slides>10</Slides>
  <Notes>10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10</vt:i4>
      </vt:variant>
    </vt:vector>
  </HeadingPairs>
  <TitlesOfParts>
    <vt:vector size="14" baseType="lpstr">
      <vt:lpstr>Arial</vt:lpstr>
      <vt:lpstr>Calibri</vt:lpstr>
      <vt:lpstr>Simple Light</vt:lpstr>
      <vt:lpstr>Office Theme</vt:lpstr>
      <vt:lpstr>Static FPGA Programming using Flash ROM</vt:lpstr>
      <vt:lpstr>FPGA Programming Methods</vt:lpstr>
      <vt:lpstr>QSPI Flash ROM Programming </vt:lpstr>
      <vt:lpstr>QSPI Flash ROM Programming </vt:lpstr>
      <vt:lpstr>QSPI Flash ROM Programming Steps </vt:lpstr>
      <vt:lpstr>QSPI Flash ROM Programming Steps </vt:lpstr>
      <vt:lpstr>QSPI Flash ROM Programming Steps </vt:lpstr>
      <vt:lpstr>QSPI Flash ROM Programming Steps </vt:lpstr>
      <vt:lpstr>QSPI Flash ROM Programming Steps </vt:lpstr>
      <vt:lpstr>QSPI Flash ROM Programming Steps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Static FPGA Programming using Flash ROM</dc:title>
  <cp:lastModifiedBy>Microsoft account</cp:lastModifiedBy>
  <cp:revision>1</cp:revision>
  <dcterms:modified xsi:type="dcterms:W3CDTF">2024-04-04T07:47:29Z</dcterms:modified>
</cp:coreProperties>
</file>