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73" r:id="rId4"/>
    <p:sldId id="270" r:id="rId5"/>
    <p:sldId id="269" r:id="rId6"/>
    <p:sldId id="27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118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420A3-77D6-4DF6-BF5A-C3F32996F85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33BF-21E6-4673-BF61-FDA1A715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333BF-21E6-4673-BF61-FDA1A715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206-F406-405C-9016-70DE62D47829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911A-280D-475E-8576-5CE4621576D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3FE4-A813-4428-A4DE-676FB65BFFBA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DED-16FA-4934-9A00-ACE2505DC9E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72" y="6324600"/>
            <a:ext cx="1936750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031-186A-4F8B-89EB-7C1B07B7E6DF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EE6D-9548-4CC4-95CA-689DE8DE908E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BEC3-B3E5-47E4-AE34-FA24E355A20B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0F58-A4D6-4204-83A5-6CF1EAF4EE15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192D-3B15-42ED-8A57-3A2E1FE3C568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5599-6421-4CDA-8B02-447A584F08C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6F32-1E93-4F2C-A551-D84C858B106C}" type="datetime1">
              <a:rPr lang="en-US" smtClean="0"/>
              <a:t>3/13/2024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422548-43BD-49E4-97CA-A921282016D8}" type="datetime1">
              <a:rPr lang="en-US" smtClean="0"/>
              <a:t>3/13/2024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r.alaa@guc.edu.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dy.abdelmalak@guc.edu.e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ndy.abdelmalak@guc.edu.eg" TargetMode="External"/><Relationship Id="rId2" Type="http://schemas.openxmlformats.org/officeDocument/2006/relationships/hyperlink" Target="mailto:amr.alaa@guc.edu.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05000"/>
            <a:ext cx="8382000" cy="2593975"/>
          </a:xfrm>
        </p:spPr>
        <p:txBody>
          <a:bodyPr/>
          <a:lstStyle/>
          <a:p>
            <a:r>
              <a:rPr lang="en-US" dirty="0"/>
              <a:t>Advanced Microelectronics Lab II</a:t>
            </a:r>
            <a:br>
              <a:rPr lang="en-US" dirty="0"/>
            </a:br>
            <a:r>
              <a:rPr lang="en-US" dirty="0"/>
              <a:t>ELCT 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C13179-88DE-4242-923B-A19E937F9076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6461760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hlinkClick r:id="rId3"/>
              </a:rPr>
              <a:t>amr.alaa@guc.edu.eg</a:t>
            </a:r>
            <a:endParaRPr lang="en-US" sz="2200" dirty="0">
              <a:hlinkClick r:id="rId4"/>
            </a:endParaRPr>
          </a:p>
          <a:p>
            <a:r>
              <a:rPr lang="en-US" sz="2200" dirty="0"/>
              <a:t>C3.305 (Back office)</a:t>
            </a:r>
            <a:endParaRPr lang="en-US" sz="2200" dirty="0">
              <a:hlinkClick r:id="" action="ppaction://noaction"/>
            </a:endParaRPr>
          </a:p>
          <a:p>
            <a:endParaRPr lang="en-US" sz="2200" dirty="0">
              <a:hlinkClick r:id="" action="ppaction://noaction"/>
            </a:endParaRPr>
          </a:p>
          <a:p>
            <a:r>
              <a:rPr lang="en-US" sz="2200" dirty="0">
                <a:hlinkClick r:id="" action="ppaction://noaction"/>
              </a:rPr>
              <a:t>Sandy.abdelmalak@guc.edu.eg</a:t>
            </a:r>
            <a:endParaRPr lang="en-US" sz="2200" dirty="0"/>
          </a:p>
          <a:p>
            <a:r>
              <a:rPr lang="en-US" sz="2200" dirty="0"/>
              <a:t>C3.207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628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network where each team is a node inside the network.</a:t>
            </a:r>
          </a:p>
          <a:p>
            <a:r>
              <a:rPr lang="en-US" dirty="0"/>
              <a:t>You will need to calculate the best path between any source or destination.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32" b="55105"/>
          <a:stretch/>
        </p:blipFill>
        <p:spPr>
          <a:xfrm>
            <a:off x="2895600" y="3200401"/>
            <a:ext cx="3003550" cy="28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6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R(2,2) to R(1,0)  using XY routing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32" b="55079"/>
          <a:stretch/>
        </p:blipFill>
        <p:spPr>
          <a:xfrm>
            <a:off x="2667000" y="2362201"/>
            <a:ext cx="3003550" cy="28518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034064" y="4905983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4905983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96183" y="4905983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96183" y="3709379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between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Objectives: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Building a network using MESH topology for communication between various nodes and calculating the most efficient path.</a:t>
            </a:r>
          </a:p>
          <a:p>
            <a:pPr lvl="1" algn="just"/>
            <a:r>
              <a:rPr lang="en-US" dirty="0"/>
              <a:t>Synchronise communication via bus broadcasts.</a:t>
            </a:r>
          </a:p>
          <a:p>
            <a:pPr lvl="1" algn="just"/>
            <a:r>
              <a:rPr lang="en-US" dirty="0"/>
              <a:t>Each node should be connected to a VGA display and keyboard, allowing for up to 4 independent players in the racing game.</a:t>
            </a:r>
          </a:p>
          <a:p>
            <a:pPr lvl="1" algn="just"/>
            <a:r>
              <a:rPr lang="en-US" dirty="0"/>
              <a:t>Partial reconfiguration should be employed to switch between the client and host modules, where the host has control over the game’s state (race start &amp; end) and number of players in a race, as well as keeping track of the players’ high-scores.</a:t>
            </a:r>
          </a:p>
          <a:p>
            <a:pPr lvl="1" algn="just"/>
            <a:r>
              <a:rPr lang="en-US" dirty="0"/>
              <a:t>At the end of each match, the winner becomes the new host via partial reconfiguration.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228600"/>
            <a:ext cx="7620000" cy="1143000"/>
          </a:xfrm>
        </p:spPr>
        <p:txBody>
          <a:bodyPr/>
          <a:lstStyle/>
          <a:p>
            <a:r>
              <a:rPr lang="en-US" dirty="0"/>
              <a:t>Project Milestone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Deliverables:</a:t>
            </a:r>
          </a:p>
          <a:p>
            <a:pPr lvl="1" algn="just"/>
            <a:r>
              <a:rPr lang="en-GB" dirty="0"/>
              <a:t>All the codes used with all the test benches, constraints and simulations</a:t>
            </a:r>
          </a:p>
          <a:p>
            <a:pPr lvl="1" algn="just"/>
            <a:r>
              <a:rPr lang="en-GB" dirty="0"/>
              <a:t>A report explaining into details all the work done + clear images for the output</a:t>
            </a:r>
          </a:p>
          <a:p>
            <a:pPr lvl="1" algn="just"/>
            <a:r>
              <a:rPr lang="en-GB" dirty="0"/>
              <a:t>A professional video showing a flow for the entire module with the output. Team members should appear and explain their contribution in the video in English.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GB" dirty="0"/>
              <a:t>Deadline for milestones 1 &amp;2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2286000"/>
          </a:xfrm>
        </p:spPr>
        <p:txBody>
          <a:bodyPr/>
          <a:lstStyle/>
          <a:p>
            <a:pPr marL="114300" indent="0" algn="just">
              <a:buNone/>
            </a:pPr>
            <a:endParaRPr lang="en-US" sz="3600" b="1" dirty="0">
              <a:solidFill>
                <a:schemeClr val="accent6"/>
              </a:solidFill>
            </a:endParaRPr>
          </a:p>
          <a:p>
            <a:pPr marL="114300" indent="0" algn="ctr">
              <a:buNone/>
            </a:pPr>
            <a:r>
              <a:rPr lang="en-US" sz="4000" b="1" dirty="0">
                <a:solidFill>
                  <a:schemeClr val="accent6"/>
                </a:solidFill>
              </a:rPr>
              <a:t>Evaluation on 18/04/2024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153400" cy="1143000"/>
          </a:xfrm>
        </p:spPr>
        <p:txBody>
          <a:bodyPr/>
          <a:lstStyle/>
          <a:p>
            <a:r>
              <a:rPr lang="en-US" dirty="0"/>
              <a:t>Advanced Microelectronics Lab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attention, for any inquiries contact me through E-mail</a:t>
            </a:r>
          </a:p>
          <a:p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E-mail: </a:t>
            </a:r>
            <a:r>
              <a:rPr lang="en-US" sz="2200" dirty="0">
                <a:hlinkClick r:id="rId2"/>
              </a:rPr>
              <a:t>amr.alaa@guc.edu.eg</a:t>
            </a:r>
            <a:endParaRPr lang="en-US" sz="2200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4537</TotalTime>
  <Words>303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Advanced Microelectronics Lab II ELCT 1001</vt:lpstr>
      <vt:lpstr>Project Milestone 2</vt:lpstr>
      <vt:lpstr>Project Milestone 2</vt:lpstr>
      <vt:lpstr>Interface between FPGAs</vt:lpstr>
      <vt:lpstr>Project Milestone 2 </vt:lpstr>
      <vt:lpstr>Deadline for milestones 1 &amp;2</vt:lpstr>
      <vt:lpstr>Advanced Microelectronics Lab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MEGA DR01D</cp:lastModifiedBy>
  <cp:revision>66</cp:revision>
  <dcterms:created xsi:type="dcterms:W3CDTF">2020-03-18T18:40:36Z</dcterms:created>
  <dcterms:modified xsi:type="dcterms:W3CDTF">2024-03-13T19:48:08Z</dcterms:modified>
</cp:coreProperties>
</file>