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74" r:id="rId4"/>
    <p:sldId id="276" r:id="rId5"/>
    <p:sldId id="270" r:id="rId6"/>
    <p:sldId id="269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118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420A3-77D6-4DF6-BF5A-C3F32996F85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33BF-21E6-4673-BF61-FDA1A715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333BF-21E6-4673-BF61-FDA1A715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206-F406-405C-9016-70DE62D47829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911A-280D-475E-8576-5CE4621576D0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3FE4-A813-4428-A4DE-676FB65BFFBA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DED-16FA-4934-9A00-ACE2505DC9E4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72" y="6324600"/>
            <a:ext cx="1936750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031-186A-4F8B-89EB-7C1B07B7E6DF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EE6D-9548-4CC4-95CA-689DE8DE908E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BEC3-B3E5-47E4-AE34-FA24E355A20B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0F58-A4D6-4204-83A5-6CF1EAF4EE15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192D-3B15-42ED-8A57-3A2E1FE3C568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5599-6421-4CDA-8B02-447A584F08C3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6F32-1E93-4F2C-A551-D84C858B106C}" type="datetime1">
              <a:rPr lang="en-US" smtClean="0"/>
              <a:t>3/2/2024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114CC2-B798-4043-9812-7AF401AC39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422548-43BD-49E4-97CA-A921282016D8}" type="datetime1">
              <a:rPr lang="en-US" smtClean="0"/>
              <a:t>3/2/2024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r.alaa@guc.edu.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dy.abdelmalak@guc.edu.e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ndy.abdelmalak@guc.edu.eg" TargetMode="External"/><Relationship Id="rId2" Type="http://schemas.openxmlformats.org/officeDocument/2006/relationships/hyperlink" Target="mailto:amr.alaa@guc.edu.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Microelectronics Lab</a:t>
            </a:r>
            <a:br>
              <a:rPr lang="en-US" dirty="0"/>
            </a:br>
            <a:r>
              <a:rPr lang="en-US" dirty="0"/>
              <a:t>ELCT 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DC13179-88DE-4242-923B-A19E937F9076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hlinkClick r:id="rId3"/>
              </a:rPr>
              <a:t>amr.alaa@guc.edu.eg</a:t>
            </a:r>
            <a:endParaRPr lang="en-US" sz="2200">
              <a:hlinkClick r:id="rId4"/>
            </a:endParaRPr>
          </a:p>
          <a:p>
            <a:r>
              <a:rPr lang="en-US" sz="2200"/>
              <a:t>C3.305 (Back office)</a:t>
            </a:r>
            <a:endParaRPr lang="en-US" sz="2200">
              <a:hlinkClick r:id="" action="ppaction://noaction"/>
            </a:endParaRPr>
          </a:p>
          <a:p>
            <a:endParaRPr lang="en-US" sz="2200">
              <a:hlinkClick r:id="" action="ppaction://noaction"/>
            </a:endParaRPr>
          </a:p>
          <a:p>
            <a:r>
              <a:rPr lang="en-US" sz="2200">
                <a:hlinkClick r:id="" action="ppaction://noaction"/>
              </a:rPr>
              <a:t>Sandy.abdelmalak@guc.edu.eg</a:t>
            </a:r>
            <a:endParaRPr lang="en-US" sz="2200"/>
          </a:p>
          <a:p>
            <a:r>
              <a:rPr lang="en-US" sz="2200"/>
              <a:t>C3.207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628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lang="en-US" dirty="0"/>
              <a:t>Half duplex channel between two FPGAs</a:t>
            </a:r>
          </a:p>
          <a:p>
            <a:r>
              <a:rPr lang="en-US" dirty="0"/>
              <a:t>Expand racing game into multiplayer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24479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2962" y="25146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1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0955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19750" y="25146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2</a:t>
            </a:r>
          </a:p>
        </p:txBody>
      </p: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H="1" flipV="1">
            <a:off x="1985962" y="3200400"/>
            <a:ext cx="1" cy="9144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10" idx="2"/>
          </p:cNvCxnSpPr>
          <p:nvPr/>
        </p:nvCxnSpPr>
        <p:spPr>
          <a:xfrm flipV="1">
            <a:off x="6762750" y="3200400"/>
            <a:ext cx="0" cy="9144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0" idx="1"/>
          </p:cNvCxnSpPr>
          <p:nvPr/>
        </p:nvCxnSpPr>
        <p:spPr>
          <a:xfrm>
            <a:off x="3128962" y="2857500"/>
            <a:ext cx="249078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5534" y="2554069"/>
            <a:ext cx="169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Communication</a:t>
            </a:r>
          </a:p>
          <a:p>
            <a:pPr algn="ctr"/>
            <a:r>
              <a:rPr lang="en-US" b="1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4616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UART: </a:t>
            </a:r>
            <a:r>
              <a:rPr lang="en-US" sz="2000" dirty="0"/>
              <a:t>Universal Asynchronous Receiver-Transmitter which is a serial communication interface between two devices.</a:t>
            </a:r>
          </a:p>
          <a:p>
            <a:pPr algn="just"/>
            <a:r>
              <a:rPr lang="en-GB" sz="2000" dirty="0"/>
              <a:t>In UART, the mode of transmission is in the form of a packet. The piece that connects the transmitter and receiver includes the creation of serial packets (bit by bit) and controls those physical hardware lines. A packet consists of a start bit, data frame, a parity bit, and stop bits.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886200"/>
            <a:ext cx="669290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UART: </a:t>
            </a:r>
            <a:r>
              <a:rPr lang="en-US" sz="2000" dirty="0"/>
              <a:t>Communication errors must be handled via checking the parity, start, and stop bits of the scan codes, as well as </a:t>
            </a:r>
            <a:r>
              <a:rPr lang="en-GB" sz="2000" dirty="0"/>
              <a:t>UART packets.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The receiver and transmitter must agree on the baud rate (signal changes per second) before initiating communication. For simple serial communication baud rate = bit rate, 9600 should be a good rate.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Write a finite state machine (FSM) to correctly read/write a UART packet (start, data, parity, stop).</a:t>
            </a:r>
          </a:p>
          <a:p>
            <a:pPr algn="just"/>
            <a:endParaRPr lang="en-GB" sz="2000" dirty="0"/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Game: </a:t>
            </a:r>
            <a:r>
              <a:rPr lang="en-GB" sz="2000" dirty="0"/>
              <a:t>The racing game should now allow up to 4 player-controlled cars against procedurally generated cars.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between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Objectives: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Successful implementation of a communication protocol between multiple FPGAs [Basys 3 Boards] through a wired connection.</a:t>
            </a:r>
          </a:p>
          <a:p>
            <a:pPr lvl="1" algn="just"/>
            <a:r>
              <a:rPr lang="en-US" dirty="0"/>
              <a:t>Transfer of data real time from one FPGA to the other using a half duplex protocol, with error handling.</a:t>
            </a:r>
          </a:p>
          <a:p>
            <a:pPr lvl="1" algn="just"/>
            <a:r>
              <a:rPr lang="en-US" dirty="0"/>
              <a:t>Expanding the racing game into multiplayer.</a:t>
            </a:r>
          </a:p>
          <a:p>
            <a:pPr lvl="1" algn="just"/>
            <a:r>
              <a:rPr lang="en-GB" dirty="0"/>
              <a:t>Apply efficient hardware oriented design techniques.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228600"/>
            <a:ext cx="7620000" cy="1143000"/>
          </a:xfrm>
        </p:spPr>
        <p:txBody>
          <a:bodyPr/>
          <a:lstStyle/>
          <a:p>
            <a:r>
              <a:rPr lang="en-US" dirty="0"/>
              <a:t>Project Milestone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Interfacing multiple FPGAs and synchronizing communication.</a:t>
            </a:r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Deliverables:</a:t>
            </a:r>
          </a:p>
          <a:p>
            <a:pPr lvl="1" algn="just"/>
            <a:r>
              <a:rPr lang="en-GB" dirty="0"/>
              <a:t>All the codes used with all the test benches, constraints and simulations</a:t>
            </a:r>
          </a:p>
          <a:p>
            <a:pPr lvl="1" algn="just"/>
            <a:r>
              <a:rPr lang="en-GB" dirty="0"/>
              <a:t>A report explaining into details all the work done + </a:t>
            </a:r>
            <a:r>
              <a:rPr lang="en-GB"/>
              <a:t>clear images </a:t>
            </a:r>
            <a:r>
              <a:rPr lang="en-GB" dirty="0"/>
              <a:t>for the output</a:t>
            </a:r>
          </a:p>
          <a:p>
            <a:pPr lvl="1" algn="just"/>
            <a:r>
              <a:rPr lang="en-GB" dirty="0"/>
              <a:t>A professional video showing a flow for the entire module with the output. Team members should appear and explain their contribution in the video in English.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Microelectronics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attention, for any inquiries contact me through E-mail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E-mail: </a:t>
            </a:r>
            <a:r>
              <a:rPr lang="en-US" sz="2200" dirty="0">
                <a:hlinkClick r:id="rId2"/>
              </a:rPr>
              <a:t>amr.alaa@guc.edu.eg</a:t>
            </a:r>
            <a:endParaRPr lang="en-US" sz="2200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CC2-B798-4043-9812-7AF401AC39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4523</TotalTime>
  <Words>401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Advanced Microelectronics Lab ELCT 1001</vt:lpstr>
      <vt:lpstr>Project Milestone 1 </vt:lpstr>
      <vt:lpstr>Communication Protocol</vt:lpstr>
      <vt:lpstr>Project Milestone 1 </vt:lpstr>
      <vt:lpstr>Interface between FPGAs</vt:lpstr>
      <vt:lpstr>Project Milestone 1 </vt:lpstr>
      <vt:lpstr>Advanced Microelectronics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MEGA DR01D</cp:lastModifiedBy>
  <cp:revision>58</cp:revision>
  <dcterms:created xsi:type="dcterms:W3CDTF">2020-03-18T18:40:36Z</dcterms:created>
  <dcterms:modified xsi:type="dcterms:W3CDTF">2024-03-02T17:00:50Z</dcterms:modified>
</cp:coreProperties>
</file>