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20097E-1621-4F0E-BCE0-8EDF584FC8CA}"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7F0CD4FF-DF82-4FA9-874E-1E6A15FCD0E7}">
      <dgm:prSet/>
      <dgm:spPr/>
      <dgm:t>
        <a:bodyPr/>
        <a:lstStyle/>
        <a:p>
          <a:r>
            <a:rPr lang="en-US"/>
            <a:t>Natural Language is a very interesting topic</a:t>
          </a:r>
        </a:p>
      </dgm:t>
    </dgm:pt>
    <dgm:pt modelId="{49D6B766-7759-47EF-9232-CD9DAFCFBABC}" type="parTrans" cxnId="{D4B28A76-8681-4A8B-A058-7E7E8FC27301}">
      <dgm:prSet/>
      <dgm:spPr/>
      <dgm:t>
        <a:bodyPr/>
        <a:lstStyle/>
        <a:p>
          <a:endParaRPr lang="en-US"/>
        </a:p>
      </dgm:t>
    </dgm:pt>
    <dgm:pt modelId="{BF23DAA6-1454-45A9-A294-14646DAEFE78}" type="sibTrans" cxnId="{D4B28A76-8681-4A8B-A058-7E7E8FC27301}">
      <dgm:prSet/>
      <dgm:spPr/>
      <dgm:t>
        <a:bodyPr/>
        <a:lstStyle/>
        <a:p>
          <a:endParaRPr lang="en-US"/>
        </a:p>
      </dgm:t>
    </dgm:pt>
    <dgm:pt modelId="{276A1319-D47B-49E7-82EB-6B1510236FF0}">
      <dgm:prSet/>
      <dgm:spPr/>
      <dgm:t>
        <a:bodyPr/>
        <a:lstStyle/>
        <a:p>
          <a:r>
            <a:rPr lang="en-US"/>
            <a:t>Our project, while successful still leaves some room for potential improvements.</a:t>
          </a:r>
        </a:p>
      </dgm:t>
    </dgm:pt>
    <dgm:pt modelId="{ED6BE085-D611-488E-B3FF-D8EA2A254099}" type="parTrans" cxnId="{1C464470-4798-4EBD-B8E0-4D5C4E6632C6}">
      <dgm:prSet/>
      <dgm:spPr/>
      <dgm:t>
        <a:bodyPr/>
        <a:lstStyle/>
        <a:p>
          <a:endParaRPr lang="en-US"/>
        </a:p>
      </dgm:t>
    </dgm:pt>
    <dgm:pt modelId="{9E38F66B-3563-4B2E-A6A2-A04D766023FC}" type="sibTrans" cxnId="{1C464470-4798-4EBD-B8E0-4D5C4E6632C6}">
      <dgm:prSet/>
      <dgm:spPr/>
      <dgm:t>
        <a:bodyPr/>
        <a:lstStyle/>
        <a:p>
          <a:endParaRPr lang="en-US"/>
        </a:p>
      </dgm:t>
    </dgm:pt>
    <dgm:pt modelId="{CF562227-70EB-4CC4-9E30-2F73665582F5}">
      <dgm:prSet/>
      <dgm:spPr/>
      <dgm:t>
        <a:bodyPr/>
        <a:lstStyle/>
        <a:p>
          <a:r>
            <a:rPr lang="en-US"/>
            <a:t>Some of these improvements include a user interface, and not printing out a space after every word in the passage. </a:t>
          </a:r>
        </a:p>
      </dgm:t>
    </dgm:pt>
    <dgm:pt modelId="{FFE9ED22-A470-4DF0-B9A5-72B39DD6CEBF}" type="parTrans" cxnId="{2FE22AC8-7438-4B6C-810D-5F8E3E385E0C}">
      <dgm:prSet/>
      <dgm:spPr/>
      <dgm:t>
        <a:bodyPr/>
        <a:lstStyle/>
        <a:p>
          <a:endParaRPr lang="en-US"/>
        </a:p>
      </dgm:t>
    </dgm:pt>
    <dgm:pt modelId="{AA48C387-C786-44CD-AB0F-CAF6E2789BB5}" type="sibTrans" cxnId="{2FE22AC8-7438-4B6C-810D-5F8E3E385E0C}">
      <dgm:prSet/>
      <dgm:spPr/>
      <dgm:t>
        <a:bodyPr/>
        <a:lstStyle/>
        <a:p>
          <a:endParaRPr lang="en-US"/>
        </a:p>
      </dgm:t>
    </dgm:pt>
    <dgm:pt modelId="{4F47AD9E-1AA4-4CA2-A068-F00091BD3351}">
      <dgm:prSet/>
      <dgm:spPr/>
      <dgm:t>
        <a:bodyPr/>
        <a:lstStyle/>
        <a:p>
          <a:r>
            <a:rPr lang="en-US"/>
            <a:t>Besides that our project is lit.</a:t>
          </a:r>
        </a:p>
      </dgm:t>
    </dgm:pt>
    <dgm:pt modelId="{698BC7BA-F80E-4D96-8231-A4F3005EA48A}" type="parTrans" cxnId="{F2DAC16D-DD58-493A-BDF6-ECA852026768}">
      <dgm:prSet/>
      <dgm:spPr/>
      <dgm:t>
        <a:bodyPr/>
        <a:lstStyle/>
        <a:p>
          <a:endParaRPr lang="en-US"/>
        </a:p>
      </dgm:t>
    </dgm:pt>
    <dgm:pt modelId="{F20D5858-A559-4580-8D14-4AFAB3BBB613}" type="sibTrans" cxnId="{F2DAC16D-DD58-493A-BDF6-ECA852026768}">
      <dgm:prSet/>
      <dgm:spPr/>
      <dgm:t>
        <a:bodyPr/>
        <a:lstStyle/>
        <a:p>
          <a:endParaRPr lang="en-US"/>
        </a:p>
      </dgm:t>
    </dgm:pt>
    <dgm:pt modelId="{A773D39D-7C03-4BB2-BCEF-F6152F3CADD4}" type="pres">
      <dgm:prSet presAssocID="{8D20097E-1621-4F0E-BCE0-8EDF584FC8CA}" presName="outerComposite" presStyleCnt="0">
        <dgm:presLayoutVars>
          <dgm:chMax val="5"/>
          <dgm:dir/>
          <dgm:resizeHandles val="exact"/>
        </dgm:presLayoutVars>
      </dgm:prSet>
      <dgm:spPr/>
    </dgm:pt>
    <dgm:pt modelId="{9A4305A3-9DA2-4723-8101-2963D7AD29E5}" type="pres">
      <dgm:prSet presAssocID="{8D20097E-1621-4F0E-BCE0-8EDF584FC8CA}" presName="dummyMaxCanvas" presStyleCnt="0">
        <dgm:presLayoutVars/>
      </dgm:prSet>
      <dgm:spPr/>
    </dgm:pt>
    <dgm:pt modelId="{34419AEC-2813-4348-8B2E-689F1B24ABF2}" type="pres">
      <dgm:prSet presAssocID="{8D20097E-1621-4F0E-BCE0-8EDF584FC8CA}" presName="FourNodes_1" presStyleLbl="node1" presStyleIdx="0" presStyleCnt="4">
        <dgm:presLayoutVars>
          <dgm:bulletEnabled val="1"/>
        </dgm:presLayoutVars>
      </dgm:prSet>
      <dgm:spPr/>
    </dgm:pt>
    <dgm:pt modelId="{9B3CAA8E-D7C8-493A-BD0A-639552DD3B55}" type="pres">
      <dgm:prSet presAssocID="{8D20097E-1621-4F0E-BCE0-8EDF584FC8CA}" presName="FourNodes_2" presStyleLbl="node1" presStyleIdx="1" presStyleCnt="4">
        <dgm:presLayoutVars>
          <dgm:bulletEnabled val="1"/>
        </dgm:presLayoutVars>
      </dgm:prSet>
      <dgm:spPr/>
    </dgm:pt>
    <dgm:pt modelId="{0FCAED28-32DB-433B-8931-0E05D1EC1769}" type="pres">
      <dgm:prSet presAssocID="{8D20097E-1621-4F0E-BCE0-8EDF584FC8CA}" presName="FourNodes_3" presStyleLbl="node1" presStyleIdx="2" presStyleCnt="4">
        <dgm:presLayoutVars>
          <dgm:bulletEnabled val="1"/>
        </dgm:presLayoutVars>
      </dgm:prSet>
      <dgm:spPr/>
    </dgm:pt>
    <dgm:pt modelId="{FE7740B4-49E7-4DF8-8E13-CBF4A79D86B6}" type="pres">
      <dgm:prSet presAssocID="{8D20097E-1621-4F0E-BCE0-8EDF584FC8CA}" presName="FourNodes_4" presStyleLbl="node1" presStyleIdx="3" presStyleCnt="4">
        <dgm:presLayoutVars>
          <dgm:bulletEnabled val="1"/>
        </dgm:presLayoutVars>
      </dgm:prSet>
      <dgm:spPr/>
    </dgm:pt>
    <dgm:pt modelId="{559E2281-DB3B-433C-BD64-CE1D10B4AFCF}" type="pres">
      <dgm:prSet presAssocID="{8D20097E-1621-4F0E-BCE0-8EDF584FC8CA}" presName="FourConn_1-2" presStyleLbl="fgAccFollowNode1" presStyleIdx="0" presStyleCnt="3">
        <dgm:presLayoutVars>
          <dgm:bulletEnabled val="1"/>
        </dgm:presLayoutVars>
      </dgm:prSet>
      <dgm:spPr/>
    </dgm:pt>
    <dgm:pt modelId="{CCD376C9-9E17-41DB-9E51-AA116AA3394D}" type="pres">
      <dgm:prSet presAssocID="{8D20097E-1621-4F0E-BCE0-8EDF584FC8CA}" presName="FourConn_2-3" presStyleLbl="fgAccFollowNode1" presStyleIdx="1" presStyleCnt="3">
        <dgm:presLayoutVars>
          <dgm:bulletEnabled val="1"/>
        </dgm:presLayoutVars>
      </dgm:prSet>
      <dgm:spPr/>
    </dgm:pt>
    <dgm:pt modelId="{C43F4B9C-74D4-486D-B4A4-987F9E9FFCA9}" type="pres">
      <dgm:prSet presAssocID="{8D20097E-1621-4F0E-BCE0-8EDF584FC8CA}" presName="FourConn_3-4" presStyleLbl="fgAccFollowNode1" presStyleIdx="2" presStyleCnt="3">
        <dgm:presLayoutVars>
          <dgm:bulletEnabled val="1"/>
        </dgm:presLayoutVars>
      </dgm:prSet>
      <dgm:spPr/>
    </dgm:pt>
    <dgm:pt modelId="{9F1144BC-7758-47E0-A95D-CE38D617ACCD}" type="pres">
      <dgm:prSet presAssocID="{8D20097E-1621-4F0E-BCE0-8EDF584FC8CA}" presName="FourNodes_1_text" presStyleLbl="node1" presStyleIdx="3" presStyleCnt="4">
        <dgm:presLayoutVars>
          <dgm:bulletEnabled val="1"/>
        </dgm:presLayoutVars>
      </dgm:prSet>
      <dgm:spPr/>
    </dgm:pt>
    <dgm:pt modelId="{EE88AA66-0F90-4134-95AC-322C828B8FA4}" type="pres">
      <dgm:prSet presAssocID="{8D20097E-1621-4F0E-BCE0-8EDF584FC8CA}" presName="FourNodes_2_text" presStyleLbl="node1" presStyleIdx="3" presStyleCnt="4">
        <dgm:presLayoutVars>
          <dgm:bulletEnabled val="1"/>
        </dgm:presLayoutVars>
      </dgm:prSet>
      <dgm:spPr/>
    </dgm:pt>
    <dgm:pt modelId="{3EC372DD-3D45-427D-A84F-4DFD5951745A}" type="pres">
      <dgm:prSet presAssocID="{8D20097E-1621-4F0E-BCE0-8EDF584FC8CA}" presName="FourNodes_3_text" presStyleLbl="node1" presStyleIdx="3" presStyleCnt="4">
        <dgm:presLayoutVars>
          <dgm:bulletEnabled val="1"/>
        </dgm:presLayoutVars>
      </dgm:prSet>
      <dgm:spPr/>
    </dgm:pt>
    <dgm:pt modelId="{2BC40815-E469-4E53-BAFF-29BA34EE591E}" type="pres">
      <dgm:prSet presAssocID="{8D20097E-1621-4F0E-BCE0-8EDF584FC8CA}" presName="FourNodes_4_text" presStyleLbl="node1" presStyleIdx="3" presStyleCnt="4">
        <dgm:presLayoutVars>
          <dgm:bulletEnabled val="1"/>
        </dgm:presLayoutVars>
      </dgm:prSet>
      <dgm:spPr/>
    </dgm:pt>
  </dgm:ptLst>
  <dgm:cxnLst>
    <dgm:cxn modelId="{C2F87611-662C-4A02-B099-706F54E31B62}" type="presOf" srcId="{BF23DAA6-1454-45A9-A294-14646DAEFE78}" destId="{559E2281-DB3B-433C-BD64-CE1D10B4AFCF}" srcOrd="0" destOrd="0" presId="urn:microsoft.com/office/officeart/2005/8/layout/vProcess5"/>
    <dgm:cxn modelId="{F0F08B18-EF49-4635-81AF-AF07ECBA6955}" type="presOf" srcId="{AA48C387-C786-44CD-AB0F-CAF6E2789BB5}" destId="{C43F4B9C-74D4-486D-B4A4-987F9E9FFCA9}" srcOrd="0" destOrd="0" presId="urn:microsoft.com/office/officeart/2005/8/layout/vProcess5"/>
    <dgm:cxn modelId="{BC2A7321-9F0D-4AAF-9916-E34309059511}" type="presOf" srcId="{CF562227-70EB-4CC4-9E30-2F73665582F5}" destId="{0FCAED28-32DB-433B-8931-0E05D1EC1769}" srcOrd="0" destOrd="0" presId="urn:microsoft.com/office/officeart/2005/8/layout/vProcess5"/>
    <dgm:cxn modelId="{2D2D6C2C-B609-4F59-8E7D-0F98FF47C3E3}" type="presOf" srcId="{276A1319-D47B-49E7-82EB-6B1510236FF0}" destId="{EE88AA66-0F90-4134-95AC-322C828B8FA4}" srcOrd="1" destOrd="0" presId="urn:microsoft.com/office/officeart/2005/8/layout/vProcess5"/>
    <dgm:cxn modelId="{F2DAC16D-DD58-493A-BDF6-ECA852026768}" srcId="{8D20097E-1621-4F0E-BCE0-8EDF584FC8CA}" destId="{4F47AD9E-1AA4-4CA2-A068-F00091BD3351}" srcOrd="3" destOrd="0" parTransId="{698BC7BA-F80E-4D96-8231-A4F3005EA48A}" sibTransId="{F20D5858-A559-4580-8D14-4AFAB3BBB613}"/>
    <dgm:cxn modelId="{DE572F50-E573-42BA-A280-8A5A27272D9F}" type="presOf" srcId="{276A1319-D47B-49E7-82EB-6B1510236FF0}" destId="{9B3CAA8E-D7C8-493A-BD0A-639552DD3B55}" srcOrd="0" destOrd="0" presId="urn:microsoft.com/office/officeart/2005/8/layout/vProcess5"/>
    <dgm:cxn modelId="{1C464470-4798-4EBD-B8E0-4D5C4E6632C6}" srcId="{8D20097E-1621-4F0E-BCE0-8EDF584FC8CA}" destId="{276A1319-D47B-49E7-82EB-6B1510236FF0}" srcOrd="1" destOrd="0" parTransId="{ED6BE085-D611-488E-B3FF-D8EA2A254099}" sibTransId="{9E38F66B-3563-4B2E-A6A2-A04D766023FC}"/>
    <dgm:cxn modelId="{D4B28A76-8681-4A8B-A058-7E7E8FC27301}" srcId="{8D20097E-1621-4F0E-BCE0-8EDF584FC8CA}" destId="{7F0CD4FF-DF82-4FA9-874E-1E6A15FCD0E7}" srcOrd="0" destOrd="0" parTransId="{49D6B766-7759-47EF-9232-CD9DAFCFBABC}" sibTransId="{BF23DAA6-1454-45A9-A294-14646DAEFE78}"/>
    <dgm:cxn modelId="{C2378881-E90F-4435-AE43-7C7FA1204271}" type="presOf" srcId="{8D20097E-1621-4F0E-BCE0-8EDF584FC8CA}" destId="{A773D39D-7C03-4BB2-BCEF-F6152F3CADD4}" srcOrd="0" destOrd="0" presId="urn:microsoft.com/office/officeart/2005/8/layout/vProcess5"/>
    <dgm:cxn modelId="{D05D1D96-8909-491C-B9AE-0996B6E4A74C}" type="presOf" srcId="{9E38F66B-3563-4B2E-A6A2-A04D766023FC}" destId="{CCD376C9-9E17-41DB-9E51-AA116AA3394D}" srcOrd="0" destOrd="0" presId="urn:microsoft.com/office/officeart/2005/8/layout/vProcess5"/>
    <dgm:cxn modelId="{96213DC6-5C00-40F4-92B7-445EC9E9948C}" type="presOf" srcId="{7F0CD4FF-DF82-4FA9-874E-1E6A15FCD0E7}" destId="{9F1144BC-7758-47E0-A95D-CE38D617ACCD}" srcOrd="1" destOrd="0" presId="urn:microsoft.com/office/officeart/2005/8/layout/vProcess5"/>
    <dgm:cxn modelId="{2FE22AC8-7438-4B6C-810D-5F8E3E385E0C}" srcId="{8D20097E-1621-4F0E-BCE0-8EDF584FC8CA}" destId="{CF562227-70EB-4CC4-9E30-2F73665582F5}" srcOrd="2" destOrd="0" parTransId="{FFE9ED22-A470-4DF0-B9A5-72B39DD6CEBF}" sibTransId="{AA48C387-C786-44CD-AB0F-CAF6E2789BB5}"/>
    <dgm:cxn modelId="{01080CE7-08C4-4D35-BB42-2E93441D957E}" type="presOf" srcId="{4F47AD9E-1AA4-4CA2-A068-F00091BD3351}" destId="{2BC40815-E469-4E53-BAFF-29BA34EE591E}" srcOrd="1" destOrd="0" presId="urn:microsoft.com/office/officeart/2005/8/layout/vProcess5"/>
    <dgm:cxn modelId="{74C46CEF-1B26-4742-A5DC-E6471FB16DC4}" type="presOf" srcId="{CF562227-70EB-4CC4-9E30-2F73665582F5}" destId="{3EC372DD-3D45-427D-A84F-4DFD5951745A}" srcOrd="1" destOrd="0" presId="urn:microsoft.com/office/officeart/2005/8/layout/vProcess5"/>
    <dgm:cxn modelId="{844D39F0-0CA2-4F23-AAE8-B86084B70A2E}" type="presOf" srcId="{4F47AD9E-1AA4-4CA2-A068-F00091BD3351}" destId="{FE7740B4-49E7-4DF8-8E13-CBF4A79D86B6}" srcOrd="0" destOrd="0" presId="urn:microsoft.com/office/officeart/2005/8/layout/vProcess5"/>
    <dgm:cxn modelId="{289A37F6-77BC-4E22-A4F9-69B8DF48BA1F}" type="presOf" srcId="{7F0CD4FF-DF82-4FA9-874E-1E6A15FCD0E7}" destId="{34419AEC-2813-4348-8B2E-689F1B24ABF2}" srcOrd="0" destOrd="0" presId="urn:microsoft.com/office/officeart/2005/8/layout/vProcess5"/>
    <dgm:cxn modelId="{E84B8759-4370-4C49-AEDA-6FEB70A17BC7}" type="presParOf" srcId="{A773D39D-7C03-4BB2-BCEF-F6152F3CADD4}" destId="{9A4305A3-9DA2-4723-8101-2963D7AD29E5}" srcOrd="0" destOrd="0" presId="urn:microsoft.com/office/officeart/2005/8/layout/vProcess5"/>
    <dgm:cxn modelId="{C79CC27C-1ECA-4B40-8781-C2E653A79161}" type="presParOf" srcId="{A773D39D-7C03-4BB2-BCEF-F6152F3CADD4}" destId="{34419AEC-2813-4348-8B2E-689F1B24ABF2}" srcOrd="1" destOrd="0" presId="urn:microsoft.com/office/officeart/2005/8/layout/vProcess5"/>
    <dgm:cxn modelId="{452F39EB-A4D4-4D37-8311-BBC641438E18}" type="presParOf" srcId="{A773D39D-7C03-4BB2-BCEF-F6152F3CADD4}" destId="{9B3CAA8E-D7C8-493A-BD0A-639552DD3B55}" srcOrd="2" destOrd="0" presId="urn:microsoft.com/office/officeart/2005/8/layout/vProcess5"/>
    <dgm:cxn modelId="{347E8B33-80E1-4B0D-B178-337B14788490}" type="presParOf" srcId="{A773D39D-7C03-4BB2-BCEF-F6152F3CADD4}" destId="{0FCAED28-32DB-433B-8931-0E05D1EC1769}" srcOrd="3" destOrd="0" presId="urn:microsoft.com/office/officeart/2005/8/layout/vProcess5"/>
    <dgm:cxn modelId="{0ABEA28E-9505-4424-B7C2-6B784A2817B9}" type="presParOf" srcId="{A773D39D-7C03-4BB2-BCEF-F6152F3CADD4}" destId="{FE7740B4-49E7-4DF8-8E13-CBF4A79D86B6}" srcOrd="4" destOrd="0" presId="urn:microsoft.com/office/officeart/2005/8/layout/vProcess5"/>
    <dgm:cxn modelId="{1949C178-1B71-4F29-BBF2-5949D2C5BB86}" type="presParOf" srcId="{A773D39D-7C03-4BB2-BCEF-F6152F3CADD4}" destId="{559E2281-DB3B-433C-BD64-CE1D10B4AFCF}" srcOrd="5" destOrd="0" presId="urn:microsoft.com/office/officeart/2005/8/layout/vProcess5"/>
    <dgm:cxn modelId="{8F59C373-DA0F-4502-9E24-219B74945E25}" type="presParOf" srcId="{A773D39D-7C03-4BB2-BCEF-F6152F3CADD4}" destId="{CCD376C9-9E17-41DB-9E51-AA116AA3394D}" srcOrd="6" destOrd="0" presId="urn:microsoft.com/office/officeart/2005/8/layout/vProcess5"/>
    <dgm:cxn modelId="{AB3FE9C8-AA55-4660-9F3A-4C983AD5745D}" type="presParOf" srcId="{A773D39D-7C03-4BB2-BCEF-F6152F3CADD4}" destId="{C43F4B9C-74D4-486D-B4A4-987F9E9FFCA9}" srcOrd="7" destOrd="0" presId="urn:microsoft.com/office/officeart/2005/8/layout/vProcess5"/>
    <dgm:cxn modelId="{ABC40E41-7E67-4F54-8BDC-1BB3E0145070}" type="presParOf" srcId="{A773D39D-7C03-4BB2-BCEF-F6152F3CADD4}" destId="{9F1144BC-7758-47E0-A95D-CE38D617ACCD}" srcOrd="8" destOrd="0" presId="urn:microsoft.com/office/officeart/2005/8/layout/vProcess5"/>
    <dgm:cxn modelId="{5BF949A8-0E2C-46D5-9752-B69A3A7B437A}" type="presParOf" srcId="{A773D39D-7C03-4BB2-BCEF-F6152F3CADD4}" destId="{EE88AA66-0F90-4134-95AC-322C828B8FA4}" srcOrd="9" destOrd="0" presId="urn:microsoft.com/office/officeart/2005/8/layout/vProcess5"/>
    <dgm:cxn modelId="{39649369-2A08-4E50-8A53-EA9C89C606E2}" type="presParOf" srcId="{A773D39D-7C03-4BB2-BCEF-F6152F3CADD4}" destId="{3EC372DD-3D45-427D-A84F-4DFD5951745A}" srcOrd="10" destOrd="0" presId="urn:microsoft.com/office/officeart/2005/8/layout/vProcess5"/>
    <dgm:cxn modelId="{3AE50CB7-7D87-4070-BD78-30A05CD8C85B}" type="presParOf" srcId="{A773D39D-7C03-4BB2-BCEF-F6152F3CADD4}" destId="{2BC40815-E469-4E53-BAFF-29BA34EE591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19AEC-2813-4348-8B2E-689F1B24ABF2}">
      <dsp:nvSpPr>
        <dsp:cNvPr id="0" name=""/>
        <dsp:cNvSpPr/>
      </dsp:nvSpPr>
      <dsp:spPr>
        <a:xfrm>
          <a:off x="0" y="0"/>
          <a:ext cx="8656320" cy="776613"/>
        </a:xfrm>
        <a:prstGeom prst="roundRect">
          <a:avLst>
            <a:gd name="adj" fmla="val 10000"/>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Natural Language is a very interesting topic</a:t>
          </a:r>
        </a:p>
      </dsp:txBody>
      <dsp:txXfrm>
        <a:off x="22746" y="22746"/>
        <a:ext cx="7752669" cy="731121"/>
      </dsp:txXfrm>
    </dsp:sp>
    <dsp:sp modelId="{9B3CAA8E-D7C8-493A-BD0A-639552DD3B55}">
      <dsp:nvSpPr>
        <dsp:cNvPr id="0" name=""/>
        <dsp:cNvSpPr/>
      </dsp:nvSpPr>
      <dsp:spPr>
        <a:xfrm>
          <a:off x="724966" y="917816"/>
          <a:ext cx="8656320" cy="776613"/>
        </a:xfrm>
        <a:prstGeom prst="roundRect">
          <a:avLst>
            <a:gd name="adj" fmla="val 10000"/>
          </a:avLst>
        </a:prstGeom>
        <a:gradFill rotWithShape="0">
          <a:gsLst>
            <a:gs pos="0">
              <a:schemeClr val="accent5">
                <a:hueOff val="775848"/>
                <a:satOff val="2585"/>
                <a:lumOff val="2941"/>
                <a:alphaOff val="0"/>
                <a:tint val="96000"/>
                <a:satMod val="100000"/>
                <a:lumMod val="104000"/>
              </a:schemeClr>
            </a:gs>
            <a:gs pos="78000">
              <a:schemeClr val="accent5">
                <a:hueOff val="775848"/>
                <a:satOff val="2585"/>
                <a:lumOff val="2941"/>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Our project, while successful still leaves some room for potential improvements.</a:t>
          </a:r>
        </a:p>
      </dsp:txBody>
      <dsp:txXfrm>
        <a:off x="747712" y="940562"/>
        <a:ext cx="7381062" cy="731121"/>
      </dsp:txXfrm>
    </dsp:sp>
    <dsp:sp modelId="{0FCAED28-32DB-433B-8931-0E05D1EC1769}">
      <dsp:nvSpPr>
        <dsp:cNvPr id="0" name=""/>
        <dsp:cNvSpPr/>
      </dsp:nvSpPr>
      <dsp:spPr>
        <a:xfrm>
          <a:off x="1439113" y="1835632"/>
          <a:ext cx="8656320" cy="776613"/>
        </a:xfrm>
        <a:prstGeom prst="roundRect">
          <a:avLst>
            <a:gd name="adj" fmla="val 10000"/>
          </a:avLst>
        </a:prstGeom>
        <a:gradFill rotWithShape="0">
          <a:gsLst>
            <a:gs pos="0">
              <a:schemeClr val="accent5">
                <a:hueOff val="1551697"/>
                <a:satOff val="5170"/>
                <a:lumOff val="5882"/>
                <a:alphaOff val="0"/>
                <a:tint val="96000"/>
                <a:satMod val="100000"/>
                <a:lumMod val="104000"/>
              </a:schemeClr>
            </a:gs>
            <a:gs pos="78000">
              <a:schemeClr val="accent5">
                <a:hueOff val="1551697"/>
                <a:satOff val="5170"/>
                <a:lumOff val="588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Some of these improvements include a user interface, and not printing out a space after every word in the passage. </a:t>
          </a:r>
        </a:p>
      </dsp:txBody>
      <dsp:txXfrm>
        <a:off x="1461859" y="1858378"/>
        <a:ext cx="7391882" cy="731121"/>
      </dsp:txXfrm>
    </dsp:sp>
    <dsp:sp modelId="{FE7740B4-49E7-4DF8-8E13-CBF4A79D86B6}">
      <dsp:nvSpPr>
        <dsp:cNvPr id="0" name=""/>
        <dsp:cNvSpPr/>
      </dsp:nvSpPr>
      <dsp:spPr>
        <a:xfrm>
          <a:off x="2164079" y="2753448"/>
          <a:ext cx="8656320" cy="776613"/>
        </a:xfrm>
        <a:prstGeom prst="roundRect">
          <a:avLst>
            <a:gd name="adj" fmla="val 10000"/>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Besides that our project is lit.</a:t>
          </a:r>
        </a:p>
      </dsp:txBody>
      <dsp:txXfrm>
        <a:off x="2186825" y="2776194"/>
        <a:ext cx="7381062" cy="731121"/>
      </dsp:txXfrm>
    </dsp:sp>
    <dsp:sp modelId="{559E2281-DB3B-433C-BD64-CE1D10B4AFCF}">
      <dsp:nvSpPr>
        <dsp:cNvPr id="0" name=""/>
        <dsp:cNvSpPr/>
      </dsp:nvSpPr>
      <dsp:spPr>
        <a:xfrm>
          <a:off x="8151521" y="594815"/>
          <a:ext cx="504798" cy="504798"/>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265101" y="594815"/>
        <a:ext cx="277638" cy="379860"/>
      </dsp:txXfrm>
    </dsp:sp>
    <dsp:sp modelId="{CCD376C9-9E17-41DB-9E51-AA116AA3394D}">
      <dsp:nvSpPr>
        <dsp:cNvPr id="0" name=""/>
        <dsp:cNvSpPr/>
      </dsp:nvSpPr>
      <dsp:spPr>
        <a:xfrm>
          <a:off x="8876487" y="1512631"/>
          <a:ext cx="504798" cy="504798"/>
        </a:xfrm>
        <a:prstGeom prst="downArrow">
          <a:avLst>
            <a:gd name="adj1" fmla="val 55000"/>
            <a:gd name="adj2" fmla="val 45000"/>
          </a:avLst>
        </a:prstGeom>
        <a:solidFill>
          <a:schemeClr val="accent5">
            <a:tint val="40000"/>
            <a:alpha val="90000"/>
            <a:hueOff val="1583190"/>
            <a:satOff val="7261"/>
            <a:lumOff val="908"/>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90067" y="1512631"/>
        <a:ext cx="277638" cy="379860"/>
      </dsp:txXfrm>
    </dsp:sp>
    <dsp:sp modelId="{C43F4B9C-74D4-486D-B4A4-987F9E9FFCA9}">
      <dsp:nvSpPr>
        <dsp:cNvPr id="0" name=""/>
        <dsp:cNvSpPr/>
      </dsp:nvSpPr>
      <dsp:spPr>
        <a:xfrm>
          <a:off x="9590634" y="2430447"/>
          <a:ext cx="504798" cy="504798"/>
        </a:xfrm>
        <a:prstGeom prst="downArrow">
          <a:avLst>
            <a:gd name="adj1" fmla="val 55000"/>
            <a:gd name="adj2" fmla="val 45000"/>
          </a:avLst>
        </a:prstGeom>
        <a:solidFill>
          <a:schemeClr val="accent5">
            <a:tint val="40000"/>
            <a:alpha val="90000"/>
            <a:hueOff val="3166380"/>
            <a:satOff val="14521"/>
            <a:lumOff val="1816"/>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704214" y="2430447"/>
        <a:ext cx="277638" cy="37986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F870E4B-6C19-4B5B-A97C-99EB339CC7D3}" type="datetimeFigureOut">
              <a:rPr lang="en-US" smtClean="0"/>
              <a:t>5/14/2019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48665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870E4B-6C19-4B5B-A97C-99EB339CC7D3}"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13307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870E4B-6C19-4B5B-A97C-99EB339CC7D3}" type="datetimeFigureOut">
              <a:rPr lang="en-US" smtClean="0"/>
              <a:t>5/14/2019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3440703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870E4B-6C19-4B5B-A97C-99EB339CC7D3}" type="datetimeFigureOut">
              <a:rPr lang="en-US" smtClean="0"/>
              <a:t>5/14/2019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EA9936A-61A5-4211-86FB-29748D178A1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8544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F870E4B-6C19-4B5B-A97C-99EB339CC7D3}" type="datetimeFigureOut">
              <a:rPr lang="en-US" smtClean="0"/>
              <a:t>5/14/2019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2107927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870E4B-6C19-4B5B-A97C-99EB339CC7D3}"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2656849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870E4B-6C19-4B5B-A97C-99EB339CC7D3}"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1259660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70E4B-6C19-4B5B-A97C-99EB339CC7D3}"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3850395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F870E4B-6C19-4B5B-A97C-99EB339CC7D3}" type="datetimeFigureOut">
              <a:rPr lang="en-US" smtClean="0"/>
              <a:t>5/14/2019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56911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70E4B-6C19-4B5B-A97C-99EB339CC7D3}"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330729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F870E4B-6C19-4B5B-A97C-99EB339CC7D3}" type="datetimeFigureOut">
              <a:rPr lang="en-US" smtClean="0"/>
              <a:t>5/14/2019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356952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870E4B-6C19-4B5B-A97C-99EB339CC7D3}"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297664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870E4B-6C19-4B5B-A97C-99EB339CC7D3}"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104420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870E4B-6C19-4B5B-A97C-99EB339CC7D3}"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246989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70E4B-6C19-4B5B-A97C-99EB339CC7D3}"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312817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870E4B-6C19-4B5B-A97C-99EB339CC7D3}"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351194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870E4B-6C19-4B5B-A97C-99EB339CC7D3}"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9936A-61A5-4211-86FB-29748D178A1C}" type="slidenum">
              <a:rPr lang="en-US" smtClean="0"/>
              <a:t>‹#›</a:t>
            </a:fld>
            <a:endParaRPr lang="en-US"/>
          </a:p>
        </p:txBody>
      </p:sp>
    </p:spTree>
    <p:extLst>
      <p:ext uri="{BB962C8B-B14F-4D97-AF65-F5344CB8AC3E}">
        <p14:creationId xmlns:p14="http://schemas.microsoft.com/office/powerpoint/2010/main" val="302548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870E4B-6C19-4B5B-A97C-99EB339CC7D3}" type="datetimeFigureOut">
              <a:rPr lang="en-US" smtClean="0"/>
              <a:t>5/14/2019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A9936A-61A5-4211-86FB-29748D178A1C}" type="slidenum">
              <a:rPr lang="en-US" smtClean="0"/>
              <a:t>‹#›</a:t>
            </a:fld>
            <a:endParaRPr lang="en-US"/>
          </a:p>
        </p:txBody>
      </p:sp>
    </p:spTree>
    <p:extLst>
      <p:ext uri="{BB962C8B-B14F-4D97-AF65-F5344CB8AC3E}">
        <p14:creationId xmlns:p14="http://schemas.microsoft.com/office/powerpoint/2010/main" val="6794925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A863-45EC-4AE1-B9FD-2BA9A2C3ECE4}"/>
              </a:ext>
            </a:extLst>
          </p:cNvPr>
          <p:cNvSpPr>
            <a:spLocks noGrp="1"/>
          </p:cNvSpPr>
          <p:nvPr>
            <p:ph type="ctrTitle"/>
          </p:nvPr>
        </p:nvSpPr>
        <p:spPr/>
        <p:txBody>
          <a:bodyPr/>
          <a:lstStyle/>
          <a:p>
            <a:r>
              <a:rPr lang="en-US" dirty="0"/>
              <a:t>Mad </a:t>
            </a:r>
            <a:r>
              <a:rPr lang="en-US" dirty="0" err="1"/>
              <a:t>Mad</a:t>
            </a:r>
            <a:r>
              <a:rPr lang="en-US" dirty="0"/>
              <a:t> world	</a:t>
            </a:r>
          </a:p>
        </p:txBody>
      </p:sp>
      <p:sp>
        <p:nvSpPr>
          <p:cNvPr id="3" name="Subtitle 2">
            <a:extLst>
              <a:ext uri="{FF2B5EF4-FFF2-40B4-BE49-F238E27FC236}">
                <a16:creationId xmlns:a16="http://schemas.microsoft.com/office/drawing/2014/main" id="{CE8D225A-840F-48C8-BEF8-9BDB4574E1B5}"/>
              </a:ext>
            </a:extLst>
          </p:cNvPr>
          <p:cNvSpPr>
            <a:spLocks noGrp="1"/>
          </p:cNvSpPr>
          <p:nvPr>
            <p:ph type="subTitle" idx="1"/>
          </p:nvPr>
        </p:nvSpPr>
        <p:spPr/>
        <p:txBody>
          <a:bodyPr/>
          <a:lstStyle/>
          <a:p>
            <a:r>
              <a:rPr lang="en-US" dirty="0"/>
              <a:t>By Mina Anis and Dan Mackey</a:t>
            </a:r>
          </a:p>
        </p:txBody>
      </p:sp>
    </p:spTree>
    <p:extLst>
      <p:ext uri="{BB962C8B-B14F-4D97-AF65-F5344CB8AC3E}">
        <p14:creationId xmlns:p14="http://schemas.microsoft.com/office/powerpoint/2010/main" val="391857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6931-6D09-4331-828B-04F5387F340A}"/>
              </a:ext>
            </a:extLst>
          </p:cNvPr>
          <p:cNvSpPr>
            <a:spLocks noGrp="1"/>
          </p:cNvSpPr>
          <p:nvPr>
            <p:ph type="title"/>
          </p:nvPr>
        </p:nvSpPr>
        <p:spPr>
          <a:xfrm>
            <a:off x="619760" y="764373"/>
            <a:ext cx="6832600" cy="1293028"/>
          </a:xfrm>
        </p:spPr>
        <p:txBody>
          <a:bodyPr>
            <a:normAutofit/>
          </a:bodyPr>
          <a:lstStyle/>
          <a:p>
            <a:r>
              <a:rPr lang="en-US" dirty="0"/>
              <a:t>What are </a:t>
            </a:r>
            <a:r>
              <a:rPr lang="en-US" dirty="0" err="1"/>
              <a:t>madlibs</a:t>
            </a:r>
            <a:r>
              <a:rPr lang="en-US" dirty="0"/>
              <a:t>?</a:t>
            </a:r>
          </a:p>
        </p:txBody>
      </p:sp>
      <p:sp>
        <p:nvSpPr>
          <p:cNvPr id="3" name="Content Placeholder 2">
            <a:extLst>
              <a:ext uri="{FF2B5EF4-FFF2-40B4-BE49-F238E27FC236}">
                <a16:creationId xmlns:a16="http://schemas.microsoft.com/office/drawing/2014/main" id="{74605B83-8CFA-4E6F-97A1-0C16C50C97F5}"/>
              </a:ext>
            </a:extLst>
          </p:cNvPr>
          <p:cNvSpPr>
            <a:spLocks noGrp="1"/>
          </p:cNvSpPr>
          <p:nvPr>
            <p:ph idx="1"/>
          </p:nvPr>
        </p:nvSpPr>
        <p:spPr>
          <a:xfrm>
            <a:off x="619760" y="2194560"/>
            <a:ext cx="6832600" cy="4024125"/>
          </a:xfrm>
        </p:spPr>
        <p:txBody>
          <a:bodyPr>
            <a:normAutofit/>
          </a:bodyPr>
          <a:lstStyle/>
          <a:p>
            <a:r>
              <a:rPr lang="en-US" dirty="0"/>
              <a:t>Mad Libs are stories with words removed and replaced by blank spaces.</a:t>
            </a:r>
          </a:p>
          <a:p>
            <a:r>
              <a:rPr lang="en-US" dirty="0"/>
              <a:t>One player “reads” to the other players and asks them to fill in blanks, with the only guidance they receive being what the word is(noun, pronoun, adjective, </a:t>
            </a:r>
            <a:r>
              <a:rPr lang="en-US" dirty="0" err="1"/>
              <a:t>etc</a:t>
            </a:r>
            <a:r>
              <a:rPr lang="en-US" dirty="0"/>
              <a:t>).</a:t>
            </a:r>
          </a:p>
          <a:p>
            <a:r>
              <a:rPr lang="en-US" dirty="0"/>
              <a:t>The words are then inserted into the story and </a:t>
            </a:r>
            <a:r>
              <a:rPr lang="en-US" dirty="0" err="1"/>
              <a:t>lols</a:t>
            </a:r>
            <a:r>
              <a:rPr lang="en-US" dirty="0"/>
              <a:t> are had.</a:t>
            </a:r>
          </a:p>
          <a:p>
            <a:endParaRPr lang="en-US" dirty="0"/>
          </a:p>
        </p:txBody>
      </p:sp>
      <p:pic>
        <p:nvPicPr>
          <p:cNvPr id="1026" name="Picture 2" descr="Image result for what are madlibs">
            <a:extLst>
              <a:ext uri="{FF2B5EF4-FFF2-40B4-BE49-F238E27FC236}">
                <a16:creationId xmlns:a16="http://schemas.microsoft.com/office/drawing/2014/main" id="{31330B5F-C94A-4321-86E5-FAF255ADA0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1238" y="1123900"/>
            <a:ext cx="3644962" cy="471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75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8964-6D37-43A9-9842-85E62D506216}"/>
              </a:ext>
            </a:extLst>
          </p:cNvPr>
          <p:cNvSpPr>
            <a:spLocks noGrp="1"/>
          </p:cNvSpPr>
          <p:nvPr>
            <p:ph type="title"/>
          </p:nvPr>
        </p:nvSpPr>
        <p:spPr>
          <a:xfrm>
            <a:off x="619760" y="764373"/>
            <a:ext cx="6832600" cy="1293028"/>
          </a:xfrm>
        </p:spPr>
        <p:txBody>
          <a:bodyPr>
            <a:normAutofit/>
          </a:bodyPr>
          <a:lstStyle/>
          <a:p>
            <a:r>
              <a:rPr lang="en-US" dirty="0"/>
              <a:t>What we did</a:t>
            </a:r>
          </a:p>
        </p:txBody>
      </p:sp>
      <p:sp>
        <p:nvSpPr>
          <p:cNvPr id="3" name="Content Placeholder 2">
            <a:extLst>
              <a:ext uri="{FF2B5EF4-FFF2-40B4-BE49-F238E27FC236}">
                <a16:creationId xmlns:a16="http://schemas.microsoft.com/office/drawing/2014/main" id="{532953F6-28E6-463F-AB93-E38408DF47E1}"/>
              </a:ext>
            </a:extLst>
          </p:cNvPr>
          <p:cNvSpPr>
            <a:spLocks noGrp="1"/>
          </p:cNvSpPr>
          <p:nvPr>
            <p:ph idx="1"/>
          </p:nvPr>
        </p:nvSpPr>
        <p:spPr>
          <a:xfrm>
            <a:off x="619760" y="2194560"/>
            <a:ext cx="6832600" cy="4024125"/>
          </a:xfrm>
        </p:spPr>
        <p:txBody>
          <a:bodyPr>
            <a:normAutofit/>
          </a:bodyPr>
          <a:lstStyle/>
          <a:p>
            <a:r>
              <a:rPr lang="en-US" dirty="0"/>
              <a:t>We took some of our favorite passages from throughout the years and made it into a </a:t>
            </a:r>
            <a:r>
              <a:rPr lang="en-US" dirty="0" err="1"/>
              <a:t>MadLibs</a:t>
            </a:r>
            <a:r>
              <a:rPr lang="en-US" dirty="0"/>
              <a:t> style game, with our own twist.</a:t>
            </a:r>
          </a:p>
          <a:p>
            <a:r>
              <a:rPr lang="en-US" dirty="0"/>
              <a:t>Instead of there being pre designated blank spots for words to be placed, the user can select how many of each word type they’d like to change and then give us some words and the program does the rest.</a:t>
            </a:r>
          </a:p>
        </p:txBody>
      </p:sp>
      <p:pic>
        <p:nvPicPr>
          <p:cNvPr id="2050" name="Picture 2" descr="https://scontent-lga3-1.xx.fbcdn.net/v/t1.15752-9/60118170_2337962603128228_7715963950478655488_n.jpg?_nc_cat=105&amp;_nc_ht=scontent-lga3-1.xx&amp;oh=ea50dc0fec983e95352bbd0626d9c3de&amp;oe=5D685992">
            <a:extLst>
              <a:ext uri="{FF2B5EF4-FFF2-40B4-BE49-F238E27FC236}">
                <a16:creationId xmlns:a16="http://schemas.microsoft.com/office/drawing/2014/main" id="{944ECAC4-9210-4C81-BBD7-F3735CCE4E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95057" y="746125"/>
            <a:ext cx="2777323" cy="547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56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7759B06-A3ED-47D4-8CD7-FF068277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5E67025B-C374-417F-8D28-E056A1FE2A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C0383D0-8144-443B-886B-4A25561B1DC5}"/>
              </a:ext>
            </a:extLst>
          </p:cNvPr>
          <p:cNvSpPr>
            <a:spLocks noGrp="1"/>
          </p:cNvSpPr>
          <p:nvPr>
            <p:ph type="title"/>
          </p:nvPr>
        </p:nvSpPr>
        <p:spPr>
          <a:xfrm>
            <a:off x="685800" y="764373"/>
            <a:ext cx="6751948" cy="1293028"/>
          </a:xfrm>
        </p:spPr>
        <p:txBody>
          <a:bodyPr>
            <a:normAutofit/>
          </a:bodyPr>
          <a:lstStyle/>
          <a:p>
            <a:r>
              <a:rPr lang="en-US" dirty="0"/>
              <a:t>How this is relevant</a:t>
            </a:r>
          </a:p>
        </p:txBody>
      </p:sp>
      <p:sp>
        <p:nvSpPr>
          <p:cNvPr id="3" name="Content Placeholder 2">
            <a:extLst>
              <a:ext uri="{FF2B5EF4-FFF2-40B4-BE49-F238E27FC236}">
                <a16:creationId xmlns:a16="http://schemas.microsoft.com/office/drawing/2014/main" id="{C2D19F7C-F44C-4937-BC7C-2A2664EB4024}"/>
              </a:ext>
            </a:extLst>
          </p:cNvPr>
          <p:cNvSpPr>
            <a:spLocks noGrp="1"/>
          </p:cNvSpPr>
          <p:nvPr>
            <p:ph idx="1"/>
          </p:nvPr>
        </p:nvSpPr>
        <p:spPr>
          <a:xfrm>
            <a:off x="685800" y="2194560"/>
            <a:ext cx="6770802" cy="4024125"/>
          </a:xfrm>
        </p:spPr>
        <p:txBody>
          <a:bodyPr>
            <a:normAutofit/>
          </a:bodyPr>
          <a:lstStyle/>
          <a:p>
            <a:r>
              <a:rPr lang="en-US" dirty="0"/>
              <a:t>Our program has a set of pre-selected passages, and upon user selection of the passage the program will read through it. </a:t>
            </a:r>
          </a:p>
          <a:p>
            <a:r>
              <a:rPr lang="en-US" dirty="0"/>
              <a:t>With the help of the NLTK library, along with some fiddling on our parts it will determine how many Nouns, Pronouns, Verbs, Adverbs, and Adjectives are in said passage.</a:t>
            </a:r>
          </a:p>
          <a:p>
            <a:r>
              <a:rPr lang="en-US" dirty="0"/>
              <a:t>Without the use of the NLTK this program would be incredibly tedious to do.</a:t>
            </a:r>
          </a:p>
        </p:txBody>
      </p:sp>
      <p:sp>
        <p:nvSpPr>
          <p:cNvPr id="77" name="Rounded Rectangle 14">
            <a:extLst>
              <a:ext uri="{FF2B5EF4-FFF2-40B4-BE49-F238E27FC236}">
                <a16:creationId xmlns:a16="http://schemas.microsoft.com/office/drawing/2014/main" id="{7183F3E8-5B76-4210-B693-CB19330BB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nltk">
            <a:extLst>
              <a:ext uri="{FF2B5EF4-FFF2-40B4-BE49-F238E27FC236}">
                <a16:creationId xmlns:a16="http://schemas.microsoft.com/office/drawing/2014/main" id="{900B88D9-B044-4E9E-8261-4E400450742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88034" y="1501472"/>
            <a:ext cx="2933193" cy="16499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iphone checkmark emoji">
            <a:extLst>
              <a:ext uri="{FF2B5EF4-FFF2-40B4-BE49-F238E27FC236}">
                <a16:creationId xmlns:a16="http://schemas.microsoft.com/office/drawing/2014/main" id="{BAFBBDEA-47B7-4C79-BC0D-364E9D87AE1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75837" y="3706608"/>
            <a:ext cx="2148760" cy="2148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13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76A3-63A3-4342-9A05-90E0A088F4AA}"/>
              </a:ext>
            </a:extLst>
          </p:cNvPr>
          <p:cNvSpPr>
            <a:spLocks noGrp="1"/>
          </p:cNvSpPr>
          <p:nvPr>
            <p:ph type="title"/>
          </p:nvPr>
        </p:nvSpPr>
        <p:spPr>
          <a:xfrm>
            <a:off x="2895600" y="764373"/>
            <a:ext cx="8610600" cy="1293028"/>
          </a:xfrm>
        </p:spPr>
        <p:txBody>
          <a:bodyPr>
            <a:normAutofit/>
          </a:bodyPr>
          <a:lstStyle/>
          <a:p>
            <a:r>
              <a:rPr lang="en-US"/>
              <a:t>conclusions</a:t>
            </a:r>
            <a:endParaRPr lang="en-US" dirty="0"/>
          </a:p>
        </p:txBody>
      </p:sp>
      <p:graphicFrame>
        <p:nvGraphicFramePr>
          <p:cNvPr id="5" name="Content Placeholder 2">
            <a:extLst>
              <a:ext uri="{FF2B5EF4-FFF2-40B4-BE49-F238E27FC236}">
                <a16:creationId xmlns:a16="http://schemas.microsoft.com/office/drawing/2014/main" id="{E5ED5A54-C02D-42BA-978E-5F92DDB9FE92}"/>
              </a:ext>
            </a:extLst>
          </p:cNvPr>
          <p:cNvGraphicFramePr>
            <a:graphicFrameLocks noGrp="1"/>
          </p:cNvGraphicFramePr>
          <p:nvPr>
            <p:ph idx="1"/>
            <p:extLst>
              <p:ext uri="{D42A27DB-BD31-4B8C-83A1-F6EECF244321}">
                <p14:modId xmlns:p14="http://schemas.microsoft.com/office/powerpoint/2010/main" val="85032393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833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3" name="Picture 72">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75" name="Rectangle 74">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thinking emoji">
            <a:extLst>
              <a:ext uri="{FF2B5EF4-FFF2-40B4-BE49-F238E27FC236}">
                <a16:creationId xmlns:a16="http://schemas.microsoft.com/office/drawing/2014/main" id="{7FAFA836-FDEB-4E7A-888E-750D891B2CC0}"/>
              </a:ext>
            </a:extLst>
          </p:cNvPr>
          <p:cNvPicPr>
            <a:picLocks noChangeAspect="1" noChangeArrowheads="1"/>
          </p:cNvPicPr>
          <p:nvPr/>
        </p:nvPicPr>
        <p:blipFill rotWithShape="1">
          <a:blip r:embed="rId4">
            <a:alphaModFix amt="40000"/>
            <a:extLst>
              <a:ext uri="{28A0092B-C50C-407E-A947-70E740481C1C}">
                <a14:useLocalDpi xmlns:a14="http://schemas.microsoft.com/office/drawing/2010/main" val="0"/>
              </a:ext>
            </a:extLst>
          </a:blip>
          <a:srcRect l="5353" r="575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506179-0A8F-41FA-9C58-52EEF567DC1A}"/>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a:t>Questions?</a:t>
            </a:r>
          </a:p>
        </p:txBody>
      </p:sp>
    </p:spTree>
    <p:extLst>
      <p:ext uri="{BB962C8B-B14F-4D97-AF65-F5344CB8AC3E}">
        <p14:creationId xmlns:p14="http://schemas.microsoft.com/office/powerpoint/2010/main" val="28967971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0</TotalTime>
  <Words>274</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Mad Mad world </vt:lpstr>
      <vt:lpstr>What are madlibs?</vt:lpstr>
      <vt:lpstr>What we did</vt:lpstr>
      <vt:lpstr>How this is relevant</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 Mad world </dc:title>
  <dc:creator>Mina Anis</dc:creator>
  <cp:lastModifiedBy>Mina Anis</cp:lastModifiedBy>
  <cp:revision>1</cp:revision>
  <dcterms:created xsi:type="dcterms:W3CDTF">2019-05-15T01:15:04Z</dcterms:created>
  <dcterms:modified xsi:type="dcterms:W3CDTF">2019-05-15T01:15:30Z</dcterms:modified>
</cp:coreProperties>
</file>