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3" r:id="rId4"/>
    <p:sldId id="271" r:id="rId5"/>
    <p:sldId id="275" r:id="rId6"/>
    <p:sldId id="276" r:id="rId7"/>
    <p:sldId id="272" r:id="rId8"/>
    <p:sldId id="273" r:id="rId9"/>
    <p:sldId id="274" r:id="rId10"/>
    <p:sldId id="260" r:id="rId11"/>
    <p:sldId id="261" r:id="rId12"/>
    <p:sldId id="262" r:id="rId13"/>
    <p:sldId id="267" r:id="rId14"/>
    <p:sldId id="268" r:id="rId15"/>
    <p:sldId id="269" r:id="rId16"/>
    <p:sldId id="264" r:id="rId17"/>
    <p:sldId id="265" r:id="rId18"/>
    <p:sldId id="26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Group 1</a:t>
          </a:r>
        </a:p>
      </dgm:t>
    </dgm:pt>
    <dgm:pt modelId="{ADEA5C60-BA03-45CE-8AE4-87E8350E817F}" type="parTrans" cxnId="{E88E6FD0-5EE8-42CE-8AC4-D71962510EE7}">
      <dgm:prSet/>
      <dgm:spPr/>
      <dgm:t>
        <a:bodyPr/>
        <a:lstStyle/>
        <a:p>
          <a:endParaRPr lang="en-US"/>
        </a:p>
      </dgm:t>
    </dgm:pt>
    <dgm:pt modelId="{8655DB40-16AB-41AF-B7B9-C009642A6E8E}" type="sibTrans" cxnId="{E88E6FD0-5EE8-42CE-8AC4-D71962510EE7}">
      <dgm:prSet/>
      <dgm:spPr/>
      <dgm:t>
        <a:bodyPr/>
        <a:lstStyle/>
        <a:p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Group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/>
        <a:lstStyle/>
        <a:p>
          <a:endParaRPr lang="en-US"/>
        </a:p>
      </dgm:t>
    </dgm:pt>
    <dgm:pt modelId="{9AC506A7-F034-46F5-B26F-46FD22856FB4}" type="sibTrans" cxnId="{1A254136-9EEE-43D0-BC71-1289B085104A}">
      <dgm:prSet/>
      <dgm:spPr/>
      <dgm:t>
        <a:bodyPr/>
        <a:lstStyle/>
        <a:p>
          <a:endParaRPr lang="en-US"/>
        </a:p>
      </dgm:t>
    </dgm:pt>
    <dgm:pt modelId="{8AEC6483-23EF-4414-8E2A-6A005181899E}">
      <dgm:prSet phldrT="[Text]"/>
      <dgm:spPr/>
      <dgm:t>
        <a:bodyPr/>
        <a:lstStyle/>
        <a:p>
          <a:r>
            <a:rPr lang="en-US" dirty="0"/>
            <a:t>Group 3</a:t>
          </a:r>
        </a:p>
      </dgm:t>
    </dgm:pt>
    <dgm:pt modelId="{526DBE94-00A7-461E-AF61-51DFFA468BD0}" type="parTrans" cxnId="{976405B9-79B8-494E-A105-801AB128A327}">
      <dgm:prSet/>
      <dgm:spPr/>
      <dgm:t>
        <a:bodyPr/>
        <a:lstStyle/>
        <a:p>
          <a:endParaRPr lang="en-US"/>
        </a:p>
      </dgm:t>
    </dgm:pt>
    <dgm:pt modelId="{C81D2561-AE20-4589-919A-5479573342B0}" type="sibTrans" cxnId="{976405B9-79B8-494E-A105-801AB128A327}">
      <dgm:prSet/>
      <dgm:spPr/>
      <dgm:t>
        <a:bodyPr/>
        <a:lstStyle/>
        <a:p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Group 4</a:t>
          </a:r>
        </a:p>
      </dgm:t>
    </dgm:pt>
    <dgm:pt modelId="{001921C4-E4A3-488C-B466-13D798BB2038}" type="parTrans" cxnId="{778F2B2A-B50E-4B4B-8031-BBB0BAF3076A}">
      <dgm:prSet/>
      <dgm:spPr/>
      <dgm:t>
        <a:bodyPr/>
        <a:lstStyle/>
        <a:p>
          <a:endParaRPr lang="en-US"/>
        </a:p>
      </dgm:t>
    </dgm:pt>
    <dgm:pt modelId="{B28DA56B-359A-427D-B40B-7C9A5E29DAD4}" type="sibTrans" cxnId="{778F2B2A-B50E-4B4B-8031-BBB0BAF3076A}">
      <dgm:prSet/>
      <dgm:spPr/>
      <dgm:t>
        <a:bodyPr/>
        <a:lstStyle/>
        <a:p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Group 5</a:t>
          </a:r>
        </a:p>
      </dgm:t>
    </dgm:pt>
    <dgm:pt modelId="{10182E5A-267A-4FF5-8BE4-365E5F0F59FD}" type="parTrans" cxnId="{4B45AE37-5E95-4459-A22C-A76A562E440A}">
      <dgm:prSet/>
      <dgm:spPr/>
      <dgm:t>
        <a:bodyPr/>
        <a:lstStyle/>
        <a:p>
          <a:endParaRPr lang="en-US"/>
        </a:p>
      </dgm:t>
    </dgm:pt>
    <dgm:pt modelId="{89F8EF12-ABE9-4852-AA60-32F3BE4FD92C}" type="sibTrans" cxnId="{4B45AE37-5E95-4459-A22C-A76A562E440A}">
      <dgm:prSet/>
      <dgm:spPr/>
      <dgm:t>
        <a:bodyPr/>
        <a:lstStyle/>
        <a:p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Group 6</a:t>
          </a:r>
        </a:p>
      </dgm:t>
    </dgm:pt>
    <dgm:pt modelId="{22E9EA7B-06A1-4DB0-8C13-4FDDC38F5300}" type="parTrans" cxnId="{89F86E09-7B46-4DCB-A438-8B1FC1DB0A71}">
      <dgm:prSet/>
      <dgm:spPr/>
      <dgm:t>
        <a:bodyPr/>
        <a:lstStyle/>
        <a:p>
          <a:endParaRPr lang="en-US"/>
        </a:p>
      </dgm:t>
    </dgm:pt>
    <dgm:pt modelId="{29B1D402-63E0-4277-B9B1-DE1AE207061C}" type="sibTrans" cxnId="{89F86E09-7B46-4DCB-A438-8B1FC1DB0A71}">
      <dgm:prSet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A4FAF7-2B1B-440D-AB04-52061A8327A8}" type="pres">
      <dgm:prSet presAssocID="{0EFAF7DB-220E-474B-A306-B18848A2E64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9/14/2017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9/14/2017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9/14/2017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9/14/2017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055" y="1623646"/>
            <a:ext cx="6858002" cy="18288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 </a:t>
            </a:r>
            <a:endParaRPr lang="en-US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6993" y="3452446"/>
            <a:ext cx="6858002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once deploy every where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9703" y="5527430"/>
            <a:ext cx="685800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/ mina anwer Lewes</a:t>
            </a:r>
            <a:br>
              <a:rPr lang="en-US" sz="23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3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01221926646</a:t>
            </a:r>
            <a:endParaRPr lang="en-US" sz="23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One </a:t>
            </a:r>
            <a:r>
              <a:rPr lang="en-US" dirty="0"/>
              <a:t>: Introduction to Our great </a:t>
            </a:r>
            <a:r>
              <a:rPr lang="en-US" dirty="0" smtClean="0"/>
              <a:t>    Visual </a:t>
            </a:r>
            <a:r>
              <a:rPr lang="en-US" dirty="0"/>
              <a:t>Studio (IDE)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graphicFrame>
        <p:nvGraphicFramePr>
          <p:cNvPr id="9" name="Content Placeholder 8" descr="Basic Block List showing 6 groups of boxes, each a different color, arranged from left to right and top to bottom by row with 2 boxes in each row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7475145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9" name="Picture Placeholder 8" descr="Three young children in raincoats holding hands and playing outsid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7" name="Picture Placeholder 6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661375"/>
            <a:ext cx="3203171" cy="3930818"/>
          </a:xfrm>
        </p:spPr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icture Placeholder 8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56119" y="188890"/>
            <a:ext cx="10058402" cy="1219200"/>
          </a:xfrm>
        </p:spPr>
        <p:txBody>
          <a:bodyPr/>
          <a:lstStyle/>
          <a:p>
            <a:r>
              <a:rPr lang="en-US" b="1" dirty="0" smtClean="0"/>
              <a:t>Content</a:t>
            </a:r>
            <a:r>
              <a:rPr lang="en-US" dirty="0" smtClean="0"/>
              <a:t> :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1065" y="1524000"/>
            <a:ext cx="10869769" cy="4457700"/>
          </a:xfrm>
        </p:spPr>
        <p:txBody>
          <a:bodyPr>
            <a:normAutofit/>
          </a:bodyPr>
          <a:lstStyle/>
          <a:p>
            <a:r>
              <a:rPr lang="en-US" dirty="0" smtClean="0"/>
              <a:t>Chapter one   : Introduction to Our </a:t>
            </a:r>
            <a:r>
              <a:rPr lang="en-US" dirty="0"/>
              <a:t>great IDE (Visual Studio) </a:t>
            </a:r>
            <a:r>
              <a:rPr lang="en-US" dirty="0" smtClean="0"/>
              <a:t>.</a:t>
            </a:r>
            <a:endParaRPr dirty="0" smtClean="0"/>
          </a:p>
          <a:p>
            <a:r>
              <a:rPr lang="en-US" dirty="0" smtClean="0"/>
              <a:t>Chapter Two  : Basic Programming Concepts. </a:t>
            </a:r>
            <a:endParaRPr dirty="0" smtClean="0"/>
          </a:p>
          <a:p>
            <a:r>
              <a:rPr lang="en-US" dirty="0" smtClean="0"/>
              <a:t>Chapter three : classes and objects . </a:t>
            </a:r>
          </a:p>
          <a:p>
            <a:r>
              <a:rPr lang="en-US" dirty="0" smtClean="0"/>
              <a:t>Chapter Four  : OOP Concepts .</a:t>
            </a:r>
          </a:p>
          <a:p>
            <a:r>
              <a:rPr lang="en-US" dirty="0" smtClean="0"/>
              <a:t>Chapter Five   : C Sharp Fundamentals.</a:t>
            </a:r>
          </a:p>
          <a:p>
            <a:r>
              <a:rPr lang="en-US" dirty="0" smtClean="0"/>
              <a:t>Chapter Six    : Diving in Dot NET Framework 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283" y="1828800"/>
            <a:ext cx="6858002" cy="1828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One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110" y="3657600"/>
            <a:ext cx="8667482" cy="914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Introduction </a:t>
            </a:r>
            <a:r>
              <a:rPr lang="en-US" sz="2800" b="1" dirty="0"/>
              <a:t>to Our great </a:t>
            </a:r>
            <a:r>
              <a:rPr lang="en-US" sz="2800" b="1" dirty="0" smtClean="0"/>
              <a:t>IDE (Visual Studio) 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78794"/>
            <a:ext cx="10058402" cy="50347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6739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Chapter One Content’s: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032" y="1828800"/>
            <a:ext cx="6858002" cy="1828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Two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829" y="3657600"/>
            <a:ext cx="8667482" cy="914400"/>
          </a:xfrm>
        </p:spPr>
        <p:txBody>
          <a:bodyPr>
            <a:noAutofit/>
          </a:bodyPr>
          <a:lstStyle/>
          <a:p>
            <a:r>
              <a:rPr lang="en-US" sz="2800" b="1" dirty="0"/>
              <a:t>Basic Programming Concepts.</a:t>
            </a:r>
          </a:p>
        </p:txBody>
      </p:sp>
    </p:spTree>
    <p:extLst>
      <p:ext uri="{BB962C8B-B14F-4D97-AF65-F5344CB8AC3E}">
        <p14:creationId xmlns:p14="http://schemas.microsoft.com/office/powerpoint/2010/main" val="18095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78794"/>
            <a:ext cx="10058402" cy="5034783"/>
          </a:xfrm>
        </p:spPr>
        <p:txBody>
          <a:bodyPr/>
          <a:lstStyle/>
          <a:p>
            <a:r>
              <a:rPr lang="en-US" dirty="0" smtClean="0"/>
              <a:t>1- hello world Program . </a:t>
            </a:r>
          </a:p>
          <a:p>
            <a:r>
              <a:rPr lang="en-US" dirty="0" smtClean="0"/>
              <a:t>2- Variables and Operators . </a:t>
            </a:r>
          </a:p>
          <a:p>
            <a:r>
              <a:rPr lang="en-US" dirty="0" smtClean="0"/>
              <a:t>2- Read , Write From Console Screen .</a:t>
            </a:r>
          </a:p>
          <a:p>
            <a:r>
              <a:rPr lang="en-US" dirty="0" smtClean="0"/>
              <a:t>3- Conditional Statements .</a:t>
            </a:r>
          </a:p>
          <a:p>
            <a:r>
              <a:rPr lang="en-US" dirty="0" smtClean="0"/>
              <a:t>4- Looping .</a:t>
            </a:r>
          </a:p>
          <a:p>
            <a:r>
              <a:rPr lang="en-US" dirty="0" smtClean="0"/>
              <a:t>5- Functions </a:t>
            </a:r>
            <a:r>
              <a:rPr lang="en-US" smtClean="0"/>
              <a:t>. </a:t>
            </a:r>
          </a:p>
          <a:p>
            <a:r>
              <a:rPr lang="en-US"/>
              <a:t>6</a:t>
            </a:r>
            <a:endParaRPr lang="en-US" dirty="0" smtClean="0"/>
          </a:p>
          <a:p>
            <a:r>
              <a:rPr lang="en-US" dirty="0" smtClean="0"/>
              <a:t>6- Project 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6739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Chapter One Content’s: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6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118</TotalTime>
  <Words>238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Segoe Print</vt:lpstr>
      <vt:lpstr>Nature Illustration 16x9</vt:lpstr>
      <vt:lpstr>Xamarin </vt:lpstr>
      <vt:lpstr>Content : </vt:lpstr>
      <vt:lpstr>Chapter One </vt:lpstr>
      <vt:lpstr>Chapter One Content’s:</vt:lpstr>
      <vt:lpstr>Chapter Two</vt:lpstr>
      <vt:lpstr>Chapter One Content’s:</vt:lpstr>
      <vt:lpstr>PowerPoint Presentation</vt:lpstr>
      <vt:lpstr>PowerPoint Presentation</vt:lpstr>
      <vt:lpstr>PowerPoint Presentation</vt:lpstr>
      <vt:lpstr>Chapter One : Introduction to Our great     Visual Studio (IDE) </vt:lpstr>
      <vt:lpstr>Two Content Layout with SmartArt</vt:lpstr>
      <vt:lpstr>Picture with Caption Layout</vt:lpstr>
      <vt:lpstr>Add a Slide Title - 1</vt:lpstr>
      <vt:lpstr>Add a Slide Title - 2</vt:lpstr>
      <vt:lpstr>Add a Slide Title - 3</vt:lpstr>
      <vt:lpstr>Add a Slide Title - 5</vt:lpstr>
      <vt:lpstr>Add a Slide Title - 6</vt:lpstr>
      <vt:lpstr>PowerPoint Presentation</vt:lpstr>
      <vt:lpstr>Add a Slide Title - 7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</dc:title>
  <dc:creator>Mina Lewes Software Development Engineer</dc:creator>
  <cp:lastModifiedBy>Mina Lewes Software Development Engineer</cp:lastModifiedBy>
  <cp:revision>26</cp:revision>
  <dcterms:created xsi:type="dcterms:W3CDTF">2017-09-13T12:56:17Z</dcterms:created>
  <dcterms:modified xsi:type="dcterms:W3CDTF">2017-09-14T13:02:01Z</dcterms:modified>
</cp:coreProperties>
</file>