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80" d="100"/>
          <a:sy n="80" d="100"/>
        </p:scale>
        <p:origin x="-102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8/5/2014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8/5/2014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8/5/2014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8/5/2014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52" y="1062975"/>
            <a:ext cx="2894247" cy="5596760"/>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endParaRPr lang="en-US" sz="1400" dirty="0" smtClean="0">
              <a:cs typeface="B Nazanin" pitchFamily="2" charset="-78"/>
            </a:endParaRPr>
          </a:p>
          <a:p>
            <a:pPr algn="just" rtl="1"/>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a:t>
            </a:r>
            <a:r>
              <a:rPr lang="en-US" sz="1400" dirty="0" smtClean="0">
                <a:cs typeface="B Nazanin" pitchFamily="2" charset="-78"/>
              </a:rPr>
              <a:t> </a:t>
            </a:r>
            <a:r>
              <a:rPr lang="fa-IR" sz="1400" dirty="0" smtClean="0">
                <a:cs typeface="B Nazanin" pitchFamily="2" charset="-78"/>
              </a:rPr>
              <a:t> (افراد بدون نام کاربری)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8" y="997996"/>
            <a:ext cx="2877790" cy="561854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1" y="1061621"/>
            <a:ext cx="4979016" cy="5262979"/>
          </a:xfrm>
          <a:prstGeom prst="rect">
            <a:avLst/>
          </a:prstGeom>
        </p:spPr>
        <p:txBody>
          <a:bodyPr wrap="square">
            <a:spAutoFit/>
          </a:bodyPr>
          <a:lstStyle/>
          <a:p>
            <a:pPr algn="just" rtl="1"/>
            <a:r>
              <a:rPr lang="fa-IR" sz="1200" dirty="0">
                <a:solidFill>
                  <a:srgbClr val="FF0000"/>
                </a:solidFill>
                <a:latin typeface="Tahoma" pitchFamily="34" charset="0"/>
                <a:ea typeface="Tahoma" pitchFamily="34" charset="0"/>
                <a:cs typeface="B Nazanin" pitchFamily="2" charset="-78"/>
              </a:rPr>
              <a:t>1- </a:t>
            </a:r>
            <a:r>
              <a:rPr lang="fa-IR" sz="1200" dirty="0">
                <a:latin typeface="Tahoma" pitchFamily="34" charset="0"/>
                <a:ea typeface="Tahoma" pitchFamily="34" charset="0"/>
                <a:cs typeface="B Nazanin" pitchFamily="2" charset="-78"/>
              </a:rPr>
              <a:t>با کلیک بر روی این قسمت، نرم‌افزار بسته  می‌شود</a:t>
            </a:r>
            <a:r>
              <a:rPr lang="fa-IR" sz="1200" dirty="0" smtClean="0">
                <a:latin typeface="Tahoma" pitchFamily="34" charset="0"/>
                <a:ea typeface="Tahoma" pitchFamily="34" charset="0"/>
                <a:cs typeface="B Nazanin" pitchFamily="2" charset="-78"/>
              </a:rPr>
              <a:t>.</a:t>
            </a:r>
            <a:endParaRPr lang="en-US" sz="1200" dirty="0" smtClean="0">
              <a:latin typeface="Tahoma" pitchFamily="34" charset="0"/>
              <a:ea typeface="Tahoma" pitchFamily="34" charset="0"/>
              <a:cs typeface="B Nazanin" pitchFamily="2" charset="-78"/>
            </a:endParaRPr>
          </a:p>
          <a:p>
            <a:pPr algn="just" rtl="1"/>
            <a:endParaRPr lang="en-US"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2</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a:t>
            </a:r>
            <a:r>
              <a:rPr lang="fa-IR" sz="1200" dirty="0" smtClean="0">
                <a:latin typeface="Tahoma" pitchFamily="34" charset="0"/>
                <a:ea typeface="Tahoma" pitchFamily="34" charset="0"/>
                <a:cs typeface="B Nazanin" pitchFamily="2" charset="-78"/>
              </a:rPr>
              <a:t>از نرم‌افزار خارج می‌شوید و دوباره صفحه ورود به نرم‌افزار نمایش داده می‌شود تا دوباره نام کاربری و رمز عبور را وارد کنید.</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3</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پنجره نرم‌افزار به </a:t>
            </a:r>
            <a:r>
              <a:rPr lang="en-US" sz="1200" dirty="0">
                <a:latin typeface="Tahoma" pitchFamily="34" charset="0"/>
                <a:ea typeface="Tahoma" pitchFamily="34" charset="0"/>
                <a:cs typeface="B Nazanin" pitchFamily="2" charset="-78"/>
              </a:rPr>
              <a:t>Tray Icon</a:t>
            </a:r>
            <a:r>
              <a:rPr lang="fa-IR" sz="1200" dirty="0">
                <a:latin typeface="Tahoma" pitchFamily="34" charset="0"/>
                <a:ea typeface="Tahoma" pitchFamily="34" charset="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4</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کوچک کردن پنجره نرم‌افزار بر روی این قسمت کلیک کنید.</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5</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برقراری تماس تصویری فقط بین دو نفر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6</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تشکیل جلسه‌ی چند نفره و یا حضور فرد در چنین </a:t>
            </a:r>
            <a:r>
              <a:rPr lang="fa-IR" sz="1200" dirty="0" smtClean="0">
                <a:latin typeface="Tahoma" pitchFamily="34" charset="0"/>
                <a:ea typeface="Tahoma" pitchFamily="34" charset="0"/>
                <a:cs typeface="B Nazanin" pitchFamily="2" charset="-78"/>
              </a:rPr>
              <a:t>جلسه</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7</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تماس‌های خاص </a:t>
            </a:r>
            <a:r>
              <a:rPr lang="fa-IR" sz="1200" dirty="0" smtClean="0">
                <a:latin typeface="Tahoma" pitchFamily="34" charset="0"/>
                <a:ea typeface="Tahoma" pitchFamily="34" charset="0"/>
                <a:cs typeface="B Nazanin" pitchFamily="2" charset="-78"/>
              </a:rPr>
              <a:t>شامل تماس </a:t>
            </a:r>
            <a:r>
              <a:rPr lang="fa-IR" sz="1200" dirty="0">
                <a:latin typeface="Tahoma" pitchFamily="34" charset="0"/>
                <a:ea typeface="Tahoma" pitchFamily="34" charset="0"/>
                <a:cs typeface="B Nazanin" pitchFamily="2" charset="-78"/>
              </a:rPr>
              <a:t>به شماره افراد، تماس بین سازمانی و تماس با دستگاه‌های </a:t>
            </a:r>
            <a:r>
              <a:rPr lang="fa-IR" sz="1200" dirty="0" smtClean="0">
                <a:latin typeface="Tahoma" pitchFamily="34" charset="0"/>
                <a:ea typeface="Tahoma" pitchFamily="34" charset="0"/>
                <a:cs typeface="B Nazanin" pitchFamily="2" charset="-78"/>
              </a:rPr>
              <a:t>قدیمی</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8</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تنظیمات نرم </a:t>
            </a:r>
            <a:r>
              <a:rPr lang="fa-IR" sz="1200" dirty="0" smtClean="0">
                <a:latin typeface="Tahoma" pitchFamily="34" charset="0"/>
                <a:ea typeface="Tahoma" pitchFamily="34" charset="0"/>
                <a:cs typeface="B Nazanin" pitchFamily="2" charset="-78"/>
              </a:rPr>
              <a:t>افزار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9</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کیفیت ارتباط شبکه‌تان با مرکز داده‌ی شوکا در هر لحظه توسط این آنتن کوچک نمایش داده می‌شود</a:t>
            </a:r>
            <a:r>
              <a:rPr lang="fa-IR" sz="1200" dirty="0" smtClean="0">
                <a:latin typeface="Tahoma" pitchFamily="34" charset="0"/>
                <a:ea typeface="Tahoma" pitchFamily="34" charset="0"/>
                <a:cs typeface="B Nazanin" pitchFamily="2" charset="-78"/>
              </a:rPr>
              <a:t>.</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10</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اطمینان یافتن از صحت کارکرد میکروفون، بلندگو و دوربین‌تان بر روی این قسمت کلیک کنید</a:t>
            </a:r>
            <a:r>
              <a:rPr lang="fa-IR" sz="1200" dirty="0" smtClean="0">
                <a:latin typeface="Tahoma" pitchFamily="34" charset="0"/>
                <a:ea typeface="Tahoma" pitchFamily="34" charset="0"/>
                <a:cs typeface="B Nazanin" pitchFamily="2" charset="-78"/>
              </a:rPr>
              <a:t>. </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11</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200" dirty="0" smtClean="0">
                <a:latin typeface="Tahoma" pitchFamily="34" charset="0"/>
                <a:ea typeface="Tahoma" pitchFamily="34" charset="0"/>
                <a:cs typeface="B Nazanin" pitchFamily="2" charset="-78"/>
              </a:rPr>
              <a:t>. </a:t>
            </a:r>
            <a:endParaRPr lang="fa-IR" sz="1200" dirty="0">
              <a:latin typeface="Tahoma" pitchFamily="34" charset="0"/>
              <a:ea typeface="Tahoma" pitchFamily="34" charset="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en-US" dirty="0" smtClean="0">
                <a:solidFill>
                  <a:srgbClr val="FF0000"/>
                </a:solidFill>
              </a:rPr>
              <a:t>9</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974513" y="5434805"/>
            <a:ext cx="435187"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cxnSp>
        <p:nvCxnSpPr>
          <p:cNvPr id="73" name="Straight Arrow Connector 72"/>
          <p:cNvCxnSpPr>
            <a:stCxn id="72" idx="2"/>
          </p:cNvCxnSpPr>
          <p:nvPr/>
        </p:nvCxnSpPr>
        <p:spPr>
          <a:xfrm>
            <a:off x="2192107"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593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6141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01748" y="1418893"/>
            <a:ext cx="365252"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4</a:t>
            </a:r>
            <a:endParaRPr lang="en-US" dirty="0">
              <a:solidFill>
                <a:srgbClr val="FF0000"/>
              </a:solidFill>
              <a:latin typeface="Arial" pitchFamily="34" charset="0"/>
              <a:cs typeface="Arial" pitchFamily="34" charset="0"/>
            </a:endParaRPr>
          </a:p>
        </p:txBody>
      </p:sp>
      <p:cxnSp>
        <p:nvCxnSpPr>
          <p:cNvPr id="27" name="Straight Arrow Connector 26"/>
          <p:cNvCxnSpPr>
            <a:stCxn id="26" idx="0"/>
          </p:cNvCxnSpPr>
          <p:nvPr/>
        </p:nvCxnSpPr>
        <p:spPr>
          <a:xfrm flipV="1">
            <a:off x="2484374" y="1195451"/>
            <a:ext cx="0" cy="223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آدرس پورتال ورودتان به نرم 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8" y="1019249"/>
            <a:ext cx="2883910" cy="564880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307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26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838493"/>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4023159"/>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57079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752100"/>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این قسمت،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24" y="1072783"/>
            <a:ext cx="6416847" cy="55684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ارسال پیام حین کنفرانس</a:t>
            </a:r>
            <a:endParaRPr lang="en-US" sz="2800" dirty="0"/>
          </a:p>
        </p:txBody>
      </p:sp>
      <p:sp>
        <p:nvSpPr>
          <p:cNvPr id="33" name="TextBox 32"/>
          <p:cNvSpPr txBox="1"/>
          <p:nvPr/>
        </p:nvSpPr>
        <p:spPr>
          <a:xfrm>
            <a:off x="681729"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3"/>
          </p:cNvCxnSpPr>
          <p:nvPr/>
        </p:nvCxnSpPr>
        <p:spPr>
          <a:xfrm>
            <a:off x="994635"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1729"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3"/>
          </p:cNvCxnSpPr>
          <p:nvPr/>
        </p:nvCxnSpPr>
        <p:spPr>
          <a:xfrm>
            <a:off x="994635"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1729"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3"/>
          </p:cNvCxnSpPr>
          <p:nvPr/>
        </p:nvCxnSpPr>
        <p:spPr>
          <a:xfrm>
            <a:off x="994635"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1729"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3"/>
          </p:cNvCxnSpPr>
          <p:nvPr/>
        </p:nvCxnSpPr>
        <p:spPr>
          <a:xfrm>
            <a:off x="994635"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1219200"/>
            <a:ext cx="4267200" cy="2677656"/>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پنجره پیامهای ارسالی و دریافتی شما</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پیام، گیرنده پیام خود را مشخص کنید. گیرنده پیش فرض همه است یعنی همه اعضای جلسه پیامتان را خواهند دید.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تعیین گیرنده در بخش فوق، متن پیام ارسالی‌تان را اینجا تایپ کنید و سپس روی دکمه ارسال کلیک کنید.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تایپ پیام‌تان، روی این دکمه کلیک کنید تا پیام ارسال شود.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ارسال یا خواندن پیام‌های موردنظرتان، روی این دکمه کلیک کنید تا پنجره ارسال پیام بسته شود.</a:t>
            </a:r>
          </a:p>
        </p:txBody>
      </p:sp>
      <p:sp>
        <p:nvSpPr>
          <p:cNvPr id="38" name="TextBox 37"/>
          <p:cNvSpPr txBox="1"/>
          <p:nvPr/>
        </p:nvSpPr>
        <p:spPr>
          <a:xfrm>
            <a:off x="685800"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9" name="Straight Arrow Connector 38"/>
          <p:cNvCxnSpPr>
            <a:stCxn id="38" idx="3"/>
          </p:cNvCxnSpPr>
          <p:nvPr/>
        </p:nvCxnSpPr>
        <p:spPr>
          <a:xfrm>
            <a:off x="998706"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9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5" y="929452"/>
            <a:ext cx="2914636" cy="56361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74856"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8668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3012708" y="4171351"/>
            <a:ext cx="657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18" y="1526562"/>
            <a:ext cx="2934110" cy="36009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sp>
        <p:nvSpPr>
          <p:cNvPr id="7" name="TextBox 6"/>
          <p:cNvSpPr txBox="1"/>
          <p:nvPr/>
        </p:nvSpPr>
        <p:spPr>
          <a:xfrm>
            <a:off x="3669065" y="198103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819400" y="2165704"/>
            <a:ext cx="849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5623" y="2849913"/>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438400" y="3034579"/>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5623" y="314918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673827" y="333385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65623" y="418481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438400" y="4369482"/>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5623" y="152400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3279507" y="170866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60" y="1479869"/>
            <a:ext cx="2934110" cy="361047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1961227"/>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145893"/>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2993568"/>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178234"/>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2100"/>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46766"/>
            <a:ext cx="1105182" cy="8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752190" y="1945413"/>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895600" y="2130079"/>
            <a:ext cx="8565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48748" y="150025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3362632" y="168491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5" y="1719967"/>
            <a:ext cx="2934110" cy="414395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sp>
        <p:nvSpPr>
          <p:cNvPr id="5" name="TextBox 4"/>
          <p:cNvSpPr txBox="1"/>
          <p:nvPr/>
        </p:nvSpPr>
        <p:spPr>
          <a:xfrm>
            <a:off x="3675990" y="28597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044434"/>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31520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49986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808025"/>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3992691"/>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25335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43801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832" y="871074"/>
            <a:ext cx="5194588" cy="58859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16" y="963304"/>
            <a:ext cx="2975014"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هفته یا ماه اخیر بر روی این قسمت کلیک کنید.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4419</TotalTime>
  <Words>4318</Words>
  <Application>Microsoft Office PowerPoint</Application>
  <PresentationFormat>On-screen Show (4:3)</PresentationFormat>
  <Paragraphs>491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lpstr>راهنمای پنجره ارسال پیام حین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204</cp:revision>
  <dcterms:created xsi:type="dcterms:W3CDTF">2014-06-23T08:21:24Z</dcterms:created>
  <dcterms:modified xsi:type="dcterms:W3CDTF">2014-08-05T12:50:41Z</dcterms:modified>
</cp:coreProperties>
</file>