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80" d="100"/>
          <a:sy n="80" d="100"/>
        </p:scale>
        <p:origin x="-1026"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05" y="914401"/>
            <a:ext cx="3026296" cy="5785835"/>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
        <p:nvSpPr>
          <p:cNvPr id="18" name="Rectangle 17"/>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7" name="Right Brace 16"/>
          <p:cNvSpPr/>
          <p:nvPr/>
        </p:nvSpPr>
        <p:spPr>
          <a:xfrm>
            <a:off x="3352801" y="1282122"/>
            <a:ext cx="152400" cy="201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270000"/>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86792" y="4893091"/>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2"/>
          </p:cNvCxnSpPr>
          <p:nvPr/>
        </p:nvCxnSpPr>
        <p:spPr>
          <a:xfrm>
            <a:off x="2043245" y="5262423"/>
            <a:ext cx="0" cy="42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4025238" y="914400"/>
            <a:ext cx="4763777" cy="547842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en-US" sz="1400" dirty="0" smtClean="0">
              <a:solidFill>
                <a:srgbClr val="FF0000"/>
              </a:solidFill>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p>
          <a:p>
            <a:pPr algn="just" rtl="1"/>
            <a:endParaRPr lang="fa-IR" sz="1400" dirty="0">
              <a:solidFill>
                <a:srgbClr val="FF0000"/>
              </a:solidFill>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endParaRPr lang="fa-IR" sz="1400" dirty="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endParaRPr lang="fa-IR" sz="1400" dirty="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
        <p:nvSpPr>
          <p:cNvPr id="31" name="Rectangle 30"/>
          <p:cNvSpPr/>
          <p:nvPr/>
        </p:nvSpPr>
        <p:spPr>
          <a:xfrm>
            <a:off x="3596951" y="63820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82000"/>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8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4800" y="1245114"/>
            <a:ext cx="4953000"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 (با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r>
              <a:rPr lang="fa-IR" sz="1400" dirty="0">
                <a:cs typeface="B Nazanin" pitchFamily="2" charset="-78"/>
              </a:rPr>
              <a:t> (با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اگر دیدن تصویر این فرد در حین جلسه برایتان مهم است و می‌خواهید حتی با ورود افراد دیگربه جلسه، همواره تصویر این فرد را ببینید، روی این دکمه کلیک کنید.</a:t>
            </a:r>
          </a:p>
          <a:p>
            <a:pPr algn="just" rtl="1"/>
            <a:endParaRPr lang="fa-IR" sz="1400" dirty="0" smtClean="0">
              <a:cs typeface="B Nazanin" pitchFamily="2" charset="-78"/>
            </a:endParaRPr>
          </a:p>
          <a:p>
            <a:pPr algn="just" rtl="1"/>
            <a:r>
              <a:rPr lang="en-US" sz="1400" dirty="0" smtClean="0">
                <a:solidFill>
                  <a:srgbClr val="FF0000"/>
                </a:solidFill>
              </a:rPr>
              <a:t>4</a:t>
            </a:r>
            <a:r>
              <a:rPr lang="fa-IR" sz="1400" dirty="0" smtClean="0">
                <a:solidFill>
                  <a:srgbClr val="FF0000"/>
                </a:solidFill>
              </a:rPr>
              <a:t>-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25" name="TextBox 24"/>
          <p:cNvSpPr txBox="1"/>
          <p:nvPr/>
        </p:nvSpPr>
        <p:spPr>
          <a:xfrm>
            <a:off x="3171825" y="394207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3510685" y="4126737"/>
            <a:ext cx="756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21" y="985549"/>
            <a:ext cx="2917037"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935534"/>
            <a:ext cx="4505029" cy="5693866"/>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با کلیک بر روی این قسمت، نرم‌افزار بسته  می‌شود.</a:t>
            </a:r>
          </a:p>
          <a:p>
            <a:pPr algn="just" rtl="1"/>
            <a:endParaRPr lang="fa-IR" sz="1400" dirty="0">
              <a:cs typeface="B Nazanin" pitchFamily="2" charset="-78"/>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با کلیک بر روی این قسمت، پنجره نرم‌افزار به </a:t>
            </a:r>
            <a:r>
              <a:rPr lang="en-US" sz="1400" dirty="0">
                <a:cs typeface="B Nazanin" pitchFamily="2" charset="-78"/>
              </a:rPr>
              <a:t>Tray Icon</a:t>
            </a:r>
            <a:r>
              <a:rPr lang="fa-IR" sz="1400" dirty="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برای کوچک کردن پنجره نرم‌افزار بر روی این قسمت کلیک کنید.</a:t>
            </a:r>
          </a:p>
          <a:p>
            <a:pPr algn="just" rtl="1"/>
            <a:endParaRPr lang="en-US" sz="1400" dirty="0">
              <a:solidFill>
                <a:srgbClr val="FF0000"/>
              </a:solidFill>
              <a:cs typeface="B Nazanin" pitchFamily="2" charset="-78"/>
            </a:endParaRPr>
          </a:p>
          <a:p>
            <a:pPr algn="just" rtl="1"/>
            <a:r>
              <a:rPr lang="fa-IR" sz="1400" dirty="0">
                <a:solidFill>
                  <a:srgbClr val="FF0000"/>
                </a:solidFill>
              </a:rPr>
              <a:t>4-</a:t>
            </a:r>
            <a:r>
              <a:rPr lang="fa-IR" sz="1400" dirty="0">
                <a:cs typeface="B Nazanin" pitchFamily="2" charset="-78"/>
              </a:rPr>
              <a:t> بخش مربوط به برقراری تماس تصویری فقط بین دو نفر</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بخش مربوط به تشکیل جلسه‌ی چند نفره و یا حضور فرد در چنین جلسه</a:t>
            </a:r>
          </a:p>
          <a:p>
            <a:pPr algn="just" rtl="1"/>
            <a:endParaRPr lang="en-US" sz="1400" dirty="0">
              <a:solidFill>
                <a:srgbClr val="FF0000"/>
              </a:solidFill>
            </a:endParaRPr>
          </a:p>
          <a:p>
            <a:pPr algn="just" rtl="1"/>
            <a:r>
              <a:rPr lang="fa-IR" sz="1400" dirty="0">
                <a:solidFill>
                  <a:srgbClr val="FF0000"/>
                </a:solidFill>
              </a:rPr>
              <a:t>6-</a:t>
            </a:r>
            <a:r>
              <a:rPr lang="fa-IR" sz="1400" dirty="0">
                <a:cs typeface="B Nazanin" pitchFamily="2" charset="-78"/>
              </a:rPr>
              <a:t> بخش مربوط به تماس‌های خاص (تماس به شماره افراد، تماس بین سازمانی و تماس با دستگاه‌های قدیمی)</a:t>
            </a:r>
          </a:p>
          <a:p>
            <a:pPr algn="just" rtl="1"/>
            <a:endParaRPr lang="en-US" sz="1400" dirty="0">
              <a:solidFill>
                <a:srgbClr val="FF0000"/>
              </a:solidFill>
            </a:endParaRPr>
          </a:p>
          <a:p>
            <a:pPr algn="just" rtl="1"/>
            <a:r>
              <a:rPr lang="fa-IR" sz="1400" dirty="0">
                <a:solidFill>
                  <a:srgbClr val="FF0000"/>
                </a:solidFill>
              </a:rPr>
              <a:t>7-</a:t>
            </a:r>
            <a:r>
              <a:rPr lang="fa-IR" sz="1400" dirty="0">
                <a:solidFill>
                  <a:srgbClr val="FF0000"/>
                </a:solidFill>
                <a:cs typeface="B Nazanin" pitchFamily="2" charset="-78"/>
              </a:rPr>
              <a:t> </a:t>
            </a:r>
            <a:r>
              <a:rPr lang="fa-IR" sz="1400" dirty="0">
                <a:cs typeface="B Nazanin" pitchFamily="2" charset="-78"/>
              </a:rPr>
              <a:t>بخش مربوط به تنظیمات نرم افزار</a:t>
            </a:r>
          </a:p>
          <a:p>
            <a:pPr algn="just" rtl="1"/>
            <a:endParaRPr lang="fa-IR" sz="1400" dirty="0">
              <a:cs typeface="B Nazanin" pitchFamily="2" charset="-78"/>
            </a:endParaRPr>
          </a:p>
          <a:p>
            <a:pPr algn="just" rtl="1"/>
            <a:r>
              <a:rPr lang="fa-IR" sz="1400" dirty="0">
                <a:solidFill>
                  <a:srgbClr val="FF0000"/>
                </a:solidFill>
              </a:rPr>
              <a:t>8- </a:t>
            </a:r>
            <a:r>
              <a:rPr lang="fa-IR" sz="1400" dirty="0">
                <a:cs typeface="B Nazanin" pitchFamily="2" charset="-78"/>
              </a:rPr>
              <a:t>کیفیت ارتباط شبکه‌تان با مرکز داده‌ی شوکا در هر لحظه توسط این آنتن کوچک نمایش داده می‌شود.</a:t>
            </a:r>
          </a:p>
          <a:p>
            <a:pPr algn="just" rtl="1"/>
            <a:endParaRPr lang="fa-IR" sz="1400" dirty="0">
              <a:cs typeface="B Nazanin" pitchFamily="2" charset="-78"/>
            </a:endParaRPr>
          </a:p>
          <a:p>
            <a:pPr algn="just" rtl="1"/>
            <a:r>
              <a:rPr lang="fa-IR" sz="1400" dirty="0">
                <a:solidFill>
                  <a:srgbClr val="FF0000"/>
                </a:solidFill>
              </a:rPr>
              <a:t>9- </a:t>
            </a:r>
            <a:r>
              <a:rPr lang="fa-IR" sz="1400" dirty="0">
                <a:cs typeface="B Nazanin" pitchFamily="2" charset="-78"/>
              </a:rPr>
              <a:t>برای اطمینان یافتن از صحت کارکرد میکروفون، بلندگو و دوربین‌تان بر روی این قسمت کلیک کنید.</a:t>
            </a:r>
          </a:p>
          <a:p>
            <a:pPr algn="just" rtl="1"/>
            <a:endParaRPr lang="fa-IR" sz="1400" dirty="0">
              <a:cs typeface="B Nazanin" pitchFamily="2" charset="-78"/>
            </a:endParaRPr>
          </a:p>
          <a:p>
            <a:pPr algn="just" rtl="1"/>
            <a:r>
              <a:rPr lang="fa-IR" sz="1400" dirty="0">
                <a:solidFill>
                  <a:srgbClr val="FF0000"/>
                </a:solidFill>
              </a:rPr>
              <a:t>10- </a:t>
            </a:r>
            <a:r>
              <a:rPr lang="fa-IR" sz="1400" dirty="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p>
        </p:txBody>
      </p:sp>
      <p:sp>
        <p:nvSpPr>
          <p:cNvPr id="56" name="TextBox 55"/>
          <p:cNvSpPr txBox="1"/>
          <p:nvPr/>
        </p:nvSpPr>
        <p:spPr>
          <a:xfrm>
            <a:off x="2994764"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86465"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2270830"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218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3766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40120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جزئیات کیفیت صدا و تصویر هر یک از شرکت 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بر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492" y="976952"/>
            <a:ext cx="2942514" cy="571086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p>
        </p:txBody>
      </p:sp>
      <p:sp>
        <p:nvSpPr>
          <p:cNvPr id="39" name="Rectangle 38"/>
          <p:cNvSpPr/>
          <p:nvPr/>
        </p:nvSpPr>
        <p:spPr>
          <a:xfrm>
            <a:off x="3670274" y="396293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2816334" y="4147601"/>
            <a:ext cx="853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3352801"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3335153"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6"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1450"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6" name="Picture 2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a:t>
            </a:r>
            <a:r>
              <a:rPr lang="fa-IR" sz="2800" dirty="0" smtClean="0">
                <a:solidFill>
                  <a:srgbClr val="0070C0"/>
                </a:solidFill>
                <a:cs typeface="B Titr" pitchFamily="2" charset="-78"/>
              </a:rPr>
              <a:t>دستگا</a:t>
            </a:r>
            <a:r>
              <a:rPr lang="fa-IR" sz="2800" dirty="0" smtClean="0">
                <a:solidFill>
                  <a:srgbClr val="0070C0"/>
                </a:solidFill>
                <a:cs typeface="B Titr" pitchFamily="2" charset="-78"/>
              </a:rPr>
              <a:t>ه‌</a:t>
            </a:r>
            <a:r>
              <a:rPr lang="fa-IR" sz="2800" dirty="0" smtClean="0">
                <a:solidFill>
                  <a:srgbClr val="0070C0"/>
                </a:solidFill>
                <a:cs typeface="B Titr" pitchFamily="2" charset="-78"/>
              </a:rPr>
              <a:t>های صوتی</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4984" y="1672874"/>
            <a:ext cx="2626718" cy="3203926"/>
          </a:xfrm>
          <a:prstGeom prst="rect">
            <a:avLst/>
          </a:prstGeom>
        </p:spPr>
      </p:pic>
      <p:sp>
        <p:nvSpPr>
          <p:cNvPr id="7" name="TextBox 6"/>
          <p:cNvSpPr txBox="1"/>
          <p:nvPr/>
        </p:nvSpPr>
        <p:spPr>
          <a:xfrm>
            <a:off x="3318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539624" y="2238323"/>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5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323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5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323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323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15298" y="1655994"/>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2929182" y="1840660"/>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a:t>
            </a:r>
            <a:r>
              <a:rPr lang="fa-IR" sz="1400" dirty="0" smtClean="0">
                <a:cs typeface="B Nazanin" pitchFamily="2" charset="-78"/>
              </a:rPr>
              <a:t>میکروفن، روی این دکمه کلیک </a:t>
            </a:r>
            <a:r>
              <a:rPr lang="fa-IR" sz="1400" dirty="0" smtClean="0">
                <a:cs typeface="B Nazanin" pitchFamily="2" charset="-78"/>
              </a:rPr>
              <a:t>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a:t>
            </a:r>
            <a:r>
              <a:rPr lang="fa-IR" sz="1400" dirty="0" smtClean="0">
                <a:cs typeface="B Nazanin" pitchFamily="2" charset="-78"/>
              </a:rPr>
              <a:t>در </a:t>
            </a:r>
            <a:r>
              <a:rPr lang="fa-IR" sz="1400" dirty="0" smtClean="0">
                <a:cs typeface="B Nazanin" pitchFamily="2" charset="-78"/>
              </a:rPr>
              <a:t>هر لحظه </a:t>
            </a:r>
            <a:r>
              <a:rPr lang="fa-IR" sz="1400" dirty="0" smtClean="0">
                <a:cs typeface="B Nazanin" pitchFamily="2" charset="-78"/>
              </a:rPr>
              <a:t>را در این </a:t>
            </a:r>
            <a:r>
              <a:rPr lang="fa-IR" sz="1400" dirty="0" smtClean="0">
                <a:cs typeface="B Nazanin" pitchFamily="2" charset="-78"/>
              </a:rPr>
              <a:t>نوار </a:t>
            </a:r>
            <a:r>
              <a:rPr lang="fa-IR" sz="1400" dirty="0" smtClean="0">
                <a:cs typeface="B Nazanin" pitchFamily="2" charset="-78"/>
              </a:rPr>
              <a:t>می‌بینید</a:t>
            </a:r>
            <a:r>
              <a:rPr lang="fa-IR" sz="1400" dirty="0" smtClean="0">
                <a:cs typeface="B Nazanin" pitchFamily="2" charset="-78"/>
              </a:rPr>
              <a:t>.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a:t>
            </a:r>
            <a:r>
              <a:rPr lang="fa-IR" sz="1400" dirty="0" smtClean="0">
                <a:cs typeface="B Nazanin" pitchFamily="2" charset="-78"/>
              </a:rPr>
              <a:t>روی این دکمه </a:t>
            </a:r>
            <a:r>
              <a:rPr lang="fa-IR" sz="1400" dirty="0" smtClean="0">
                <a:cs typeface="B Nazanin" pitchFamily="2" charset="-78"/>
              </a:rPr>
              <a:t>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a:t>
            </a:r>
            <a:r>
              <a:rPr lang="fa-IR" sz="1400" dirty="0" smtClean="0">
                <a:cs typeface="B Nazanin" pitchFamily="2" charset="-78"/>
              </a:rPr>
              <a:t>پنجره</a:t>
            </a:r>
            <a:endParaRPr lang="fa-IR" sz="1400" dirty="0" smtClean="0">
              <a:cs typeface="B Nazanin" pitchFamily="2" charset="-78"/>
            </a:endParaRP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a:t>
            </a:r>
            <a:r>
              <a:rPr lang="fa-IR" sz="1400" b="1" dirty="0" smtClean="0">
                <a:solidFill>
                  <a:srgbClr val="7030A0"/>
                </a:solidFill>
                <a:cs typeface="B Nazanin" pitchFamily="2" charset="-78"/>
              </a:rPr>
              <a:t>در </a:t>
            </a:r>
            <a:r>
              <a:rPr lang="fa-IR" sz="1400" b="1" dirty="0" smtClean="0">
                <a:solidFill>
                  <a:srgbClr val="7030A0"/>
                </a:solidFill>
                <a:cs typeface="B Nazanin" pitchFamily="2" charset="-78"/>
              </a:rPr>
              <a:t>این بخش </a:t>
            </a:r>
            <a:r>
              <a:rPr lang="fa-IR" sz="1400" b="1" dirty="0" smtClean="0">
                <a:solidFill>
                  <a:srgbClr val="7030A0"/>
                </a:solidFill>
                <a:cs typeface="B Nazanin" pitchFamily="2" charset="-78"/>
              </a:rPr>
              <a:t>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a:t>
            </a:r>
            <a:r>
              <a:rPr lang="fa-IR" sz="1400" dirty="0" smtClean="0">
                <a:cs typeface="B Nazanin" pitchFamily="2" charset="-78"/>
              </a:rPr>
              <a:t>سخت افزاری </a:t>
            </a:r>
            <a:r>
              <a:rPr lang="fa-IR" sz="1400" dirty="0">
                <a:cs typeface="B Nazanin" pitchFamily="2" charset="-78"/>
              </a:rPr>
              <a:t>ی</a:t>
            </a:r>
            <a:r>
              <a:rPr lang="fa-IR" sz="1400" dirty="0" smtClean="0">
                <a:cs typeface="B Nazanin" pitchFamily="2" charset="-78"/>
              </a:rPr>
              <a:t>ا نصب نرم‌افزاری </a:t>
            </a:r>
            <a:r>
              <a:rPr lang="fa-IR" sz="1400" dirty="0" smtClean="0">
                <a:cs typeface="B Nazanin" pitchFamily="2" charset="-78"/>
              </a:rPr>
              <a:t>دوربین را </a:t>
            </a:r>
            <a:r>
              <a:rPr lang="fa-IR" sz="1400" dirty="0" smtClean="0">
                <a:cs typeface="B Nazanin" pitchFamily="2" charset="-78"/>
              </a:rPr>
              <a:t>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a:t>
            </a:r>
            <a:r>
              <a:rPr lang="fa-IR" sz="1400" b="1" dirty="0" smtClean="0">
                <a:solidFill>
                  <a:srgbClr val="7030A0"/>
                </a:solidFill>
                <a:cs typeface="B Nazanin" pitchFamily="2" charset="-78"/>
              </a:rPr>
              <a:t>در این بخش میکروفن و بلندگو کار می‌کنند اما </a:t>
            </a:r>
            <a:r>
              <a:rPr lang="fa-IR" sz="1400" b="1" dirty="0" smtClean="0">
                <a:solidFill>
                  <a:srgbClr val="7030A0"/>
                </a:solidFill>
                <a:cs typeface="B Nazanin" pitchFamily="2" charset="-78"/>
              </a:rPr>
              <a:t>در حین کنفرانس </a:t>
            </a:r>
            <a:r>
              <a:rPr lang="fa-IR" sz="1400" b="1" dirty="0" smtClean="0">
                <a:solidFill>
                  <a:srgbClr val="7030A0"/>
                </a:solidFill>
                <a:cs typeface="B Nazanin" pitchFamily="2" charset="-78"/>
              </a:rPr>
              <a:t>کار نمی‌کنند</a:t>
            </a:r>
            <a:r>
              <a:rPr lang="fa-IR" sz="1400" dirty="0" smtClean="0">
                <a:cs typeface="B Nazanin" pitchFamily="2" charset="-78"/>
              </a:rPr>
              <a:t>:</a:t>
            </a:r>
          </a:p>
          <a:p>
            <a:pPr algn="just" rtl="1"/>
            <a:r>
              <a:rPr lang="fa-IR" sz="1400" dirty="0" smtClean="0">
                <a:cs typeface="B Nazanin" pitchFamily="2" charset="-78"/>
              </a:rPr>
              <a:t> وارد </a:t>
            </a:r>
            <a:r>
              <a:rPr lang="fa-IR" sz="1400" dirty="0" smtClean="0">
                <a:cs typeface="B Nazanin" pitchFamily="2" charset="-78"/>
              </a:rPr>
              <a:t>سربرگ تنظیمات شوید چرا که </a:t>
            </a:r>
            <a:r>
              <a:rPr lang="fa-IR" sz="1400" dirty="0" smtClean="0">
                <a:cs typeface="B Nazanin" pitchFamily="2" charset="-78"/>
              </a:rPr>
              <a:t>شاید دوربین دیگری انتخاب نشده </a:t>
            </a:r>
            <a:r>
              <a:rPr lang="fa-IR" sz="1400" dirty="0" smtClean="0">
                <a:cs typeface="B Nazanin" pitchFamily="2" charset="-78"/>
              </a:rPr>
              <a:t>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9112" y="1666472"/>
            <a:ext cx="2532266" cy="310222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a:t>
            </a:r>
            <a:r>
              <a:rPr lang="fa-IR" sz="2800" dirty="0" smtClean="0">
                <a:solidFill>
                  <a:srgbClr val="0070C0"/>
                </a:solidFill>
                <a:cs typeface="B Titr" pitchFamily="2" charset="-78"/>
              </a:rPr>
              <a:t>دستگاه‌های تصویری</a:t>
            </a:r>
            <a:endParaRPr lang="en-US" sz="2800" dirty="0"/>
          </a:p>
        </p:txBody>
      </p:sp>
      <p:sp>
        <p:nvSpPr>
          <p:cNvPr id="21" name="TextBox 20"/>
          <p:cNvSpPr txBox="1"/>
          <p:nvPr/>
        </p:nvSpPr>
        <p:spPr>
          <a:xfrm>
            <a:off x="79958" y="2068102"/>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252768"/>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285109"/>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53689"/>
            <a:ext cx="858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a:t>
            </a:r>
            <a:r>
              <a:rPr lang="fa-IR" sz="1400" dirty="0" smtClean="0">
                <a:cs typeface="B Nazanin" pitchFamily="2" charset="-78"/>
              </a:rPr>
              <a:t>روی </a:t>
            </a:r>
            <a:r>
              <a:rPr lang="fa-IR" sz="1400" dirty="0" smtClean="0">
                <a:cs typeface="B Nazanin" pitchFamily="2" charset="-78"/>
              </a:rPr>
              <a:t>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a:t>
            </a:r>
            <a:r>
              <a:rPr lang="fa-IR" sz="1400" dirty="0" smtClean="0">
                <a:cs typeface="B Nazanin" pitchFamily="2" charset="-78"/>
              </a:rPr>
              <a:t>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329373"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550257" y="2223304"/>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5931" y="1640975"/>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2939815" y="1825641"/>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a:t>
            </a:r>
            <a:r>
              <a:rPr lang="fa-IR" sz="1400" b="1" dirty="0" smtClean="0">
                <a:solidFill>
                  <a:srgbClr val="7030A0"/>
                </a:solidFill>
                <a:cs typeface="B Nazanin" pitchFamily="2" charset="-78"/>
              </a:rPr>
              <a:t>در </a:t>
            </a:r>
            <a:r>
              <a:rPr lang="fa-IR" sz="1400" b="1" dirty="0" smtClean="0">
                <a:solidFill>
                  <a:srgbClr val="7030A0"/>
                </a:solidFill>
                <a:cs typeface="B Nazanin" pitchFamily="2" charset="-78"/>
              </a:rPr>
              <a:t>این بخش </a:t>
            </a:r>
            <a:r>
              <a:rPr lang="fa-IR" sz="1400" b="1" dirty="0" smtClean="0">
                <a:solidFill>
                  <a:srgbClr val="7030A0"/>
                </a:solidFill>
                <a:cs typeface="B Nazanin" pitchFamily="2" charset="-78"/>
              </a:rPr>
              <a:t>تصویر دوربین را ندارید</a:t>
            </a:r>
            <a:r>
              <a:rPr lang="fa-IR" sz="1400" dirty="0" smtClean="0">
                <a:cs typeface="B Nazanin" pitchFamily="2" charset="-78"/>
              </a:rPr>
              <a:t>:</a:t>
            </a:r>
          </a:p>
          <a:p>
            <a:pPr algn="just" rtl="1"/>
            <a:r>
              <a:rPr lang="fa-IR" sz="1400" dirty="0" smtClean="0">
                <a:cs typeface="B Nazanin" pitchFamily="2" charset="-78"/>
              </a:rPr>
              <a:t>اتصالات </a:t>
            </a:r>
            <a:r>
              <a:rPr lang="fa-IR" sz="1400" dirty="0" smtClean="0">
                <a:cs typeface="B Nazanin" pitchFamily="2" charset="-78"/>
              </a:rPr>
              <a:t>سخت افزاری </a:t>
            </a:r>
            <a:r>
              <a:rPr lang="fa-IR" sz="1400" dirty="0">
                <a:cs typeface="B Nazanin" pitchFamily="2" charset="-78"/>
              </a:rPr>
              <a:t>ی</a:t>
            </a:r>
            <a:r>
              <a:rPr lang="fa-IR" sz="1400" dirty="0" smtClean="0">
                <a:cs typeface="B Nazanin" pitchFamily="2" charset="-78"/>
              </a:rPr>
              <a:t>ا نصب نرم‌افزاری </a:t>
            </a:r>
            <a:r>
              <a:rPr lang="fa-IR" sz="1400" dirty="0" smtClean="0">
                <a:cs typeface="B Nazanin" pitchFamily="2" charset="-78"/>
              </a:rPr>
              <a:t>دوربین را </a:t>
            </a:r>
            <a:r>
              <a:rPr lang="fa-IR" sz="1400" dirty="0" smtClean="0">
                <a:cs typeface="B Nazanin" pitchFamily="2" charset="-78"/>
              </a:rPr>
              <a:t>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a:t>
            </a:r>
            <a:r>
              <a:rPr lang="fa-IR" sz="1400" b="1" dirty="0" smtClean="0">
                <a:solidFill>
                  <a:srgbClr val="7030A0"/>
                </a:solidFill>
                <a:cs typeface="B Nazanin" pitchFamily="2" charset="-78"/>
              </a:rPr>
              <a:t>در این بخش تصویر دوربین را دارید </a:t>
            </a:r>
            <a:r>
              <a:rPr lang="fa-IR" sz="1400" b="1" dirty="0" smtClean="0">
                <a:solidFill>
                  <a:srgbClr val="7030A0"/>
                </a:solidFill>
                <a:cs typeface="B Nazanin" pitchFamily="2" charset="-78"/>
              </a:rPr>
              <a:t>اما در حین کنفرانس </a:t>
            </a:r>
            <a:r>
              <a:rPr lang="fa-IR" sz="1400" b="1" dirty="0" smtClean="0">
                <a:solidFill>
                  <a:srgbClr val="7030A0"/>
                </a:solidFill>
                <a:cs typeface="B Nazanin" pitchFamily="2" charset="-78"/>
              </a:rPr>
              <a:t>ندارید</a:t>
            </a:r>
            <a:r>
              <a:rPr lang="fa-IR" sz="1400" dirty="0" smtClean="0">
                <a:cs typeface="B Nazanin" pitchFamily="2" charset="-78"/>
              </a:rPr>
              <a:t>:</a:t>
            </a:r>
          </a:p>
          <a:p>
            <a:pPr algn="just" rtl="1"/>
            <a:r>
              <a:rPr lang="fa-IR" sz="1400" dirty="0" smtClean="0">
                <a:cs typeface="B Nazanin" pitchFamily="2" charset="-78"/>
              </a:rPr>
              <a:t> وارد </a:t>
            </a:r>
            <a:r>
              <a:rPr lang="fa-IR" sz="1400" dirty="0" smtClean="0">
                <a:cs typeface="B Nazanin" pitchFamily="2" charset="-78"/>
              </a:rPr>
              <a:t>سربرگ تنظیمات شوید چرا که </a:t>
            </a:r>
            <a:r>
              <a:rPr lang="fa-IR" sz="1400" dirty="0" smtClean="0">
                <a:cs typeface="B Nazanin" pitchFamily="2" charset="-78"/>
              </a:rPr>
              <a:t>شاید دوربین دیگری انتخاب نشده </a:t>
            </a:r>
            <a:r>
              <a:rPr lang="fa-IR" sz="1400" dirty="0" smtClean="0">
                <a:cs typeface="B Nazanin" pitchFamily="2" charset="-78"/>
              </a:rPr>
              <a:t>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90255"/>
            <a:ext cx="3000794" cy="4220164"/>
          </a:xfrm>
          <a:prstGeom prst="rect">
            <a:avLst/>
          </a:prstGeom>
        </p:spPr>
      </p:pic>
      <p:sp>
        <p:nvSpPr>
          <p:cNvPr id="5" name="TextBox 4"/>
          <p:cNvSpPr txBox="1"/>
          <p:nvPr/>
        </p:nvSpPr>
        <p:spPr>
          <a:xfrm>
            <a:off x="3675990" y="3010265"/>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194931"/>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48145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66611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9624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41470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4196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6042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276" y="3707073"/>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79020" y="3745852"/>
            <a:ext cx="253968" cy="253968"/>
          </a:xfrm>
          <a:prstGeom prst="rect">
            <a:avLst/>
          </a:prstGeom>
        </p:spPr>
      </p:pic>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8974" y="963304"/>
            <a:ext cx="2971556" cy="5676315"/>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fa-IR" dirty="0" smtClean="0">
                <a:solidFill>
                  <a:srgbClr val="FF0000"/>
                </a:solidFill>
              </a:rPr>
              <a:t>5</a:t>
            </a:r>
            <a:endParaRPr lang="en-US" dirty="0"/>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3" name="Rectangle 22"/>
          <p:cNvSpPr/>
          <p:nvPr/>
        </p:nvSpPr>
        <p:spPr>
          <a:xfrm>
            <a:off x="4283986" y="1248747"/>
            <a:ext cx="4505029" cy="3323987"/>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تماس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تماس ارسالی توسط شما (موفق یا ناموفق)</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a:t>
            </a:r>
            <a:r>
              <a:rPr lang="fa-IR" sz="1400" dirty="0">
                <a:cs typeface="B Nazanin" pitchFamily="2" charset="-78"/>
              </a:rPr>
              <a:t>کلیک 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fa-IR" sz="1400" dirty="0">
                <a:solidFill>
                  <a:srgbClr val="FF0000"/>
                </a:solidFill>
              </a:rPr>
              <a:t>5- </a:t>
            </a:r>
            <a:r>
              <a:rPr lang="fa-IR" sz="1400" dirty="0" smtClean="0">
                <a:cs typeface="B Nazanin" pitchFamily="2" charset="-78"/>
              </a:rPr>
              <a:t>برای مشاهده‌ی تماس‌های دیروز، هفته‌ی گذشته یا ماه اخیر بر روی این قسمت کلیک کنید.</a:t>
            </a:r>
            <a:endParaRPr lang="fa-IR" sz="1400" dirty="0">
              <a:cs typeface="B Nazanin" pitchFamily="2" charset="-78"/>
            </a:endParaRPr>
          </a:p>
        </p:txBody>
      </p: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3545</TotalTime>
  <Words>4406</Words>
  <Application>Microsoft Office PowerPoint</Application>
  <PresentationFormat>On-screen Show (4:3)</PresentationFormat>
  <Paragraphs>498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181</cp:revision>
  <dcterms:created xsi:type="dcterms:W3CDTF">2014-06-23T08:21:24Z</dcterms:created>
  <dcterms:modified xsi:type="dcterms:W3CDTF">2014-07-23T10:54:11Z</dcterms:modified>
</cp:coreProperties>
</file>