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89" r:id="rId10"/>
    <p:sldId id="259" r:id="rId11"/>
    <p:sldId id="260" r:id="rId12"/>
    <p:sldId id="286" r:id="rId13"/>
    <p:sldId id="270" r:id="rId14"/>
    <p:sldId id="271" r:id="rId15"/>
    <p:sldId id="272" r:id="rId16"/>
    <p:sldId id="265" r:id="rId17"/>
    <p:sldId id="262" r:id="rId18"/>
    <p:sldId id="273" r:id="rId19"/>
    <p:sldId id="275" r:id="rId20"/>
    <p:sldId id="276" r:id="rId21"/>
    <p:sldId id="278" r:id="rId22"/>
    <p:sldId id="279" r:id="rId23"/>
    <p:sldId id="280" r:id="rId24"/>
    <p:sldId id="281" r:id="rId25"/>
    <p:sldId id="282" r:id="rId26"/>
    <p:sldId id="283" r:id="rId27"/>
    <p:sldId id="284"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70" d="100"/>
          <a:sy n="70" d="100"/>
        </p:scale>
        <p:origin x="-13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8/17/2014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8/17/2014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8/17/2014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8/17/2014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52" y="1062975"/>
            <a:ext cx="2894247" cy="5596760"/>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97" y="881415"/>
            <a:ext cx="2920261"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هفته یا ماه اخیر بر روی این قسمت کلیک کنید.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endParaRPr lang="en-US" sz="1400" dirty="0" smtClean="0">
              <a:cs typeface="B Nazanin" pitchFamily="2" charset="-78"/>
            </a:endParaRPr>
          </a:p>
          <a:p>
            <a:pPr algn="just" rtl="1"/>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a:t>
            </a:r>
            <a:r>
              <a:rPr lang="en-US" sz="1400" dirty="0" smtClean="0">
                <a:cs typeface="B Nazanin" pitchFamily="2" charset="-78"/>
              </a:rPr>
              <a:t> </a:t>
            </a:r>
            <a:r>
              <a:rPr lang="fa-IR" sz="1400" dirty="0" smtClean="0">
                <a:cs typeface="B Nazanin" pitchFamily="2" charset="-78"/>
              </a:rPr>
              <a:t> (افراد بدون نام کاربری)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18" y="997996"/>
            <a:ext cx="2877790" cy="561854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1" y="1061621"/>
            <a:ext cx="4979016" cy="5262979"/>
          </a:xfrm>
          <a:prstGeom prst="rect">
            <a:avLst/>
          </a:prstGeom>
        </p:spPr>
        <p:txBody>
          <a:bodyPr wrap="square">
            <a:spAutoFit/>
          </a:bodyPr>
          <a:lstStyle/>
          <a:p>
            <a:pPr algn="just" rtl="1"/>
            <a:r>
              <a:rPr lang="fa-IR" sz="1200" dirty="0">
                <a:solidFill>
                  <a:srgbClr val="FF0000"/>
                </a:solidFill>
                <a:latin typeface="Tahoma" pitchFamily="34" charset="0"/>
                <a:ea typeface="Tahoma" pitchFamily="34" charset="0"/>
                <a:cs typeface="B Nazanin" pitchFamily="2" charset="-78"/>
              </a:rPr>
              <a:t>1- </a:t>
            </a:r>
            <a:r>
              <a:rPr lang="fa-IR" sz="1200" dirty="0">
                <a:latin typeface="Tahoma" pitchFamily="34" charset="0"/>
                <a:ea typeface="Tahoma" pitchFamily="34" charset="0"/>
                <a:cs typeface="B Nazanin" pitchFamily="2" charset="-78"/>
              </a:rPr>
              <a:t>با کلیک بر روی این قسمت، نرم‌افزار بسته  می‌شود</a:t>
            </a:r>
            <a:r>
              <a:rPr lang="fa-IR" sz="1200" dirty="0" smtClean="0">
                <a:latin typeface="Tahoma" pitchFamily="34" charset="0"/>
                <a:ea typeface="Tahoma" pitchFamily="34" charset="0"/>
                <a:cs typeface="B Nazanin" pitchFamily="2" charset="-78"/>
              </a:rPr>
              <a:t>.</a:t>
            </a:r>
            <a:endParaRPr lang="en-US" sz="1200" dirty="0" smtClean="0">
              <a:latin typeface="Tahoma" pitchFamily="34" charset="0"/>
              <a:ea typeface="Tahoma" pitchFamily="34" charset="0"/>
              <a:cs typeface="B Nazanin" pitchFamily="2" charset="-78"/>
            </a:endParaRPr>
          </a:p>
          <a:p>
            <a:pPr algn="just" rtl="1"/>
            <a:endParaRPr lang="en-US"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2</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a:t>
            </a:r>
            <a:r>
              <a:rPr lang="fa-IR" sz="1200" dirty="0" smtClean="0">
                <a:latin typeface="Tahoma" pitchFamily="34" charset="0"/>
                <a:ea typeface="Tahoma" pitchFamily="34" charset="0"/>
                <a:cs typeface="B Nazanin" pitchFamily="2" charset="-78"/>
              </a:rPr>
              <a:t>از نرم‌افزار خارج می‌شوید و دوباره صفحه ورود به نرم‌افزار نمایش داده می‌شود تا دوباره نام کاربری و رمز عبور را وارد کنید.</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3</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با کلیک بر روی این قسمت، پنجره نرم‌افزار به </a:t>
            </a:r>
            <a:r>
              <a:rPr lang="en-US" sz="1200" dirty="0">
                <a:latin typeface="Tahoma" pitchFamily="34" charset="0"/>
                <a:ea typeface="Tahoma" pitchFamily="34" charset="0"/>
                <a:cs typeface="B Nazanin" pitchFamily="2" charset="-78"/>
              </a:rPr>
              <a:t>Tray Icon</a:t>
            </a:r>
            <a:r>
              <a:rPr lang="fa-IR" sz="1200" dirty="0">
                <a:latin typeface="Tahoma" pitchFamily="34" charset="0"/>
                <a:ea typeface="Tahoma" pitchFamily="34" charset="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4</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کوچک کردن پنجره نرم‌افزار بر روی این قسمت کلیک کنید.</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5</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برقراری تماس تصویری فقط بین دو نفر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6</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تشکیل جلسه‌ی چند نفره و یا حضور فرد در چنین </a:t>
            </a:r>
            <a:r>
              <a:rPr lang="fa-IR" sz="1200" dirty="0" smtClean="0">
                <a:latin typeface="Tahoma" pitchFamily="34" charset="0"/>
                <a:ea typeface="Tahoma" pitchFamily="34" charset="0"/>
                <a:cs typeface="B Nazanin" pitchFamily="2" charset="-78"/>
              </a:rPr>
              <a:t>جلسه</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7</a:t>
            </a:r>
            <a:r>
              <a:rPr lang="fa-IR" sz="1200" dirty="0" smtClean="0">
                <a:solidFill>
                  <a:srgbClr val="FF0000"/>
                </a:solidFill>
                <a:latin typeface="Tahoma" pitchFamily="34" charset="0"/>
                <a:ea typeface="Tahoma" pitchFamily="34" charset="0"/>
                <a:cs typeface="B Nazanin" pitchFamily="2" charset="-78"/>
              </a:rPr>
              <a:t>-</a:t>
            </a:r>
            <a:r>
              <a:rPr lang="fa-IR" sz="1200" dirty="0" smtClean="0">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تماس‌های خاص </a:t>
            </a:r>
            <a:r>
              <a:rPr lang="fa-IR" sz="1200" dirty="0" smtClean="0">
                <a:latin typeface="Tahoma" pitchFamily="34" charset="0"/>
                <a:ea typeface="Tahoma" pitchFamily="34" charset="0"/>
                <a:cs typeface="B Nazanin" pitchFamily="2" charset="-78"/>
              </a:rPr>
              <a:t>شامل تماس </a:t>
            </a:r>
            <a:r>
              <a:rPr lang="fa-IR" sz="1200" dirty="0">
                <a:latin typeface="Tahoma" pitchFamily="34" charset="0"/>
                <a:ea typeface="Tahoma" pitchFamily="34" charset="0"/>
                <a:cs typeface="B Nazanin" pitchFamily="2" charset="-78"/>
              </a:rPr>
              <a:t>به شماره افراد، تماس بین سازمانی و تماس با دستگاه‌های </a:t>
            </a:r>
            <a:r>
              <a:rPr lang="fa-IR" sz="1200" dirty="0" smtClean="0">
                <a:latin typeface="Tahoma" pitchFamily="34" charset="0"/>
                <a:ea typeface="Tahoma" pitchFamily="34" charset="0"/>
                <a:cs typeface="B Nazanin" pitchFamily="2" charset="-78"/>
              </a:rPr>
              <a:t>قدیمی</a:t>
            </a:r>
          </a:p>
          <a:p>
            <a:pPr algn="just" rtl="1"/>
            <a:endParaRPr lang="en-US" sz="1200" dirty="0">
              <a:solidFill>
                <a:srgbClr val="FF0000"/>
              </a:solidFill>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8</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بخش مربوط به تنظیمات نرم </a:t>
            </a:r>
            <a:r>
              <a:rPr lang="fa-IR" sz="1200" dirty="0" smtClean="0">
                <a:latin typeface="Tahoma" pitchFamily="34" charset="0"/>
                <a:ea typeface="Tahoma" pitchFamily="34" charset="0"/>
                <a:cs typeface="B Nazanin" pitchFamily="2" charset="-78"/>
              </a:rPr>
              <a:t>افزار</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9</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کیفیت ارتباط شبکه‌تان با مرکز داده‌ی شوکا در هر لحظه توسط این آنتن کوچک نمایش داده می‌شود</a:t>
            </a:r>
            <a:r>
              <a:rPr lang="fa-IR" sz="1200" dirty="0" smtClean="0">
                <a:latin typeface="Tahoma" pitchFamily="34" charset="0"/>
                <a:ea typeface="Tahoma" pitchFamily="34" charset="0"/>
                <a:cs typeface="B Nazanin" pitchFamily="2" charset="-78"/>
              </a:rPr>
              <a:t>.</a:t>
            </a:r>
            <a:endParaRPr lang="fa-IR" sz="1200" dirty="0">
              <a:latin typeface="Tahoma" pitchFamily="34" charset="0"/>
              <a:ea typeface="Tahoma" pitchFamily="34" charset="0"/>
              <a:cs typeface="B Nazanin" pitchFamily="2" charset="-78"/>
            </a:endParaRP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10</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برای اطمینان یافتن از صحت کارکرد میکروفون، بلندگو و دوربین‌تان بر روی این قسمت کلیک کنید</a:t>
            </a:r>
            <a:r>
              <a:rPr lang="fa-IR" sz="1200" dirty="0" smtClean="0">
                <a:latin typeface="Tahoma" pitchFamily="34" charset="0"/>
                <a:ea typeface="Tahoma" pitchFamily="34" charset="0"/>
                <a:cs typeface="B Nazanin" pitchFamily="2" charset="-78"/>
              </a:rPr>
              <a:t>. </a:t>
            </a:r>
          </a:p>
          <a:p>
            <a:pPr algn="just" rtl="1"/>
            <a:endParaRPr lang="fa-IR" sz="1200" dirty="0">
              <a:latin typeface="Tahoma" pitchFamily="34" charset="0"/>
              <a:ea typeface="Tahoma" pitchFamily="34" charset="0"/>
              <a:cs typeface="B Nazanin" pitchFamily="2" charset="-78"/>
            </a:endParaRPr>
          </a:p>
          <a:p>
            <a:pPr algn="just" rtl="1"/>
            <a:r>
              <a:rPr lang="en-US" sz="1200" dirty="0" smtClean="0">
                <a:solidFill>
                  <a:srgbClr val="FF0000"/>
                </a:solidFill>
                <a:latin typeface="Tahoma" pitchFamily="34" charset="0"/>
                <a:ea typeface="Tahoma" pitchFamily="34" charset="0"/>
                <a:cs typeface="B Nazanin" pitchFamily="2" charset="-78"/>
              </a:rPr>
              <a:t>11</a:t>
            </a:r>
            <a:r>
              <a:rPr lang="fa-IR" sz="1200" dirty="0" smtClean="0">
                <a:solidFill>
                  <a:srgbClr val="FF0000"/>
                </a:solidFill>
                <a:latin typeface="Tahoma" pitchFamily="34" charset="0"/>
                <a:ea typeface="Tahoma" pitchFamily="34" charset="0"/>
                <a:cs typeface="B Nazanin" pitchFamily="2" charset="-78"/>
              </a:rPr>
              <a:t>- </a:t>
            </a:r>
            <a:r>
              <a:rPr lang="fa-IR" sz="1200" dirty="0">
                <a:latin typeface="Tahoma" pitchFamily="34" charset="0"/>
                <a:ea typeface="Tahoma" pitchFamily="34" charset="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200" dirty="0" smtClean="0">
                <a:latin typeface="Tahoma" pitchFamily="34" charset="0"/>
                <a:ea typeface="Tahoma" pitchFamily="34" charset="0"/>
                <a:cs typeface="B Nazanin" pitchFamily="2" charset="-78"/>
              </a:rPr>
              <a:t>. </a:t>
            </a:r>
            <a:endParaRPr lang="fa-IR" sz="1200" dirty="0">
              <a:latin typeface="Tahoma" pitchFamily="34" charset="0"/>
              <a:ea typeface="Tahoma" pitchFamily="34" charset="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en-US" dirty="0" smtClean="0">
                <a:solidFill>
                  <a:srgbClr val="FF0000"/>
                </a:solidFill>
              </a:rPr>
              <a:t>9</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974513" y="5434805"/>
            <a:ext cx="435187"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cxnSp>
        <p:nvCxnSpPr>
          <p:cNvPr id="73" name="Straight Arrow Connector 72"/>
          <p:cNvCxnSpPr>
            <a:stCxn id="72" idx="2"/>
          </p:cNvCxnSpPr>
          <p:nvPr/>
        </p:nvCxnSpPr>
        <p:spPr>
          <a:xfrm>
            <a:off x="2192107"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en-US" dirty="0" smtClean="0">
                <a:solidFill>
                  <a:srgbClr val="FF0000"/>
                </a:solidFill>
              </a:rPr>
              <a:t>7</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en-US" dirty="0" smtClean="0">
                <a:solidFill>
                  <a:srgbClr val="FF0000"/>
                </a:solidFill>
              </a:rPr>
              <a:t>8</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593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6141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01748" y="1418893"/>
            <a:ext cx="365252"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4</a:t>
            </a:r>
            <a:endParaRPr lang="en-US" dirty="0">
              <a:solidFill>
                <a:srgbClr val="FF0000"/>
              </a:solidFill>
              <a:latin typeface="Arial" pitchFamily="34" charset="0"/>
              <a:cs typeface="Arial" pitchFamily="34" charset="0"/>
            </a:endParaRPr>
          </a:p>
        </p:txBody>
      </p:sp>
      <p:cxnSp>
        <p:nvCxnSpPr>
          <p:cNvPr id="27" name="Straight Arrow Connector 26"/>
          <p:cNvCxnSpPr>
            <a:stCxn id="26" idx="0"/>
          </p:cNvCxnSpPr>
          <p:nvPr/>
        </p:nvCxnSpPr>
        <p:spPr>
          <a:xfrm flipV="1">
            <a:off x="2484374" y="1195451"/>
            <a:ext cx="0" cy="223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آدرس پورتال ورودتان به نرم 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8" y="1019249"/>
            <a:ext cx="2883910" cy="564880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307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26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838493"/>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4023159"/>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57079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752100"/>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این قسمت،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24" y="1072783"/>
            <a:ext cx="6416847" cy="55684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ارسال پیام حین کنفرانس</a:t>
            </a:r>
            <a:endParaRPr lang="en-US" sz="2800" dirty="0"/>
          </a:p>
        </p:txBody>
      </p:sp>
      <p:sp>
        <p:nvSpPr>
          <p:cNvPr id="33" name="TextBox 32"/>
          <p:cNvSpPr txBox="1"/>
          <p:nvPr/>
        </p:nvSpPr>
        <p:spPr>
          <a:xfrm>
            <a:off x="681729"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3"/>
          </p:cNvCxnSpPr>
          <p:nvPr/>
        </p:nvCxnSpPr>
        <p:spPr>
          <a:xfrm>
            <a:off x="994635"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1729"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3"/>
          </p:cNvCxnSpPr>
          <p:nvPr/>
        </p:nvCxnSpPr>
        <p:spPr>
          <a:xfrm>
            <a:off x="994635"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1729"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3"/>
          </p:cNvCxnSpPr>
          <p:nvPr/>
        </p:nvCxnSpPr>
        <p:spPr>
          <a:xfrm>
            <a:off x="994635"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1729"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3"/>
          </p:cNvCxnSpPr>
          <p:nvPr/>
        </p:nvCxnSpPr>
        <p:spPr>
          <a:xfrm>
            <a:off x="994635"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1219200"/>
            <a:ext cx="4267200" cy="2677656"/>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پنجره پیامهای ارسالی و دریافتی شما</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پیام، گیرنده پیام خود را مشخص کنید. گیرنده پیش فرض همه است یعنی همه اعضای جلسه پیامتان را خواهند دید.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تعیین گیرنده در بخش فوق، متن پیام ارسالی‌تان را اینجا تایپ کنید و سپس روی دکمه ارسال کلیک کنید.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تایپ پیام‌تان، روی این دکمه کلیک کنید تا پیام ارسال شود.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ارسال یا خواندن پیام‌های موردنظرتان، روی این دکمه کلیک کنید تا پنجره ارسال پیام بسته شود.</a:t>
            </a:r>
          </a:p>
        </p:txBody>
      </p:sp>
      <p:sp>
        <p:nvSpPr>
          <p:cNvPr id="38" name="TextBox 37"/>
          <p:cNvSpPr txBox="1"/>
          <p:nvPr/>
        </p:nvSpPr>
        <p:spPr>
          <a:xfrm>
            <a:off x="685800"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9" name="Straight Arrow Connector 38"/>
          <p:cNvCxnSpPr>
            <a:stCxn id="38" idx="3"/>
          </p:cNvCxnSpPr>
          <p:nvPr/>
        </p:nvCxnSpPr>
        <p:spPr>
          <a:xfrm>
            <a:off x="998706"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9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5" y="929452"/>
            <a:ext cx="2914636" cy="56361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74856"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8668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3012708" y="4171351"/>
            <a:ext cx="657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18" y="1526562"/>
            <a:ext cx="2934110" cy="36009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sp>
        <p:nvSpPr>
          <p:cNvPr id="7" name="TextBox 6"/>
          <p:cNvSpPr txBox="1"/>
          <p:nvPr/>
        </p:nvSpPr>
        <p:spPr>
          <a:xfrm>
            <a:off x="3669065" y="198103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819400" y="2165704"/>
            <a:ext cx="849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5623" y="2849913"/>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438400" y="3034579"/>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5623" y="314918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673827" y="333385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65623" y="418481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438400" y="4369482"/>
            <a:ext cx="1227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5623" y="152400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3279507" y="170866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60" y="1479869"/>
            <a:ext cx="2934110" cy="361047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1961227"/>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145893"/>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2993568"/>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178234"/>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2100"/>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46766"/>
            <a:ext cx="1105182" cy="8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752190" y="1945413"/>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895600" y="2130079"/>
            <a:ext cx="8565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48748" y="150025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3362632" y="168491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5" y="1719967"/>
            <a:ext cx="2934110" cy="414395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sp>
        <p:nvSpPr>
          <p:cNvPr id="5" name="TextBox 4"/>
          <p:cNvSpPr txBox="1"/>
          <p:nvPr/>
        </p:nvSpPr>
        <p:spPr>
          <a:xfrm>
            <a:off x="3675990" y="28597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044434"/>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31520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49986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808025"/>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3992691"/>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25335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43801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94" y="848327"/>
            <a:ext cx="5211618" cy="590528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22972"/>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392304"/>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16" y="762000"/>
            <a:ext cx="5244963" cy="599161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a:t>
            </a:r>
            <a:r>
              <a:rPr lang="fa-IR" sz="2800" dirty="0" smtClean="0">
                <a:solidFill>
                  <a:srgbClr val="0070C0"/>
                </a:solidFill>
                <a:cs typeface="B Titr" pitchFamily="2" charset="-78"/>
              </a:rPr>
              <a:t>ارسال پیام</a:t>
            </a:r>
            <a:r>
              <a:rPr lang="fa-IR" sz="2800" dirty="0" smtClean="0">
                <a:solidFill>
                  <a:srgbClr val="0070C0"/>
                </a:solidFill>
                <a:cs typeface="B Titr" pitchFamily="2" charset="-78"/>
              </a:rPr>
              <a:t> متنی</a:t>
            </a:r>
            <a:endParaRPr lang="en-US" sz="2800" dirty="0"/>
          </a:p>
        </p:txBody>
      </p:sp>
      <p:sp>
        <p:nvSpPr>
          <p:cNvPr id="29" name="Rectangle 28"/>
          <p:cNvSpPr/>
          <p:nvPr/>
        </p:nvSpPr>
        <p:spPr>
          <a:xfrm>
            <a:off x="417143" y="1056564"/>
            <a:ext cx="5336867" cy="2677656"/>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a:t>
            </a:r>
            <a:r>
              <a:rPr lang="fa-IR" sz="1400" dirty="0" smtClean="0">
                <a:cs typeface="B Nazanin" pitchFamily="2" charset="-78"/>
              </a:rPr>
              <a:t>پنجره نمایش پیامهای ردوبدل شده بین شما و این فرد</a:t>
            </a:r>
          </a:p>
          <a:p>
            <a:pPr algn="just" rtl="1"/>
            <a:endParaRPr lang="fa-IR" sz="1400" dirty="0" smtClean="0">
              <a:cs typeface="B Nazanin" pitchFamily="2" charset="-78"/>
            </a:endParaRPr>
          </a:p>
          <a:p>
            <a:pPr algn="just" rtl="1"/>
            <a:r>
              <a:rPr lang="fa-IR" sz="1400" dirty="0">
                <a:solidFill>
                  <a:srgbClr val="FF0000"/>
                </a:solidFill>
              </a:rPr>
              <a:t>2- </a:t>
            </a:r>
            <a:r>
              <a:rPr lang="fa-IR" sz="1400" dirty="0" smtClean="0">
                <a:cs typeface="B Nazanin" pitchFamily="2" charset="-78"/>
              </a:rPr>
              <a:t>اگر قصد دارید پیام جدیدی برای این فرد ارسال کنید، انرا اینجا تایپ کنید تا اگر آنلاین است آن را هم اکنون ببیند وگرنه به محض آنلاین شدنش آن را دریافت می‌کند.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پس از تایپ متن پیام مورد نظرتان این دکمه را کلیک کنید (یا دکمه </a:t>
            </a:r>
            <a:r>
              <a:rPr lang="en-US" sz="1400" dirty="0" smtClean="0">
                <a:cs typeface="B Nazanin" pitchFamily="2" charset="-78"/>
              </a:rPr>
              <a:t>Enter</a:t>
            </a:r>
            <a:r>
              <a:rPr lang="fa-IR" sz="1400" dirty="0" smtClean="0">
                <a:cs typeface="B Nazanin" pitchFamily="2" charset="-78"/>
              </a:rPr>
              <a:t> را فشار دهید) تا پیامتان ارسال شود.</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پس از اتمام ردوبدل پیام روی این دکمه کلیک کنید تا پنجره تماس تصویری با این فرد ظاهر شود.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اگر می خواهید برای این فرد فایلی ارسال کنید روی این دکمه کلیک کنید.</a:t>
            </a:r>
            <a:endParaRPr lang="fa-IR" sz="1400" dirty="0">
              <a:solidFill>
                <a:srgbClr val="FF0000"/>
              </a:solidFill>
              <a:cs typeface="B Nazanin" pitchFamily="2" charset="-78"/>
            </a:endParaRPr>
          </a:p>
        </p:txBody>
      </p:sp>
      <p:sp>
        <p:nvSpPr>
          <p:cNvPr id="54" name="TextBox 53"/>
          <p:cNvSpPr txBox="1"/>
          <p:nvPr/>
        </p:nvSpPr>
        <p:spPr>
          <a:xfrm>
            <a:off x="2854823" y="5900676"/>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93683" y="6085342"/>
            <a:ext cx="1987917" cy="34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68471" y="629532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207331" y="6479990"/>
            <a:ext cx="5612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452340" y="4022972"/>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59" name="Straight Arrow Connector 58"/>
          <p:cNvCxnSpPr>
            <a:stCxn id="58" idx="2"/>
          </p:cNvCxnSpPr>
          <p:nvPr/>
        </p:nvCxnSpPr>
        <p:spPr>
          <a:xfrm>
            <a:off x="5621770" y="4392304"/>
            <a:ext cx="0" cy="332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4274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61" name="Straight Arrow Connector 60"/>
          <p:cNvCxnSpPr>
            <a:stCxn id="60" idx="2"/>
          </p:cNvCxnSpPr>
          <p:nvPr/>
        </p:nvCxnSpPr>
        <p:spPr>
          <a:xfrm>
            <a:off x="5012170" y="4391991"/>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3800" y="4024952"/>
            <a:ext cx="338860" cy="369332"/>
          </a:xfrm>
          <a:prstGeom prst="rect">
            <a:avLst/>
          </a:prstGeom>
          <a:noFill/>
        </p:spPr>
        <p:txBody>
          <a:bodyPr wrap="square" rtlCol="0">
            <a:spAutoFit/>
          </a:bodyPr>
          <a:lstStyle/>
          <a:p>
            <a:r>
              <a:rPr lang="fa-IR" dirty="0">
                <a:solidFill>
                  <a:srgbClr val="FF0000"/>
                </a:solidFill>
              </a:rPr>
              <a:t>3</a:t>
            </a:r>
            <a:endParaRPr lang="en-US" dirty="0">
              <a:solidFill>
                <a:srgbClr val="FF0000"/>
              </a:solidFill>
            </a:endParaRPr>
          </a:p>
        </p:txBody>
      </p:sp>
      <p:cxnSp>
        <p:nvCxnSpPr>
          <p:cNvPr id="64" name="Straight Arrow Connector 63"/>
          <p:cNvCxnSpPr>
            <a:stCxn id="63" idx="2"/>
          </p:cNvCxnSpPr>
          <p:nvPr/>
        </p:nvCxnSpPr>
        <p:spPr>
          <a:xfrm>
            <a:off x="3903230" y="4394284"/>
            <a:ext cx="0" cy="163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778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4535</TotalTime>
  <Words>4438</Words>
  <Application>Microsoft Office PowerPoint</Application>
  <PresentationFormat>On-screen Show (4:3)</PresentationFormat>
  <Paragraphs>506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پنجره ارسال پیام متنی</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lpstr>راهنمای پنجره ارسال پیام حین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Masoud Hashemian</cp:lastModifiedBy>
  <cp:revision>207</cp:revision>
  <dcterms:created xsi:type="dcterms:W3CDTF">2014-06-23T08:21:24Z</dcterms:created>
  <dcterms:modified xsi:type="dcterms:W3CDTF">2014-08-17T13:30:35Z</dcterms:modified>
</cp:coreProperties>
</file>