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30" d="100"/>
          <a:sy n="130" d="100"/>
        </p:scale>
        <p:origin x="4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7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1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9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E7441-C0FD-7B44-B03C-3206F285AC85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CC87A4-5BD2-3145-AE28-4018AB8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0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9B19-CFC5-BCFB-6415-D3230184D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rgbClr val="FFFFFF"/>
                </a:solidFill>
                <a:effectLst/>
                <a:latin typeface="Helvetica" pitchFamily="2" charset="0"/>
              </a:rPr>
              <a:t>Case- Data Engineer in Fintech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B79A9-B933-B665-E925-BAA6F7843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1" dirty="0">
                <a:solidFill>
                  <a:srgbClr val="FFFFFF"/>
                </a:solidFill>
                <a:effectLst/>
                <a:latin typeface="Helvetica" pitchFamily="2" charset="0"/>
              </a:rPr>
              <a:t>BA Risk Solutions</a:t>
            </a:r>
          </a:p>
          <a:p>
            <a:pPr algn="l"/>
            <a:r>
              <a:rPr lang="en-US" sz="2400" i="1">
                <a:solidFill>
                  <a:srgbClr val="FFFFFF"/>
                </a:solidFill>
                <a:latin typeface="Helvetica" pitchFamily="2" charset="0"/>
              </a:rPr>
              <a:t>Mina Badri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64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8DE8-A62C-9852-1099-56A61DF1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AFDB-D363-88A2-630C-2148437F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credit </a:t>
            </a:r>
            <a:r>
              <a:rPr lang="en-US" dirty="0">
                <a:effectLst/>
                <a:latin typeface="Helvetica" pitchFamily="2" charset="0"/>
              </a:rPr>
              <a:t>institution</a:t>
            </a:r>
          </a:p>
          <a:p>
            <a:r>
              <a:rPr lang="en-US" dirty="0">
                <a:effectLst/>
                <a:latin typeface="Helvetica" pitchFamily="2" charset="0"/>
              </a:rPr>
              <a:t> Data management in the form of Excel document </a:t>
            </a:r>
          </a:p>
          <a:p>
            <a:r>
              <a:rPr lang="en-US" dirty="0">
                <a:effectLst/>
                <a:latin typeface="Helvetica" pitchFamily="2" charset="0"/>
              </a:rPr>
              <a:t> Scale to include larger portfolios and more complex products 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2E54-0EEB-DB7B-74EF-B7C0F8B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4099-3FBC-DD8A-F8AC-70A59972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89"/>
            <a:ext cx="8596668" cy="4335225"/>
          </a:xfrm>
        </p:spPr>
        <p:txBody>
          <a:bodyPr>
            <a:normAutofit/>
          </a:bodyPr>
          <a:lstStyle/>
          <a:p>
            <a:r>
              <a:rPr lang="en-US" dirty="0"/>
              <a:t>The pipeline should be able to manage medium quantities of data, which is estimated to be in the range of millions of new rows of data per year.</a:t>
            </a:r>
          </a:p>
          <a:p>
            <a:r>
              <a:rPr lang="en-US" dirty="0">
                <a:effectLst/>
                <a:latin typeface="Helvetica" pitchFamily="2" charset="0"/>
              </a:rPr>
              <a:t>The flexibility of the model. </a:t>
            </a:r>
          </a:p>
          <a:p>
            <a:r>
              <a:rPr lang="en-US" dirty="0">
                <a:effectLst/>
                <a:latin typeface="Helvetica" pitchFamily="2" charset="0"/>
              </a:rPr>
              <a:t>Inconsistent data quality. </a:t>
            </a:r>
          </a:p>
          <a:p>
            <a:r>
              <a:rPr lang="en-US" dirty="0">
                <a:effectLst/>
                <a:latin typeface="Helvetica" pitchFamily="2" charset="0"/>
              </a:rPr>
              <a:t>Business meaning. </a:t>
            </a:r>
          </a:p>
          <a:p>
            <a:r>
              <a:rPr lang="en-US" dirty="0">
                <a:effectLst/>
                <a:latin typeface="Helvetica" pitchFamily="2" charset="0"/>
              </a:rPr>
              <a:t>Supported usage/query patterns. </a:t>
            </a:r>
          </a:p>
          <a:p>
            <a:r>
              <a:rPr lang="en-US" dirty="0">
                <a:effectLst/>
                <a:latin typeface="Helvetica" pitchFamily="2" charset="0"/>
              </a:rPr>
              <a:t>Scalability of data pipeline. Due to typical business growth, the amount of ingested data is expected to grow organically at an average rate of 10% yearly for the coming 5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E0B-E3CA-64B8-FAF3-A831AE3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64D1-B960-3444-9C95-B7ED60E4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</a:t>
            </a:r>
          </a:p>
          <a:p>
            <a:r>
              <a:rPr lang="en-US" dirty="0"/>
              <a:t>Relational (For transactions)</a:t>
            </a:r>
          </a:p>
          <a:p>
            <a:r>
              <a:rPr lang="en-US" dirty="0"/>
              <a:t>Snowflake is designed for scalability and can easily handle the growth with minimal operational overhead. </a:t>
            </a:r>
          </a:p>
          <a:p>
            <a:r>
              <a:rPr lang="en-US" dirty="0"/>
              <a:t>Snowflake offers elastic scaling, auto-scaling of compute resources</a:t>
            </a:r>
          </a:p>
          <a:p>
            <a:r>
              <a:rPr lang="en-US" dirty="0"/>
              <a:t>Snowflake’s separation of storage and compute</a:t>
            </a:r>
          </a:p>
          <a:p>
            <a:r>
              <a:rPr lang="en-US" dirty="0"/>
              <a:t>Highly compatible with ETL tools</a:t>
            </a:r>
          </a:p>
          <a:p>
            <a:r>
              <a:rPr lang="en-US" dirty="0"/>
              <a:t>Easily used with </a:t>
            </a:r>
            <a:r>
              <a:rPr lang="en-US" dirty="0" err="1"/>
              <a:t>powerBI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ADBF-EE0F-6F45-7EB5-9ED14069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CEB0-A98F-3C0F-B611-08242366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  <a:p>
            <a:r>
              <a:rPr lang="en-US" dirty="0"/>
              <a:t>Not as strict as 3NF</a:t>
            </a:r>
          </a:p>
          <a:p>
            <a:r>
              <a:rPr lang="en-US" b="1" dirty="0"/>
              <a:t>Fast querying</a:t>
            </a:r>
            <a:r>
              <a:rPr lang="en-US" dirty="0"/>
              <a:t> and </a:t>
            </a:r>
            <a:r>
              <a:rPr lang="en-US" b="1" dirty="0"/>
              <a:t>reporting</a:t>
            </a:r>
          </a:p>
          <a:p>
            <a:r>
              <a:rPr lang="en-US" b="1" dirty="0"/>
              <a:t>Flexibility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72A69-C06C-17DE-FF2C-33E99783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040026"/>
            <a:ext cx="6156878" cy="37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60C7-2C44-66FC-67ED-310204F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B9A0B-49E1-24EA-9E0F-4118F113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50384"/>
            <a:ext cx="8596312" cy="3501845"/>
          </a:xfrm>
        </p:spPr>
      </p:pic>
    </p:spTree>
    <p:extLst>
      <p:ext uri="{BB962C8B-B14F-4D97-AF65-F5344CB8AC3E}">
        <p14:creationId xmlns:p14="http://schemas.microsoft.com/office/powerpoint/2010/main" val="354569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0648-3958-96D4-F7D5-C51212C6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to S3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487DB-E166-B967-1F46-B11D9C4CE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405" y="2316720"/>
            <a:ext cx="5114770" cy="2123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008FD-3723-FAFE-17C8-71E8DD9B6A01}"/>
              </a:ext>
            </a:extLst>
          </p:cNvPr>
          <p:cNvSpPr txBox="1"/>
          <p:nvPr/>
        </p:nvSpPr>
        <p:spPr>
          <a:xfrm>
            <a:off x="936703" y="2316720"/>
            <a:ext cx="2442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(ML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on cloud</a:t>
            </a:r>
          </a:p>
          <a:p>
            <a:endParaRPr lang="en-US" dirty="0"/>
          </a:p>
          <a:p>
            <a:r>
              <a:rPr lang="en-US" dirty="0"/>
              <a:t>data quality management, cost optimization, and fault </a:t>
            </a:r>
            <a:r>
              <a:rPr lang="en-US" dirty="0" err="1"/>
              <a:t>toleranc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9028-BF31-C6F1-5D35-70635F61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and Staging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3728-F5D7-B3DB-B408-5FE25430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659"/>
            <a:ext cx="8868110" cy="510725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Quality and Cleansing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Separation of Raw and Transformed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Data Integrity Issues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Transformation Flexibility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 and Data Recovery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Isolation of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Simplifying Data Governance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7A20-A846-6871-46FB-F9002DF4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18" y="220242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6556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{83A563FB-99EB-CF41-82B6-D83038A041E0}tf10001060</Template>
  <TotalTime>316</TotalTime>
  <Words>243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Trebuchet MS</vt:lpstr>
      <vt:lpstr>Wingdings 3</vt:lpstr>
      <vt:lpstr>Facet</vt:lpstr>
      <vt:lpstr>Case- Data Engineer in Fintech</vt:lpstr>
      <vt:lpstr>Overview</vt:lpstr>
      <vt:lpstr>Requirement</vt:lpstr>
      <vt:lpstr>Database</vt:lpstr>
      <vt:lpstr>Data Modeling Proposal</vt:lpstr>
      <vt:lpstr>Data Pipeline</vt:lpstr>
      <vt:lpstr>Load data to S3</vt:lpstr>
      <vt:lpstr>External and Staging Tables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Mina Badri</dc:creator>
  <cp:lastModifiedBy>Mina Badri</cp:lastModifiedBy>
  <cp:revision>3</cp:revision>
  <dcterms:created xsi:type="dcterms:W3CDTF">2025-03-06T14:40:50Z</dcterms:created>
  <dcterms:modified xsi:type="dcterms:W3CDTF">2025-03-06T19:57:09Z</dcterms:modified>
</cp:coreProperties>
</file>