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6" r:id="rId7"/>
    <p:sldId id="267" r:id="rId8"/>
    <p:sldId id="261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89" d="100"/>
          <a:sy n="89" d="100"/>
        </p:scale>
        <p:origin x="122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EC363EA-BEDD-4E38-81BD-A66F06711DEA}" type="datetimeFigureOut">
              <a:rPr lang="ar-EG" smtClean="0"/>
              <a:t>06/09/1441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43CCFC3-D81B-4EDE-83F2-D3C0454238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699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CCFC3-D81B-4EDE-83F2-D3C045423846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30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1255-BB89-4D0D-B22E-64E5532FF84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68F3-065B-47A3-A075-BA5E2304F06C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FC80-A6DD-4E71-AFEE-899E2CC4D75B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69F8-717B-4E25-9EDC-B469ECC9288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C0DB-CD5E-4908-BC69-85D36D6F3B9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9400-4404-412A-AA3B-8048CEBA7810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948C-22C7-42EB-9BD7-6A17B1A43CD0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FFDD-B839-4948-A10B-3B358A51B567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28-B726-4EA0-8763-B4E6C80EABB7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AA41-509F-406B-BD17-2DD631F0157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A7C-61B0-41F6-A5A7-6598D888368A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96DB4F-A055-47B4-9AD4-E7AFFA1BB5CA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B374CC-CD8B-40B8-BB6F-983408D752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225" y="465138"/>
            <a:ext cx="7772400" cy="212566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Data 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data-science:- Project 2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4419600" cy="3810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Ain-Shams university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018" y="358140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 Name:- Mina Lion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 :- Scientific Computing.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 : 2016170455.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:-   5.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639" y="3223736"/>
            <a:ext cx="409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by :- Dr. Asharf.S.Hussien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AutoShape 5" descr="Diploma in Data Science &amp; Analytics – HunarPro Skilling 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Diploma in Data Science &amp; Analytics – HunarPro Skilling 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Big Data: the Future of Sustainable Fisheries - CLS Fishe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4059382" cy="247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02" y="152400"/>
            <a:ext cx="8229600" cy="838200"/>
          </a:xfrm>
        </p:spPr>
        <p:txBody>
          <a:bodyPr/>
          <a:lstStyle/>
          <a:p>
            <a:r>
              <a:rPr lang="en-US" sz="4000" dirty="0"/>
              <a:t>Part 3 : Data Transformation cont.</a:t>
            </a:r>
            <a:endParaRPr lang="ar-E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2 : Expected </a:t>
            </a:r>
            <a:r>
              <a:rPr lang="en-US" dirty="0">
                <a:solidFill>
                  <a:srgbClr val="FF0000"/>
                </a:solidFill>
              </a:rPr>
              <a:t>wins : 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86800" cy="46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txBody>
          <a:bodyPr/>
          <a:lstStyle/>
          <a:p>
            <a:r>
              <a:rPr lang="en-US" sz="4000" dirty="0"/>
              <a:t>Part 3 : Data Transformation cont.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3 : Spending </a:t>
            </a:r>
            <a:r>
              <a:rPr lang="en-US" dirty="0">
                <a:solidFill>
                  <a:srgbClr val="FF0000"/>
                </a:solidFill>
              </a:rPr>
              <a:t>efficiency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39200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9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78" y="2743200"/>
            <a:ext cx="8229600" cy="914400"/>
          </a:xfrm>
        </p:spPr>
        <p:txBody>
          <a:bodyPr/>
          <a:lstStyle/>
          <a:p>
            <a:r>
              <a:rPr lang="en-US" dirty="0" smtClean="0"/>
              <a:t>Thank You For Reading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7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600200"/>
          </a:xfrm>
        </p:spPr>
        <p:txBody>
          <a:bodyPr/>
          <a:lstStyle/>
          <a:p>
            <a:pPr algn="l"/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66" y="1587381"/>
            <a:ext cx="8686800" cy="4525963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Part 1</a:t>
            </a:r>
            <a:r>
              <a:rPr lang="en-US" sz="2800" dirty="0">
                <a:solidFill>
                  <a:srgbClr val="FF0000"/>
                </a:solidFill>
              </a:rPr>
              <a:t> (Data wrangling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Part 2 (Exploratory Data Analysis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/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Payroll distribution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Correlation between payroll and </a:t>
            </a:r>
            <a:r>
              <a:rPr lang="en-US" sz="2000" dirty="0" smtClean="0">
                <a:solidFill>
                  <a:schemeClr val="tx1"/>
                </a:solidFill>
              </a:rPr>
              <a:t>winning percentage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Part 3 (Data Transformations )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Standardizing across year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Expected wins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Spending </a:t>
            </a:r>
            <a:r>
              <a:rPr lang="en-US" sz="2000" dirty="0">
                <a:solidFill>
                  <a:schemeClr val="tx1"/>
                </a:solidFill>
              </a:rPr>
              <a:t>efficiency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AutoShape 2" descr="Data Science and AI: Hype or Game Changer? - CIO's Mexican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DATA SCIENCE ADVANCED – SilverNeur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48200"/>
            <a:ext cx="4267200" cy="135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04800"/>
            <a:ext cx="8229600" cy="914400"/>
          </a:xfrm>
        </p:spPr>
        <p:txBody>
          <a:bodyPr/>
          <a:lstStyle/>
          <a:p>
            <a:r>
              <a:rPr lang="en-US" sz="4000" dirty="0" smtClean="0"/>
              <a:t>Part 1 : Data Wrangling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In This Part we Use the SQL lite 3 to Get the Columns we need From the data Base   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The Most Important Columns are W, G and Salary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G Stands for The number of Games the Team Played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W Stands for the number of Games the Team Won 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Salary is the Salary Of Each Player In the Team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We use the salary to get the payroll (sum of salary)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We use the W and G to get the winning percentage 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We get more columns like </a:t>
            </a:r>
            <a:r>
              <a:rPr lang="en-US" sz="2000" dirty="0" err="1" smtClean="0">
                <a:solidFill>
                  <a:schemeClr val="tx1"/>
                </a:solidFill>
              </a:rPr>
              <a:t>teamID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</a:rPr>
              <a:t>yearID</a:t>
            </a:r>
            <a:r>
              <a:rPr lang="en-US" sz="2000" dirty="0" smtClean="0">
                <a:solidFill>
                  <a:schemeClr val="tx1"/>
                </a:solidFill>
              </a:rPr>
              <a:t>  for the Next Parts</a:t>
            </a:r>
          </a:p>
          <a:p>
            <a:pPr>
              <a:buFontTx/>
              <a:buChar char="-"/>
            </a:pP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990600"/>
          </a:xfrm>
        </p:spPr>
        <p:txBody>
          <a:bodyPr/>
          <a:lstStyle/>
          <a:p>
            <a:r>
              <a:rPr lang="en-US" sz="4000" dirty="0" smtClean="0"/>
              <a:t>Part 1 : Data wrangling cont.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Result:-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97948"/>
            <a:ext cx="37719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50548"/>
            <a:ext cx="3619500" cy="30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72564"/>
            <a:ext cx="3771900" cy="238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076700" y="3512076"/>
            <a:ext cx="571500" cy="50439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:\college subjects\Fourth year Subjects\cs_subjects\2nd Term\Data science\Projects\mina\IMG-20200424-WA007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1924"/>
            <a:ext cx="4267200" cy="45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838200"/>
          </a:xfrm>
        </p:spPr>
        <p:txBody>
          <a:bodyPr/>
          <a:lstStyle/>
          <a:p>
            <a:pPr algn="l"/>
            <a:r>
              <a:rPr lang="en-US" sz="4000" dirty="0" smtClean="0"/>
              <a:t>Part 2 : Data Exploratory and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We Do The Data </a:t>
            </a:r>
            <a:r>
              <a:rPr lang="en-US" sz="2200" dirty="0">
                <a:solidFill>
                  <a:srgbClr val="FF0000"/>
                </a:solidFill>
              </a:rPr>
              <a:t>Exploratory </a:t>
            </a:r>
            <a:r>
              <a:rPr lang="en-US" sz="2200" dirty="0" smtClean="0">
                <a:solidFill>
                  <a:srgbClr val="FF0000"/>
                </a:solidFill>
              </a:rPr>
              <a:t>and Analysis in Two Steps : 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Payroll Distribution :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In This Step  we get the total Payroll for All Teams in the years from 1990 to 2014 Then We plot the Total Payroll on y-axis and the years on the x-axis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200" dirty="0" smtClean="0">
                <a:solidFill>
                  <a:schemeClr val="tx1"/>
                </a:solidFill>
              </a:rPr>
              <a:t>Also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 this Step We Get the Payroll For each team for all years from 1990 to 2014 then , we plot between the years on the x-axis and the payroll for this team on the y-axis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Note that we have 35 team so we have 35 plots 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  <a:p>
            <a:pPr algn="ctr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Correlation </a:t>
            </a:r>
            <a:r>
              <a:rPr lang="en-US" sz="2000" dirty="0">
                <a:solidFill>
                  <a:srgbClr val="FF0000"/>
                </a:solidFill>
              </a:rPr>
              <a:t>between payroll and winning </a:t>
            </a:r>
            <a:r>
              <a:rPr lang="en-US" sz="2000" dirty="0" smtClean="0">
                <a:solidFill>
                  <a:srgbClr val="FF0000"/>
                </a:solidFill>
              </a:rPr>
              <a:t>percentage :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 This step we want to know the correlation between the    winning percentage of each team and the payroll , So we split the years to five periods (each one has six years)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for each period we get  the payroll for all teams for the selected     year divided by the number of teams (average payroll)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the same thing for the winning percentage (average winning percentage ) for all teams in the selected year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- the last thing we have five plots (each plot the average payroll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on </a:t>
            </a:r>
            <a:r>
              <a:rPr lang="en-US" sz="2000" dirty="0">
                <a:solidFill>
                  <a:schemeClr val="tx1"/>
                </a:solidFill>
              </a:rPr>
              <a:t>the x-axis and the winning percentage on the y-axis)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" y="0"/>
            <a:ext cx="8975576" cy="609600"/>
          </a:xfrm>
        </p:spPr>
        <p:txBody>
          <a:bodyPr/>
          <a:lstStyle/>
          <a:p>
            <a:r>
              <a:rPr lang="en-US" sz="3200" dirty="0" smtClean="0"/>
              <a:t>Part 2 : Data Exploratory and Analysis Cont.</a:t>
            </a: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50" y="685800"/>
            <a:ext cx="8839200" cy="5123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 : Payroll Distribution : 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0" y="1371600"/>
            <a:ext cx="8727550" cy="52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8" y="152400"/>
            <a:ext cx="8968811" cy="762000"/>
          </a:xfrm>
        </p:spPr>
        <p:txBody>
          <a:bodyPr/>
          <a:lstStyle/>
          <a:p>
            <a:r>
              <a:rPr lang="en-US" sz="3200" dirty="0"/>
              <a:t>Part 2 : Data Exploratory and Analysis Cont.</a:t>
            </a: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42174"/>
            <a:ext cx="8876652" cy="541417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2 : Correlation Between Payroll and the Winning Percentage 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" y="1828800"/>
            <a:ext cx="9082465" cy="44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76200"/>
            <a:ext cx="9029053" cy="838200"/>
          </a:xfrm>
        </p:spPr>
        <p:txBody>
          <a:bodyPr/>
          <a:lstStyle/>
          <a:p>
            <a:r>
              <a:rPr lang="en-US" sz="4000" dirty="0" smtClean="0"/>
              <a:t>Part 3 : Data Transformation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>
            <a:normAutofit fontScale="92500" lnSpcReduction="10000"/>
          </a:bodyPr>
          <a:lstStyle/>
          <a:p>
            <a:pPr marL="457200" lvl="1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We Do The </a:t>
            </a:r>
            <a:r>
              <a:rPr lang="en-US" sz="2000" dirty="0" smtClean="0">
                <a:solidFill>
                  <a:srgbClr val="FF0000"/>
                </a:solidFill>
              </a:rPr>
              <a:t>Data Transformation in Three </a:t>
            </a:r>
            <a:r>
              <a:rPr lang="en-US" sz="2000" dirty="0">
                <a:solidFill>
                  <a:srgbClr val="FF0000"/>
                </a:solidFill>
              </a:rPr>
              <a:t>Steps :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 smtClean="0">
              <a:solidFill>
                <a:srgbClr val="FF0000"/>
              </a:solidFill>
            </a:endParaRPr>
          </a:p>
          <a:p>
            <a:pPr marL="914400" lvl="1" indent="-457200" algn="ctr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Standardizing across year </a:t>
            </a:r>
            <a:r>
              <a:rPr lang="en-US" sz="2000" dirty="0" smtClean="0">
                <a:solidFill>
                  <a:srgbClr val="FF0000"/>
                </a:solidFill>
              </a:rPr>
              <a:t> :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In This Step for each year from 1985 to 2014 we get the payroll for all teams , then we get the standardized payroll and the winning percentage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After This We plot  between the Standardized Payroll on the x-axis and the winning percentage on the y-axis  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Expected </a:t>
            </a:r>
            <a:r>
              <a:rPr lang="en-US" sz="2000" dirty="0" smtClean="0">
                <a:solidFill>
                  <a:srgbClr val="FF0000"/>
                </a:solidFill>
              </a:rPr>
              <a:t>wins :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In This Step we Get the Expected Wins For Each Team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Through Equation Using the Standardized Payroll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The Expected Wins Is the Expected Number of Games the Team Should Win 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Spending </a:t>
            </a:r>
            <a:r>
              <a:rPr lang="en-US" sz="2000" dirty="0" smtClean="0">
                <a:solidFill>
                  <a:srgbClr val="FF0000"/>
                </a:solidFill>
              </a:rPr>
              <a:t>efficiency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In This Step We Get the </a:t>
            </a:r>
            <a:r>
              <a:rPr lang="en-US" sz="1800" dirty="0">
                <a:solidFill>
                  <a:schemeClr val="tx1"/>
                </a:solidFill>
              </a:rPr>
              <a:t>efficiency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For each team using the Expected wins and the Winning percentage for each team for years from 1985 to 2014 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685800"/>
          </a:xfrm>
        </p:spPr>
        <p:txBody>
          <a:bodyPr/>
          <a:lstStyle/>
          <a:p>
            <a:r>
              <a:rPr lang="en-US" sz="4000" dirty="0"/>
              <a:t>Part 3 : Data </a:t>
            </a:r>
            <a:r>
              <a:rPr lang="en-US" sz="4000" dirty="0" smtClean="0"/>
              <a:t>Transformation cont.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5181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1 : Standardizing </a:t>
            </a:r>
            <a:r>
              <a:rPr lang="en-US" dirty="0">
                <a:solidFill>
                  <a:srgbClr val="FF0000"/>
                </a:solidFill>
              </a:rPr>
              <a:t>across year  :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74CC-CD8B-40B8-BB6F-983408D752A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9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992</TotalTime>
  <Words>200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Palatino Linotype</vt:lpstr>
      <vt:lpstr>Tahoma</vt:lpstr>
      <vt:lpstr>Times New Roman</vt:lpstr>
      <vt:lpstr>Executive</vt:lpstr>
      <vt:lpstr>Data Science Introduction to data-science:- Project 2</vt:lpstr>
      <vt:lpstr>Agenda</vt:lpstr>
      <vt:lpstr>Part 1 : Data Wrangling</vt:lpstr>
      <vt:lpstr>Part 1 : Data wrangling cont. </vt:lpstr>
      <vt:lpstr>Part 2 : Data Exploratory and Analysis</vt:lpstr>
      <vt:lpstr>Part 2 : Data Exploratory and Analysis Cont.</vt:lpstr>
      <vt:lpstr>Part 2 : Data Exploratory and Analysis Cont.</vt:lpstr>
      <vt:lpstr>Part 3 : Data Transformation</vt:lpstr>
      <vt:lpstr>Part 3 : Data Transformation cont.</vt:lpstr>
      <vt:lpstr>Part 3 : Data Transformation cont.</vt:lpstr>
      <vt:lpstr>Part 3 : Data Transformation cont.</vt:lpstr>
      <vt:lpstr>Thank You For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104</cp:revision>
  <dcterms:created xsi:type="dcterms:W3CDTF">2020-04-24T18:41:54Z</dcterms:created>
  <dcterms:modified xsi:type="dcterms:W3CDTF">2020-04-28T20:59:15Z</dcterms:modified>
</cp:coreProperties>
</file>