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F49890-6F3D-454E-B161-BF1F8DBE00C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5345ECE-039E-4938-986C-64070D3BA3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4297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Ain shams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172" y="4901661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 by:- Dr. ASHRAF .S. HUSSEIN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4446"/>
            <a:ext cx="1219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9" y="381000"/>
            <a:ext cx="1517651" cy="145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8895" y="5240215"/>
            <a:ext cx="31373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Name :-Mina Lion Fahmi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:-Scientific Computing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:- 5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Seat-ID:- 2016170455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scraping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51892"/>
            <a:ext cx="7802880" cy="12485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000" dirty="0" smtClean="0"/>
              <a:t>Scrape competitor's data using Python Library </a:t>
            </a:r>
            <a:r>
              <a:rPr lang="en-US" sz="2000" b="1" dirty="0" smtClean="0"/>
              <a:t>Conda</a:t>
            </a:r>
            <a:r>
              <a:rPr lang="en-US" sz="2000" dirty="0" smtClean="0"/>
              <a:t> “Numpy &amp; Pandas” by Add it to Pandas Frame.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buClr>
                <a:schemeClr val="tx1"/>
              </a:buClr>
              <a:buNone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7" y="2895600"/>
            <a:ext cx="5486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scraping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1892"/>
            <a:ext cx="4267200" cy="63890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000" dirty="0"/>
              <a:t>Tidy the top 50 solar flare data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smtClean="0"/>
              <a:t>By Applying Preprocessing on Data.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buClr>
                <a:schemeClr val="tx1"/>
              </a:buClr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286616"/>
            <a:ext cx="4069080" cy="894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7600" b="1" dirty="0" smtClean="0"/>
              <a:t> </a:t>
            </a:r>
            <a:r>
              <a:rPr lang="en-US" sz="7600" dirty="0" smtClean="0"/>
              <a:t>Scrape </a:t>
            </a:r>
            <a:r>
              <a:rPr lang="en-US" sz="7600" dirty="0"/>
              <a:t>the NASA </a:t>
            </a:r>
            <a:r>
              <a:rPr lang="en-US" sz="7600" dirty="0" smtClean="0"/>
              <a:t>data by getting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7600" dirty="0"/>
              <a:t> </a:t>
            </a:r>
            <a:r>
              <a:rPr lang="en-US" sz="7600" dirty="0" smtClean="0"/>
              <a:t>   a </a:t>
            </a:r>
            <a:r>
              <a:rPr lang="en-US" sz="7600" dirty="0"/>
              <a:t>new additional </a:t>
            </a:r>
            <a:r>
              <a:rPr lang="en-US" sz="7600" dirty="0" smtClean="0"/>
              <a:t>data by Text not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7600" dirty="0"/>
              <a:t> </a:t>
            </a:r>
            <a:r>
              <a:rPr lang="en-US" sz="7600" dirty="0" smtClean="0"/>
              <a:t>    Html.</a:t>
            </a:r>
            <a:endParaRPr lang="en-US" sz="2000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AutoShape 5" descr="blob:https://web.whatsapp.com/0b0ca7f6-914e-47e8-84e4-6bc35108471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blob:https://web.whatsapp.com/0b0ca7f6-914e-47e8-84e4-6bc35108471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447800"/>
            <a:ext cx="4648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" descr="blob:https://web.whatsapp.com/fc7602de-9c1d-4bb5-a1b2-39aca5ea937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962400"/>
            <a:ext cx="4648200" cy="271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scraping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1892"/>
            <a:ext cx="3962400" cy="26201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000" b="1" dirty="0"/>
              <a:t>Tidy the NASA </a:t>
            </a:r>
            <a:r>
              <a:rPr lang="en-US" sz="2000" b="1" dirty="0" smtClean="0"/>
              <a:t>table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 </a:t>
            </a:r>
            <a:r>
              <a:rPr lang="en-US" sz="2000" dirty="0" smtClean="0"/>
              <a:t> preprocessing by combining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smtClean="0"/>
              <a:t>  columns of </a:t>
            </a:r>
            <a:r>
              <a:rPr lang="en-US" sz="2000" dirty="0"/>
              <a:t>d</a:t>
            </a:r>
            <a:r>
              <a:rPr lang="en-US" sz="2000" dirty="0" smtClean="0"/>
              <a:t>ate and filling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 </a:t>
            </a:r>
            <a:r>
              <a:rPr lang="en-US" sz="2000" dirty="0" smtClean="0"/>
              <a:t> the missing cells.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buClr>
                <a:schemeClr val="tx1"/>
              </a:buClr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286616"/>
            <a:ext cx="4069080" cy="89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AutoShape 5" descr="blob:https://web.whatsapp.com/0b0ca7f6-914e-47e8-84e4-6bc35108471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blob:https://web.whatsapp.com/0b0ca7f6-914e-47e8-84e4-6bc35108471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blob:https://web.whatsapp.com/fc7602de-9c1d-4bb5-a1b2-39aca5ea937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71445"/>
            <a:ext cx="5450058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6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End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286616"/>
            <a:ext cx="4069080" cy="89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AutoShape 5" descr="blob:https://web.whatsapp.com/0b0ca7f6-914e-47e8-84e4-6bc35108471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blob:https://web.whatsapp.com/0b0ca7f6-914e-47e8-84e4-6bc35108471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blob:https://web.whatsapp.com/fc7602de-9c1d-4bb5-a1b2-39aca5ea937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9750" y="3505200"/>
            <a:ext cx="8229600" cy="936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sz="48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Wish Slides be a good content for you </a:t>
            </a:r>
            <a:endParaRPr lang="en-US" sz="4800" dirty="0"/>
          </a:p>
        </p:txBody>
      </p:sp>
      <p:sp>
        <p:nvSpPr>
          <p:cNvPr id="9" name="Heart 8"/>
          <p:cNvSpPr/>
          <p:nvPr/>
        </p:nvSpPr>
        <p:spPr>
          <a:xfrm>
            <a:off x="4238625" y="4137025"/>
            <a:ext cx="638175" cy="78422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85</TotalTime>
  <Words>122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Data science</vt:lpstr>
      <vt:lpstr>Data scraping and preparation</vt:lpstr>
      <vt:lpstr>Data scraping and preparation</vt:lpstr>
      <vt:lpstr>Data scraping and preparation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dell</dc:creator>
  <cp:lastModifiedBy>dell</cp:lastModifiedBy>
  <cp:revision>10</cp:revision>
  <dcterms:created xsi:type="dcterms:W3CDTF">2020-03-18T20:36:27Z</dcterms:created>
  <dcterms:modified xsi:type="dcterms:W3CDTF">2020-03-18T22:02:03Z</dcterms:modified>
</cp:coreProperties>
</file>