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E51C6-6717-4DAD-A21D-48DD42FFB241}" v="18" dt="2025-06-18T16:51:31.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91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4B7BD-E8AA-4109-81F7-17B1A1A28211}"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FE06FBCA-6187-4E66-8E13-16D0BEF37CE7}">
      <dgm:prSet/>
      <dgm:spPr/>
      <dgm:t>
        <a:bodyPr/>
        <a:lstStyle/>
        <a:p>
          <a:r>
            <a:rPr lang="en-US"/>
            <a:t>Project Overview</a:t>
          </a:r>
        </a:p>
      </dgm:t>
    </dgm:pt>
    <dgm:pt modelId="{36049480-2174-4B68-9F17-AA06235AD94F}" type="parTrans" cxnId="{C1FB6F9C-6D38-4E26-B472-68A8A4779F7E}">
      <dgm:prSet/>
      <dgm:spPr/>
      <dgm:t>
        <a:bodyPr/>
        <a:lstStyle/>
        <a:p>
          <a:endParaRPr lang="en-US"/>
        </a:p>
      </dgm:t>
    </dgm:pt>
    <dgm:pt modelId="{CE73B5AB-A010-4EEF-BA1E-CDF6AF5CFD20}" type="sibTrans" cxnId="{C1FB6F9C-6D38-4E26-B472-68A8A4779F7E}">
      <dgm:prSet/>
      <dgm:spPr/>
      <dgm:t>
        <a:bodyPr/>
        <a:lstStyle/>
        <a:p>
          <a:endParaRPr lang="en-US"/>
        </a:p>
      </dgm:t>
    </dgm:pt>
    <dgm:pt modelId="{4507672E-3D18-4068-AB56-3BB7ED4FE974}">
      <dgm:prSet/>
      <dgm:spPr/>
      <dgm:t>
        <a:bodyPr/>
        <a:lstStyle/>
        <a:p>
          <a:r>
            <a:rPr lang="en-US"/>
            <a:t>Exploratory Data Analysis (EDA)</a:t>
          </a:r>
        </a:p>
      </dgm:t>
    </dgm:pt>
    <dgm:pt modelId="{9973C24B-452D-4F7F-A014-DE95CD8EE2FC}" type="parTrans" cxnId="{283C9EC3-9E9F-46BE-A8B9-8A5E8AAF216A}">
      <dgm:prSet/>
      <dgm:spPr/>
      <dgm:t>
        <a:bodyPr/>
        <a:lstStyle/>
        <a:p>
          <a:endParaRPr lang="en-US"/>
        </a:p>
      </dgm:t>
    </dgm:pt>
    <dgm:pt modelId="{08B231C6-6758-4BCC-812A-5B71ADA65A49}" type="sibTrans" cxnId="{283C9EC3-9E9F-46BE-A8B9-8A5E8AAF216A}">
      <dgm:prSet/>
      <dgm:spPr/>
      <dgm:t>
        <a:bodyPr/>
        <a:lstStyle/>
        <a:p>
          <a:endParaRPr lang="en-US"/>
        </a:p>
      </dgm:t>
    </dgm:pt>
    <dgm:pt modelId="{BB71F742-AFA6-4EE5-95C4-DA62603947EF}">
      <dgm:prSet/>
      <dgm:spPr/>
      <dgm:t>
        <a:bodyPr/>
        <a:lstStyle/>
        <a:p>
          <a:r>
            <a:rPr lang="en-US"/>
            <a:t>Data Cleaning &amp; Feature Engineering</a:t>
          </a:r>
        </a:p>
      </dgm:t>
    </dgm:pt>
    <dgm:pt modelId="{0F592F03-32BF-4F3D-9B64-4A422D9FC57E}" type="parTrans" cxnId="{58C1FAA7-0FCE-4339-A8B4-ADBD2F7479EF}">
      <dgm:prSet/>
      <dgm:spPr/>
      <dgm:t>
        <a:bodyPr/>
        <a:lstStyle/>
        <a:p>
          <a:endParaRPr lang="en-US"/>
        </a:p>
      </dgm:t>
    </dgm:pt>
    <dgm:pt modelId="{420F3D34-0C77-4EEC-B9F1-56F225F75AD6}" type="sibTrans" cxnId="{58C1FAA7-0FCE-4339-A8B4-ADBD2F7479EF}">
      <dgm:prSet/>
      <dgm:spPr/>
      <dgm:t>
        <a:bodyPr/>
        <a:lstStyle/>
        <a:p>
          <a:endParaRPr lang="en-US"/>
        </a:p>
      </dgm:t>
    </dgm:pt>
    <dgm:pt modelId="{166893DC-C01C-4FB8-92B9-BAADDB16751D}">
      <dgm:prSet/>
      <dgm:spPr/>
      <dgm:t>
        <a:bodyPr/>
        <a:lstStyle/>
        <a:p>
          <a:r>
            <a:rPr lang="en-US"/>
            <a:t>Data Modeling</a:t>
          </a:r>
        </a:p>
      </dgm:t>
    </dgm:pt>
    <dgm:pt modelId="{0929DE3B-46B1-4E83-9DEC-CEFF2BEA279D}" type="parTrans" cxnId="{7D49F387-7EDC-4446-AE41-9070DC2BD736}">
      <dgm:prSet/>
      <dgm:spPr/>
      <dgm:t>
        <a:bodyPr/>
        <a:lstStyle/>
        <a:p>
          <a:endParaRPr lang="en-US"/>
        </a:p>
      </dgm:t>
    </dgm:pt>
    <dgm:pt modelId="{4CD6356F-AE96-41C0-A7B5-26585782BC3C}" type="sibTrans" cxnId="{7D49F387-7EDC-4446-AE41-9070DC2BD736}">
      <dgm:prSet/>
      <dgm:spPr/>
      <dgm:t>
        <a:bodyPr/>
        <a:lstStyle/>
        <a:p>
          <a:endParaRPr lang="en-US"/>
        </a:p>
      </dgm:t>
    </dgm:pt>
    <dgm:pt modelId="{E0A986C8-6191-4583-9E9A-B8ED26208BF3}">
      <dgm:prSet/>
      <dgm:spPr/>
      <dgm:t>
        <a:bodyPr/>
        <a:lstStyle/>
        <a:p>
          <a:r>
            <a:rPr lang="en-US"/>
            <a:t>Ensembling</a:t>
          </a:r>
        </a:p>
      </dgm:t>
    </dgm:pt>
    <dgm:pt modelId="{D0998A6D-3370-49B4-9193-39469D9E7A33}" type="parTrans" cxnId="{5CA0CD7F-544B-4377-A759-E137723906C4}">
      <dgm:prSet/>
      <dgm:spPr/>
      <dgm:t>
        <a:bodyPr/>
        <a:lstStyle/>
        <a:p>
          <a:endParaRPr lang="en-US"/>
        </a:p>
      </dgm:t>
    </dgm:pt>
    <dgm:pt modelId="{2C661DC0-077C-4362-A0CB-0D655E8F537E}" type="sibTrans" cxnId="{5CA0CD7F-544B-4377-A759-E137723906C4}">
      <dgm:prSet/>
      <dgm:spPr/>
      <dgm:t>
        <a:bodyPr/>
        <a:lstStyle/>
        <a:p>
          <a:endParaRPr lang="en-US"/>
        </a:p>
      </dgm:t>
    </dgm:pt>
    <dgm:pt modelId="{F60A36CD-E92C-4B9C-8A78-4CA40077A8D4}">
      <dgm:prSet/>
      <dgm:spPr/>
      <dgm:t>
        <a:bodyPr/>
        <a:lstStyle/>
        <a:p>
          <a:r>
            <a:rPr lang="en-US"/>
            <a:t>Results &amp; Conclusions</a:t>
          </a:r>
        </a:p>
      </dgm:t>
    </dgm:pt>
    <dgm:pt modelId="{CFE5EF08-7C40-42FC-9CA4-65D942CEC869}" type="parTrans" cxnId="{5CD0296A-6FCF-49F2-9250-0261461006B6}">
      <dgm:prSet/>
      <dgm:spPr/>
      <dgm:t>
        <a:bodyPr/>
        <a:lstStyle/>
        <a:p>
          <a:endParaRPr lang="en-US"/>
        </a:p>
      </dgm:t>
    </dgm:pt>
    <dgm:pt modelId="{52E5810E-CB08-40A4-8132-2EB136B3FD19}" type="sibTrans" cxnId="{5CD0296A-6FCF-49F2-9250-0261461006B6}">
      <dgm:prSet/>
      <dgm:spPr/>
      <dgm:t>
        <a:bodyPr/>
        <a:lstStyle/>
        <a:p>
          <a:endParaRPr lang="en-US"/>
        </a:p>
      </dgm:t>
    </dgm:pt>
    <dgm:pt modelId="{C41DBB33-BFD0-4489-B3A6-1A4B9EAE0E09}" type="pres">
      <dgm:prSet presAssocID="{7054B7BD-E8AA-4109-81F7-17B1A1A28211}" presName="Name0" presStyleCnt="0">
        <dgm:presLayoutVars>
          <dgm:dir/>
          <dgm:resizeHandles val="exact"/>
        </dgm:presLayoutVars>
      </dgm:prSet>
      <dgm:spPr/>
    </dgm:pt>
    <dgm:pt modelId="{5E811F67-A9F0-4645-A21C-95AF29A4DD78}" type="pres">
      <dgm:prSet presAssocID="{FE06FBCA-6187-4E66-8E13-16D0BEF37CE7}" presName="node" presStyleLbl="node1" presStyleIdx="0" presStyleCnt="6">
        <dgm:presLayoutVars>
          <dgm:bulletEnabled val="1"/>
        </dgm:presLayoutVars>
      </dgm:prSet>
      <dgm:spPr/>
    </dgm:pt>
    <dgm:pt modelId="{FAEB586E-73B0-4C60-87C8-F6F8A84A28EA}" type="pres">
      <dgm:prSet presAssocID="{CE73B5AB-A010-4EEF-BA1E-CDF6AF5CFD20}" presName="sibTrans" presStyleLbl="sibTrans1D1" presStyleIdx="0" presStyleCnt="5"/>
      <dgm:spPr/>
    </dgm:pt>
    <dgm:pt modelId="{1172605F-1E1D-4E9B-8AF1-7E8A1AFF11EE}" type="pres">
      <dgm:prSet presAssocID="{CE73B5AB-A010-4EEF-BA1E-CDF6AF5CFD20}" presName="connectorText" presStyleLbl="sibTrans1D1" presStyleIdx="0" presStyleCnt="5"/>
      <dgm:spPr/>
    </dgm:pt>
    <dgm:pt modelId="{756786C5-483C-47E7-BED1-508076169CCB}" type="pres">
      <dgm:prSet presAssocID="{4507672E-3D18-4068-AB56-3BB7ED4FE974}" presName="node" presStyleLbl="node1" presStyleIdx="1" presStyleCnt="6">
        <dgm:presLayoutVars>
          <dgm:bulletEnabled val="1"/>
        </dgm:presLayoutVars>
      </dgm:prSet>
      <dgm:spPr/>
    </dgm:pt>
    <dgm:pt modelId="{EFDB31D3-0BC2-42BD-BDFE-EDA097FAFBE2}" type="pres">
      <dgm:prSet presAssocID="{08B231C6-6758-4BCC-812A-5B71ADA65A49}" presName="sibTrans" presStyleLbl="sibTrans1D1" presStyleIdx="1" presStyleCnt="5"/>
      <dgm:spPr/>
    </dgm:pt>
    <dgm:pt modelId="{8D6EAB3D-D3CA-4DCD-9390-97E7388F34D9}" type="pres">
      <dgm:prSet presAssocID="{08B231C6-6758-4BCC-812A-5B71ADA65A49}" presName="connectorText" presStyleLbl="sibTrans1D1" presStyleIdx="1" presStyleCnt="5"/>
      <dgm:spPr/>
    </dgm:pt>
    <dgm:pt modelId="{A9D25BF8-2970-44B4-95A0-931022B30609}" type="pres">
      <dgm:prSet presAssocID="{BB71F742-AFA6-4EE5-95C4-DA62603947EF}" presName="node" presStyleLbl="node1" presStyleIdx="2" presStyleCnt="6">
        <dgm:presLayoutVars>
          <dgm:bulletEnabled val="1"/>
        </dgm:presLayoutVars>
      </dgm:prSet>
      <dgm:spPr/>
    </dgm:pt>
    <dgm:pt modelId="{152C16E9-6DA7-484F-9D61-0D024A00847A}" type="pres">
      <dgm:prSet presAssocID="{420F3D34-0C77-4EEC-B9F1-56F225F75AD6}" presName="sibTrans" presStyleLbl="sibTrans1D1" presStyleIdx="2" presStyleCnt="5"/>
      <dgm:spPr/>
    </dgm:pt>
    <dgm:pt modelId="{72FB7E6A-8B41-4089-B586-A624E992E25E}" type="pres">
      <dgm:prSet presAssocID="{420F3D34-0C77-4EEC-B9F1-56F225F75AD6}" presName="connectorText" presStyleLbl="sibTrans1D1" presStyleIdx="2" presStyleCnt="5"/>
      <dgm:spPr/>
    </dgm:pt>
    <dgm:pt modelId="{2BAB6274-245A-4B2B-B7A8-BF2CB173071E}" type="pres">
      <dgm:prSet presAssocID="{166893DC-C01C-4FB8-92B9-BAADDB16751D}" presName="node" presStyleLbl="node1" presStyleIdx="3" presStyleCnt="6">
        <dgm:presLayoutVars>
          <dgm:bulletEnabled val="1"/>
        </dgm:presLayoutVars>
      </dgm:prSet>
      <dgm:spPr/>
    </dgm:pt>
    <dgm:pt modelId="{497C3688-B4E2-44FF-AF67-7E2081F98802}" type="pres">
      <dgm:prSet presAssocID="{4CD6356F-AE96-41C0-A7B5-26585782BC3C}" presName="sibTrans" presStyleLbl="sibTrans1D1" presStyleIdx="3" presStyleCnt="5"/>
      <dgm:spPr/>
    </dgm:pt>
    <dgm:pt modelId="{1BFBE5CE-9F2A-4719-9556-EC921E931F98}" type="pres">
      <dgm:prSet presAssocID="{4CD6356F-AE96-41C0-A7B5-26585782BC3C}" presName="connectorText" presStyleLbl="sibTrans1D1" presStyleIdx="3" presStyleCnt="5"/>
      <dgm:spPr/>
    </dgm:pt>
    <dgm:pt modelId="{17963071-C18F-41FC-9B0A-B5DC03624910}" type="pres">
      <dgm:prSet presAssocID="{E0A986C8-6191-4583-9E9A-B8ED26208BF3}" presName="node" presStyleLbl="node1" presStyleIdx="4" presStyleCnt="6">
        <dgm:presLayoutVars>
          <dgm:bulletEnabled val="1"/>
        </dgm:presLayoutVars>
      </dgm:prSet>
      <dgm:spPr/>
    </dgm:pt>
    <dgm:pt modelId="{9B299163-2A65-4711-BBF7-09EFF468FE95}" type="pres">
      <dgm:prSet presAssocID="{2C661DC0-077C-4362-A0CB-0D655E8F537E}" presName="sibTrans" presStyleLbl="sibTrans1D1" presStyleIdx="4" presStyleCnt="5"/>
      <dgm:spPr/>
    </dgm:pt>
    <dgm:pt modelId="{5AA7C070-0133-4AE2-978C-17E3C2A77E22}" type="pres">
      <dgm:prSet presAssocID="{2C661DC0-077C-4362-A0CB-0D655E8F537E}" presName="connectorText" presStyleLbl="sibTrans1D1" presStyleIdx="4" presStyleCnt="5"/>
      <dgm:spPr/>
    </dgm:pt>
    <dgm:pt modelId="{37E08D4B-03A7-45EC-B855-3D21D9EF5A9F}" type="pres">
      <dgm:prSet presAssocID="{F60A36CD-E92C-4B9C-8A78-4CA40077A8D4}" presName="node" presStyleLbl="node1" presStyleIdx="5" presStyleCnt="6">
        <dgm:presLayoutVars>
          <dgm:bulletEnabled val="1"/>
        </dgm:presLayoutVars>
      </dgm:prSet>
      <dgm:spPr/>
    </dgm:pt>
  </dgm:ptLst>
  <dgm:cxnLst>
    <dgm:cxn modelId="{9252E30A-26F5-4FA1-8249-58DACEFCACD1}" type="presOf" srcId="{CE73B5AB-A010-4EEF-BA1E-CDF6AF5CFD20}" destId="{FAEB586E-73B0-4C60-87C8-F6F8A84A28EA}" srcOrd="0" destOrd="0" presId="urn:microsoft.com/office/officeart/2016/7/layout/RepeatingBendingProcessNew"/>
    <dgm:cxn modelId="{17DA5913-FA5F-4783-B24F-419D249F3D7B}" type="presOf" srcId="{E0A986C8-6191-4583-9E9A-B8ED26208BF3}" destId="{17963071-C18F-41FC-9B0A-B5DC03624910}" srcOrd="0" destOrd="0" presId="urn:microsoft.com/office/officeart/2016/7/layout/RepeatingBendingProcessNew"/>
    <dgm:cxn modelId="{6845345F-570A-45F9-ABB4-C111451E7040}" type="presOf" srcId="{08B231C6-6758-4BCC-812A-5B71ADA65A49}" destId="{8D6EAB3D-D3CA-4DCD-9390-97E7388F34D9}" srcOrd="1" destOrd="0" presId="urn:microsoft.com/office/officeart/2016/7/layout/RepeatingBendingProcessNew"/>
    <dgm:cxn modelId="{15E77462-E4FE-4D7A-89E9-7B9736312E51}" type="presOf" srcId="{4CD6356F-AE96-41C0-A7B5-26585782BC3C}" destId="{1BFBE5CE-9F2A-4719-9556-EC921E931F98}" srcOrd="1" destOrd="0" presId="urn:microsoft.com/office/officeart/2016/7/layout/RepeatingBendingProcessNew"/>
    <dgm:cxn modelId="{42398244-5515-4A49-ACDC-13FF317C49ED}" type="presOf" srcId="{2C661DC0-077C-4362-A0CB-0D655E8F537E}" destId="{5AA7C070-0133-4AE2-978C-17E3C2A77E22}" srcOrd="1" destOrd="0" presId="urn:microsoft.com/office/officeart/2016/7/layout/RepeatingBendingProcessNew"/>
    <dgm:cxn modelId="{5CD0296A-6FCF-49F2-9250-0261461006B6}" srcId="{7054B7BD-E8AA-4109-81F7-17B1A1A28211}" destId="{F60A36CD-E92C-4B9C-8A78-4CA40077A8D4}" srcOrd="5" destOrd="0" parTransId="{CFE5EF08-7C40-42FC-9CA4-65D942CEC869}" sibTransId="{52E5810E-CB08-40A4-8132-2EB136B3FD19}"/>
    <dgm:cxn modelId="{C4D4F86C-B8A4-4D64-B39B-0B1E1ACE2900}" type="presOf" srcId="{FE06FBCA-6187-4E66-8E13-16D0BEF37CE7}" destId="{5E811F67-A9F0-4645-A21C-95AF29A4DD78}" srcOrd="0" destOrd="0" presId="urn:microsoft.com/office/officeart/2016/7/layout/RepeatingBendingProcessNew"/>
    <dgm:cxn modelId="{5CA0CD7F-544B-4377-A759-E137723906C4}" srcId="{7054B7BD-E8AA-4109-81F7-17B1A1A28211}" destId="{E0A986C8-6191-4583-9E9A-B8ED26208BF3}" srcOrd="4" destOrd="0" parTransId="{D0998A6D-3370-49B4-9193-39469D9E7A33}" sibTransId="{2C661DC0-077C-4362-A0CB-0D655E8F537E}"/>
    <dgm:cxn modelId="{86334682-2396-43D3-B08D-43E2D46C8999}" type="presOf" srcId="{CE73B5AB-A010-4EEF-BA1E-CDF6AF5CFD20}" destId="{1172605F-1E1D-4E9B-8AF1-7E8A1AFF11EE}" srcOrd="1" destOrd="0" presId="urn:microsoft.com/office/officeart/2016/7/layout/RepeatingBendingProcessNew"/>
    <dgm:cxn modelId="{7D49F387-7EDC-4446-AE41-9070DC2BD736}" srcId="{7054B7BD-E8AA-4109-81F7-17B1A1A28211}" destId="{166893DC-C01C-4FB8-92B9-BAADDB16751D}" srcOrd="3" destOrd="0" parTransId="{0929DE3B-46B1-4E83-9DEC-CEFF2BEA279D}" sibTransId="{4CD6356F-AE96-41C0-A7B5-26585782BC3C}"/>
    <dgm:cxn modelId="{57E54D8C-34EE-4B7B-9400-62CD381F1B59}" type="presOf" srcId="{420F3D34-0C77-4EEC-B9F1-56F225F75AD6}" destId="{152C16E9-6DA7-484F-9D61-0D024A00847A}" srcOrd="0" destOrd="0" presId="urn:microsoft.com/office/officeart/2016/7/layout/RepeatingBendingProcessNew"/>
    <dgm:cxn modelId="{872B838E-7F51-43FB-A5A2-9C33753D3202}" type="presOf" srcId="{4CD6356F-AE96-41C0-A7B5-26585782BC3C}" destId="{497C3688-B4E2-44FF-AF67-7E2081F98802}" srcOrd="0" destOrd="0" presId="urn:microsoft.com/office/officeart/2016/7/layout/RepeatingBendingProcessNew"/>
    <dgm:cxn modelId="{C1FB6F9C-6D38-4E26-B472-68A8A4779F7E}" srcId="{7054B7BD-E8AA-4109-81F7-17B1A1A28211}" destId="{FE06FBCA-6187-4E66-8E13-16D0BEF37CE7}" srcOrd="0" destOrd="0" parTransId="{36049480-2174-4B68-9F17-AA06235AD94F}" sibTransId="{CE73B5AB-A010-4EEF-BA1E-CDF6AF5CFD20}"/>
    <dgm:cxn modelId="{E60348A6-4113-4823-8604-8E95D3663D0F}" type="presOf" srcId="{2C661DC0-077C-4362-A0CB-0D655E8F537E}" destId="{9B299163-2A65-4711-BBF7-09EFF468FE95}" srcOrd="0" destOrd="0" presId="urn:microsoft.com/office/officeart/2016/7/layout/RepeatingBendingProcessNew"/>
    <dgm:cxn modelId="{58C1FAA7-0FCE-4339-A8B4-ADBD2F7479EF}" srcId="{7054B7BD-E8AA-4109-81F7-17B1A1A28211}" destId="{BB71F742-AFA6-4EE5-95C4-DA62603947EF}" srcOrd="2" destOrd="0" parTransId="{0F592F03-32BF-4F3D-9B64-4A422D9FC57E}" sibTransId="{420F3D34-0C77-4EEC-B9F1-56F225F75AD6}"/>
    <dgm:cxn modelId="{1027A8AF-6F12-4CA1-A762-ED6605A8A71A}" type="presOf" srcId="{4507672E-3D18-4068-AB56-3BB7ED4FE974}" destId="{756786C5-483C-47E7-BED1-508076169CCB}" srcOrd="0" destOrd="0" presId="urn:microsoft.com/office/officeart/2016/7/layout/RepeatingBendingProcessNew"/>
    <dgm:cxn modelId="{BF26DFB5-7794-4015-9632-6B91C4FCDECF}" type="presOf" srcId="{F60A36CD-E92C-4B9C-8A78-4CA40077A8D4}" destId="{37E08D4B-03A7-45EC-B855-3D21D9EF5A9F}" srcOrd="0" destOrd="0" presId="urn:microsoft.com/office/officeart/2016/7/layout/RepeatingBendingProcessNew"/>
    <dgm:cxn modelId="{AEEA37C3-8840-4D76-8F3A-CF3A38B75D49}" type="presOf" srcId="{7054B7BD-E8AA-4109-81F7-17B1A1A28211}" destId="{C41DBB33-BFD0-4489-B3A6-1A4B9EAE0E09}" srcOrd="0" destOrd="0" presId="urn:microsoft.com/office/officeart/2016/7/layout/RepeatingBendingProcessNew"/>
    <dgm:cxn modelId="{283C9EC3-9E9F-46BE-A8B9-8A5E8AAF216A}" srcId="{7054B7BD-E8AA-4109-81F7-17B1A1A28211}" destId="{4507672E-3D18-4068-AB56-3BB7ED4FE974}" srcOrd="1" destOrd="0" parTransId="{9973C24B-452D-4F7F-A014-DE95CD8EE2FC}" sibTransId="{08B231C6-6758-4BCC-812A-5B71ADA65A49}"/>
    <dgm:cxn modelId="{8A0774C8-22E3-4E8D-B1DA-809BEA38E79C}" type="presOf" srcId="{BB71F742-AFA6-4EE5-95C4-DA62603947EF}" destId="{A9D25BF8-2970-44B4-95A0-931022B30609}" srcOrd="0" destOrd="0" presId="urn:microsoft.com/office/officeart/2016/7/layout/RepeatingBendingProcessNew"/>
    <dgm:cxn modelId="{F7AA37D2-8BCA-4776-92CE-5B1FDB18B48A}" type="presOf" srcId="{08B231C6-6758-4BCC-812A-5B71ADA65A49}" destId="{EFDB31D3-0BC2-42BD-BDFE-EDA097FAFBE2}" srcOrd="0" destOrd="0" presId="urn:microsoft.com/office/officeart/2016/7/layout/RepeatingBendingProcessNew"/>
    <dgm:cxn modelId="{BD759CD3-D918-41F9-A33B-77A402C02EB0}" type="presOf" srcId="{166893DC-C01C-4FB8-92B9-BAADDB16751D}" destId="{2BAB6274-245A-4B2B-B7A8-BF2CB173071E}" srcOrd="0" destOrd="0" presId="urn:microsoft.com/office/officeart/2016/7/layout/RepeatingBendingProcessNew"/>
    <dgm:cxn modelId="{BEB8BBF6-CC8B-48C2-8AAF-C6BE01FA3128}" type="presOf" srcId="{420F3D34-0C77-4EEC-B9F1-56F225F75AD6}" destId="{72FB7E6A-8B41-4089-B586-A624E992E25E}" srcOrd="1" destOrd="0" presId="urn:microsoft.com/office/officeart/2016/7/layout/RepeatingBendingProcessNew"/>
    <dgm:cxn modelId="{119B930A-DF2B-4ADC-93D5-A3C9DC6ABFB4}" type="presParOf" srcId="{C41DBB33-BFD0-4489-B3A6-1A4B9EAE0E09}" destId="{5E811F67-A9F0-4645-A21C-95AF29A4DD78}" srcOrd="0" destOrd="0" presId="urn:microsoft.com/office/officeart/2016/7/layout/RepeatingBendingProcessNew"/>
    <dgm:cxn modelId="{5332C0B6-F0FD-46B2-AFD0-2A8B2ECC7A06}" type="presParOf" srcId="{C41DBB33-BFD0-4489-B3A6-1A4B9EAE0E09}" destId="{FAEB586E-73B0-4C60-87C8-F6F8A84A28EA}" srcOrd="1" destOrd="0" presId="urn:microsoft.com/office/officeart/2016/7/layout/RepeatingBendingProcessNew"/>
    <dgm:cxn modelId="{C8ED87DF-6A40-41E9-ADB1-3A33A60E0433}" type="presParOf" srcId="{FAEB586E-73B0-4C60-87C8-F6F8A84A28EA}" destId="{1172605F-1E1D-4E9B-8AF1-7E8A1AFF11EE}" srcOrd="0" destOrd="0" presId="urn:microsoft.com/office/officeart/2016/7/layout/RepeatingBendingProcessNew"/>
    <dgm:cxn modelId="{9B20F236-23C1-4F3E-85ED-03806912F314}" type="presParOf" srcId="{C41DBB33-BFD0-4489-B3A6-1A4B9EAE0E09}" destId="{756786C5-483C-47E7-BED1-508076169CCB}" srcOrd="2" destOrd="0" presId="urn:microsoft.com/office/officeart/2016/7/layout/RepeatingBendingProcessNew"/>
    <dgm:cxn modelId="{4390BF44-A309-4509-9A9A-ADF025873B48}" type="presParOf" srcId="{C41DBB33-BFD0-4489-B3A6-1A4B9EAE0E09}" destId="{EFDB31D3-0BC2-42BD-BDFE-EDA097FAFBE2}" srcOrd="3" destOrd="0" presId="urn:microsoft.com/office/officeart/2016/7/layout/RepeatingBendingProcessNew"/>
    <dgm:cxn modelId="{A18F4F09-7E9B-439E-A138-67FFA4698468}" type="presParOf" srcId="{EFDB31D3-0BC2-42BD-BDFE-EDA097FAFBE2}" destId="{8D6EAB3D-D3CA-4DCD-9390-97E7388F34D9}" srcOrd="0" destOrd="0" presId="urn:microsoft.com/office/officeart/2016/7/layout/RepeatingBendingProcessNew"/>
    <dgm:cxn modelId="{DAB2A02B-355C-4C97-AF86-D710B8E6ADC3}" type="presParOf" srcId="{C41DBB33-BFD0-4489-B3A6-1A4B9EAE0E09}" destId="{A9D25BF8-2970-44B4-95A0-931022B30609}" srcOrd="4" destOrd="0" presId="urn:microsoft.com/office/officeart/2016/7/layout/RepeatingBendingProcessNew"/>
    <dgm:cxn modelId="{E3634C44-5D8D-418A-AE48-F09B7C9C9B73}" type="presParOf" srcId="{C41DBB33-BFD0-4489-B3A6-1A4B9EAE0E09}" destId="{152C16E9-6DA7-484F-9D61-0D024A00847A}" srcOrd="5" destOrd="0" presId="urn:microsoft.com/office/officeart/2016/7/layout/RepeatingBendingProcessNew"/>
    <dgm:cxn modelId="{E087CC1E-69AB-43AE-BFD4-5D13ECFB3BF5}" type="presParOf" srcId="{152C16E9-6DA7-484F-9D61-0D024A00847A}" destId="{72FB7E6A-8B41-4089-B586-A624E992E25E}" srcOrd="0" destOrd="0" presId="urn:microsoft.com/office/officeart/2016/7/layout/RepeatingBendingProcessNew"/>
    <dgm:cxn modelId="{B09B3551-22A6-4CD4-A1EF-74F381F99594}" type="presParOf" srcId="{C41DBB33-BFD0-4489-B3A6-1A4B9EAE0E09}" destId="{2BAB6274-245A-4B2B-B7A8-BF2CB173071E}" srcOrd="6" destOrd="0" presId="urn:microsoft.com/office/officeart/2016/7/layout/RepeatingBendingProcessNew"/>
    <dgm:cxn modelId="{1348E223-92DF-4C2A-BC1D-CC9E7ED66C74}" type="presParOf" srcId="{C41DBB33-BFD0-4489-B3A6-1A4B9EAE0E09}" destId="{497C3688-B4E2-44FF-AF67-7E2081F98802}" srcOrd="7" destOrd="0" presId="urn:microsoft.com/office/officeart/2016/7/layout/RepeatingBendingProcessNew"/>
    <dgm:cxn modelId="{E3D25595-3324-45AC-B542-10592AD794F6}" type="presParOf" srcId="{497C3688-B4E2-44FF-AF67-7E2081F98802}" destId="{1BFBE5CE-9F2A-4719-9556-EC921E931F98}" srcOrd="0" destOrd="0" presId="urn:microsoft.com/office/officeart/2016/7/layout/RepeatingBendingProcessNew"/>
    <dgm:cxn modelId="{620411CE-D38C-461D-B8CA-74BF9349B716}" type="presParOf" srcId="{C41DBB33-BFD0-4489-B3A6-1A4B9EAE0E09}" destId="{17963071-C18F-41FC-9B0A-B5DC03624910}" srcOrd="8" destOrd="0" presId="urn:microsoft.com/office/officeart/2016/7/layout/RepeatingBendingProcessNew"/>
    <dgm:cxn modelId="{839883B1-C6C5-4141-90B2-0A132261EF5D}" type="presParOf" srcId="{C41DBB33-BFD0-4489-B3A6-1A4B9EAE0E09}" destId="{9B299163-2A65-4711-BBF7-09EFF468FE95}" srcOrd="9" destOrd="0" presId="urn:microsoft.com/office/officeart/2016/7/layout/RepeatingBendingProcessNew"/>
    <dgm:cxn modelId="{A821CF3F-F5B7-4247-B8A1-7BB6523FB476}" type="presParOf" srcId="{9B299163-2A65-4711-BBF7-09EFF468FE95}" destId="{5AA7C070-0133-4AE2-978C-17E3C2A77E22}" srcOrd="0" destOrd="0" presId="urn:microsoft.com/office/officeart/2016/7/layout/RepeatingBendingProcessNew"/>
    <dgm:cxn modelId="{8ED841C7-F50E-4318-931F-808C70B038E6}" type="presParOf" srcId="{C41DBB33-BFD0-4489-B3A6-1A4B9EAE0E09}" destId="{37E08D4B-03A7-45EC-B855-3D21D9EF5A9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FAF80-7AA0-4419-94F1-5EBC5CC4B8F7}" type="doc">
      <dgm:prSet loTypeId="urn:microsoft.com/office/officeart/2018/5/layout/IconCircleLabel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8A534E24-BA18-49B4-AF76-7A8C35A3DC2F}">
      <dgm:prSet/>
      <dgm:spPr/>
      <dgm:t>
        <a:bodyPr/>
        <a:lstStyle/>
        <a:p>
          <a:pPr>
            <a:lnSpc>
              <a:spcPct val="100000"/>
            </a:lnSpc>
            <a:defRPr cap="all"/>
          </a:pPr>
          <a:r>
            <a:rPr lang="en-US"/>
            <a:t>Goal: Predict survival on the Titanic using machine learning.</a:t>
          </a:r>
        </a:p>
      </dgm:t>
    </dgm:pt>
    <dgm:pt modelId="{94043EBA-DEE3-4B12-B9B0-EDE79435A538}" type="parTrans" cxnId="{57A271C1-0697-41EB-ABB9-B7A59B4908C7}">
      <dgm:prSet/>
      <dgm:spPr/>
      <dgm:t>
        <a:bodyPr/>
        <a:lstStyle/>
        <a:p>
          <a:endParaRPr lang="en-US"/>
        </a:p>
      </dgm:t>
    </dgm:pt>
    <dgm:pt modelId="{9B771916-0528-48E2-9B1D-447927D16B0E}" type="sibTrans" cxnId="{57A271C1-0697-41EB-ABB9-B7A59B4908C7}">
      <dgm:prSet/>
      <dgm:spPr/>
      <dgm:t>
        <a:bodyPr/>
        <a:lstStyle/>
        <a:p>
          <a:endParaRPr lang="en-US"/>
        </a:p>
      </dgm:t>
    </dgm:pt>
    <dgm:pt modelId="{2C7AA693-A214-4191-BF26-C74FFD238E17}">
      <dgm:prSet/>
      <dgm:spPr/>
      <dgm:t>
        <a:bodyPr/>
        <a:lstStyle/>
        <a:p>
          <a:pPr>
            <a:lnSpc>
              <a:spcPct val="100000"/>
            </a:lnSpc>
            <a:defRPr cap="all"/>
          </a:pPr>
          <a:r>
            <a:rPr lang="en-US"/>
            <a:t>Dataset: Titanic passenger data (Kaggle)</a:t>
          </a:r>
        </a:p>
      </dgm:t>
    </dgm:pt>
    <dgm:pt modelId="{6E0299BA-4D23-475F-8DD0-21BC900AE8DA}" type="parTrans" cxnId="{CBB6D2B7-4EE0-4CC5-BB05-25A8E79301BE}">
      <dgm:prSet/>
      <dgm:spPr/>
      <dgm:t>
        <a:bodyPr/>
        <a:lstStyle/>
        <a:p>
          <a:endParaRPr lang="en-US"/>
        </a:p>
      </dgm:t>
    </dgm:pt>
    <dgm:pt modelId="{30CC6B88-A7B4-4525-8699-ADCD130D100E}" type="sibTrans" cxnId="{CBB6D2B7-4EE0-4CC5-BB05-25A8E79301BE}">
      <dgm:prSet/>
      <dgm:spPr/>
      <dgm:t>
        <a:bodyPr/>
        <a:lstStyle/>
        <a:p>
          <a:endParaRPr lang="en-US"/>
        </a:p>
      </dgm:t>
    </dgm:pt>
    <dgm:pt modelId="{3514566D-1E88-42DC-A2FF-B00FEDF3D64A}">
      <dgm:prSet/>
      <dgm:spPr/>
      <dgm:t>
        <a:bodyPr/>
        <a:lstStyle/>
        <a:p>
          <a:pPr>
            <a:lnSpc>
              <a:spcPct val="100000"/>
            </a:lnSpc>
            <a:defRPr cap="all"/>
          </a:pPr>
          <a:r>
            <a:rPr lang="en-US"/>
            <a:t>Process: EDA, feature engineering, modeling, and ensembling.</a:t>
          </a:r>
        </a:p>
      </dgm:t>
    </dgm:pt>
    <dgm:pt modelId="{60737717-F015-4772-9239-B67366FD4726}" type="parTrans" cxnId="{ED15F394-27FA-432A-B0A4-69BEC39D1D74}">
      <dgm:prSet/>
      <dgm:spPr/>
      <dgm:t>
        <a:bodyPr/>
        <a:lstStyle/>
        <a:p>
          <a:endParaRPr lang="en-US"/>
        </a:p>
      </dgm:t>
    </dgm:pt>
    <dgm:pt modelId="{B182B51A-C378-4D4B-8A64-2B11623927C0}" type="sibTrans" cxnId="{ED15F394-27FA-432A-B0A4-69BEC39D1D74}">
      <dgm:prSet/>
      <dgm:spPr/>
      <dgm:t>
        <a:bodyPr/>
        <a:lstStyle/>
        <a:p>
          <a:endParaRPr lang="en-US"/>
        </a:p>
      </dgm:t>
    </dgm:pt>
    <dgm:pt modelId="{4B323CC8-2E45-4ED2-B32C-BD0FE3B0AABF}" type="pres">
      <dgm:prSet presAssocID="{4CEFAF80-7AA0-4419-94F1-5EBC5CC4B8F7}" presName="root" presStyleCnt="0">
        <dgm:presLayoutVars>
          <dgm:dir/>
          <dgm:resizeHandles val="exact"/>
        </dgm:presLayoutVars>
      </dgm:prSet>
      <dgm:spPr/>
    </dgm:pt>
    <dgm:pt modelId="{B58755E4-A465-43D3-B43A-53D78B2234D4}" type="pres">
      <dgm:prSet presAssocID="{8A534E24-BA18-49B4-AF76-7A8C35A3DC2F}" presName="compNode" presStyleCnt="0"/>
      <dgm:spPr/>
    </dgm:pt>
    <dgm:pt modelId="{97E7DB5F-E6A8-4683-95C4-40DC8086B0C6}" type="pres">
      <dgm:prSet presAssocID="{8A534E24-BA18-49B4-AF76-7A8C35A3DC2F}" presName="iconBgRect" presStyleLbl="bgShp" presStyleIdx="0" presStyleCnt="3"/>
      <dgm:spPr/>
    </dgm:pt>
    <dgm:pt modelId="{36B04F8D-47BE-4010-B6C5-75BF2C2B57F5}" type="pres">
      <dgm:prSet presAssocID="{8A534E24-BA18-49B4-AF76-7A8C35A3DC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ug boat"/>
        </a:ext>
      </dgm:extLst>
    </dgm:pt>
    <dgm:pt modelId="{05B30A6F-BD7A-471F-A65C-5B524E007728}" type="pres">
      <dgm:prSet presAssocID="{8A534E24-BA18-49B4-AF76-7A8C35A3DC2F}" presName="spaceRect" presStyleCnt="0"/>
      <dgm:spPr/>
    </dgm:pt>
    <dgm:pt modelId="{105627B1-2F84-4BCA-ABBC-236BCF1537E4}" type="pres">
      <dgm:prSet presAssocID="{8A534E24-BA18-49B4-AF76-7A8C35A3DC2F}" presName="textRect" presStyleLbl="revTx" presStyleIdx="0" presStyleCnt="3">
        <dgm:presLayoutVars>
          <dgm:chMax val="1"/>
          <dgm:chPref val="1"/>
        </dgm:presLayoutVars>
      </dgm:prSet>
      <dgm:spPr/>
    </dgm:pt>
    <dgm:pt modelId="{A69B4F74-A3C6-44F6-9489-7E00E5E33EE0}" type="pres">
      <dgm:prSet presAssocID="{9B771916-0528-48E2-9B1D-447927D16B0E}" presName="sibTrans" presStyleCnt="0"/>
      <dgm:spPr/>
    </dgm:pt>
    <dgm:pt modelId="{AA8F5EF7-C41E-468F-A5DE-B4DEE4DBDA20}" type="pres">
      <dgm:prSet presAssocID="{2C7AA693-A214-4191-BF26-C74FFD238E17}" presName="compNode" presStyleCnt="0"/>
      <dgm:spPr/>
    </dgm:pt>
    <dgm:pt modelId="{EDCBA5CA-3F74-45E8-B2C8-AE26B8421D07}" type="pres">
      <dgm:prSet presAssocID="{2C7AA693-A214-4191-BF26-C74FFD238E17}" presName="iconBgRect" presStyleLbl="bgShp" presStyleIdx="1" presStyleCnt="3"/>
      <dgm:spPr/>
    </dgm:pt>
    <dgm:pt modelId="{6A3465EF-1D81-451E-8238-6B82015D5EE2}" type="pres">
      <dgm:prSet presAssocID="{2C7AA693-A214-4191-BF26-C74FFD238E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ve"/>
        </a:ext>
      </dgm:extLst>
    </dgm:pt>
    <dgm:pt modelId="{A43CF162-1314-4BA8-ACF3-DA9A7A5F9F6E}" type="pres">
      <dgm:prSet presAssocID="{2C7AA693-A214-4191-BF26-C74FFD238E17}" presName="spaceRect" presStyleCnt="0"/>
      <dgm:spPr/>
    </dgm:pt>
    <dgm:pt modelId="{A6479BA8-69E6-4724-9577-164B08BABB1D}" type="pres">
      <dgm:prSet presAssocID="{2C7AA693-A214-4191-BF26-C74FFD238E17}" presName="textRect" presStyleLbl="revTx" presStyleIdx="1" presStyleCnt="3">
        <dgm:presLayoutVars>
          <dgm:chMax val="1"/>
          <dgm:chPref val="1"/>
        </dgm:presLayoutVars>
      </dgm:prSet>
      <dgm:spPr/>
    </dgm:pt>
    <dgm:pt modelId="{F14AF07D-CEE5-4930-82DF-2442EFCF8E78}" type="pres">
      <dgm:prSet presAssocID="{30CC6B88-A7B4-4525-8699-ADCD130D100E}" presName="sibTrans" presStyleCnt="0"/>
      <dgm:spPr/>
    </dgm:pt>
    <dgm:pt modelId="{DF4A5443-312E-4A3D-BC76-49C543A553EE}" type="pres">
      <dgm:prSet presAssocID="{3514566D-1E88-42DC-A2FF-B00FEDF3D64A}" presName="compNode" presStyleCnt="0"/>
      <dgm:spPr/>
    </dgm:pt>
    <dgm:pt modelId="{A9F706AB-4E1B-4A63-92F4-3DDCF3D5E197}" type="pres">
      <dgm:prSet presAssocID="{3514566D-1E88-42DC-A2FF-B00FEDF3D64A}" presName="iconBgRect" presStyleLbl="bgShp" presStyleIdx="2" presStyleCnt="3"/>
      <dgm:spPr/>
    </dgm:pt>
    <dgm:pt modelId="{615C4E9D-9992-4610-AB29-1EA0702A3C24}" type="pres">
      <dgm:prSet presAssocID="{3514566D-1E88-42DC-A2FF-B00FEDF3D6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42598E6-3350-45EF-84EF-C18F1F595059}" type="pres">
      <dgm:prSet presAssocID="{3514566D-1E88-42DC-A2FF-B00FEDF3D64A}" presName="spaceRect" presStyleCnt="0"/>
      <dgm:spPr/>
    </dgm:pt>
    <dgm:pt modelId="{E925F02B-491C-464B-81A0-AC88637DD89A}" type="pres">
      <dgm:prSet presAssocID="{3514566D-1E88-42DC-A2FF-B00FEDF3D64A}" presName="textRect" presStyleLbl="revTx" presStyleIdx="2" presStyleCnt="3">
        <dgm:presLayoutVars>
          <dgm:chMax val="1"/>
          <dgm:chPref val="1"/>
        </dgm:presLayoutVars>
      </dgm:prSet>
      <dgm:spPr/>
    </dgm:pt>
  </dgm:ptLst>
  <dgm:cxnLst>
    <dgm:cxn modelId="{ED15F394-27FA-432A-B0A4-69BEC39D1D74}" srcId="{4CEFAF80-7AA0-4419-94F1-5EBC5CC4B8F7}" destId="{3514566D-1E88-42DC-A2FF-B00FEDF3D64A}" srcOrd="2" destOrd="0" parTransId="{60737717-F015-4772-9239-B67366FD4726}" sibTransId="{B182B51A-C378-4D4B-8A64-2B11623927C0}"/>
    <dgm:cxn modelId="{23B87FA3-30A8-4643-A45E-16EB490DE4DC}" type="presOf" srcId="{3514566D-1E88-42DC-A2FF-B00FEDF3D64A}" destId="{E925F02B-491C-464B-81A0-AC88637DD89A}" srcOrd="0" destOrd="0" presId="urn:microsoft.com/office/officeart/2018/5/layout/IconCircleLabelList"/>
    <dgm:cxn modelId="{CBB6D2B7-4EE0-4CC5-BB05-25A8E79301BE}" srcId="{4CEFAF80-7AA0-4419-94F1-5EBC5CC4B8F7}" destId="{2C7AA693-A214-4191-BF26-C74FFD238E17}" srcOrd="1" destOrd="0" parTransId="{6E0299BA-4D23-475F-8DD0-21BC900AE8DA}" sibTransId="{30CC6B88-A7B4-4525-8699-ADCD130D100E}"/>
    <dgm:cxn modelId="{57A271C1-0697-41EB-ABB9-B7A59B4908C7}" srcId="{4CEFAF80-7AA0-4419-94F1-5EBC5CC4B8F7}" destId="{8A534E24-BA18-49B4-AF76-7A8C35A3DC2F}" srcOrd="0" destOrd="0" parTransId="{94043EBA-DEE3-4B12-B9B0-EDE79435A538}" sibTransId="{9B771916-0528-48E2-9B1D-447927D16B0E}"/>
    <dgm:cxn modelId="{F66FA4E1-FC09-4B2C-B1EA-66BD2DDD77A9}" type="presOf" srcId="{8A534E24-BA18-49B4-AF76-7A8C35A3DC2F}" destId="{105627B1-2F84-4BCA-ABBC-236BCF1537E4}" srcOrd="0" destOrd="0" presId="urn:microsoft.com/office/officeart/2018/5/layout/IconCircleLabelList"/>
    <dgm:cxn modelId="{5F2C5CF5-A93C-4EB6-9891-5F91B9AF298C}" type="presOf" srcId="{2C7AA693-A214-4191-BF26-C74FFD238E17}" destId="{A6479BA8-69E6-4724-9577-164B08BABB1D}" srcOrd="0" destOrd="0" presId="urn:microsoft.com/office/officeart/2018/5/layout/IconCircleLabelList"/>
    <dgm:cxn modelId="{523E90F9-6BA3-42C6-A4B1-BA2F52495991}" type="presOf" srcId="{4CEFAF80-7AA0-4419-94F1-5EBC5CC4B8F7}" destId="{4B323CC8-2E45-4ED2-B32C-BD0FE3B0AABF}" srcOrd="0" destOrd="0" presId="urn:microsoft.com/office/officeart/2018/5/layout/IconCircleLabelList"/>
    <dgm:cxn modelId="{969B609F-12C3-4F4D-AD65-34AF7BA569B4}" type="presParOf" srcId="{4B323CC8-2E45-4ED2-B32C-BD0FE3B0AABF}" destId="{B58755E4-A465-43D3-B43A-53D78B2234D4}" srcOrd="0" destOrd="0" presId="urn:microsoft.com/office/officeart/2018/5/layout/IconCircleLabelList"/>
    <dgm:cxn modelId="{8AB0D2BC-A0B7-4FE2-9658-0A331328795D}" type="presParOf" srcId="{B58755E4-A465-43D3-B43A-53D78B2234D4}" destId="{97E7DB5F-E6A8-4683-95C4-40DC8086B0C6}" srcOrd="0" destOrd="0" presId="urn:microsoft.com/office/officeart/2018/5/layout/IconCircleLabelList"/>
    <dgm:cxn modelId="{F328DE9D-5FBA-4FCD-AA72-E45CB8DDBF46}" type="presParOf" srcId="{B58755E4-A465-43D3-B43A-53D78B2234D4}" destId="{36B04F8D-47BE-4010-B6C5-75BF2C2B57F5}" srcOrd="1" destOrd="0" presId="urn:microsoft.com/office/officeart/2018/5/layout/IconCircleLabelList"/>
    <dgm:cxn modelId="{3FC0204A-9E63-48CF-A39B-FCB69A0C60D5}" type="presParOf" srcId="{B58755E4-A465-43D3-B43A-53D78B2234D4}" destId="{05B30A6F-BD7A-471F-A65C-5B524E007728}" srcOrd="2" destOrd="0" presId="urn:microsoft.com/office/officeart/2018/5/layout/IconCircleLabelList"/>
    <dgm:cxn modelId="{4D20E1EB-A2E1-43D4-90BC-AD3976825098}" type="presParOf" srcId="{B58755E4-A465-43D3-B43A-53D78B2234D4}" destId="{105627B1-2F84-4BCA-ABBC-236BCF1537E4}" srcOrd="3" destOrd="0" presId="urn:microsoft.com/office/officeart/2018/5/layout/IconCircleLabelList"/>
    <dgm:cxn modelId="{3F36F70E-8C85-4F76-9738-86510FFE3902}" type="presParOf" srcId="{4B323CC8-2E45-4ED2-B32C-BD0FE3B0AABF}" destId="{A69B4F74-A3C6-44F6-9489-7E00E5E33EE0}" srcOrd="1" destOrd="0" presId="urn:microsoft.com/office/officeart/2018/5/layout/IconCircleLabelList"/>
    <dgm:cxn modelId="{812DD197-7E05-41D5-8CDA-E2D5495CAD66}" type="presParOf" srcId="{4B323CC8-2E45-4ED2-B32C-BD0FE3B0AABF}" destId="{AA8F5EF7-C41E-468F-A5DE-B4DEE4DBDA20}" srcOrd="2" destOrd="0" presId="urn:microsoft.com/office/officeart/2018/5/layout/IconCircleLabelList"/>
    <dgm:cxn modelId="{61EEEE2A-2820-47D6-8F8A-1F043C8CE233}" type="presParOf" srcId="{AA8F5EF7-C41E-468F-A5DE-B4DEE4DBDA20}" destId="{EDCBA5CA-3F74-45E8-B2C8-AE26B8421D07}" srcOrd="0" destOrd="0" presId="urn:microsoft.com/office/officeart/2018/5/layout/IconCircleLabelList"/>
    <dgm:cxn modelId="{896D4B1A-A9A1-47CE-85CF-E4AE0313BF1B}" type="presParOf" srcId="{AA8F5EF7-C41E-468F-A5DE-B4DEE4DBDA20}" destId="{6A3465EF-1D81-451E-8238-6B82015D5EE2}" srcOrd="1" destOrd="0" presId="urn:microsoft.com/office/officeart/2018/5/layout/IconCircleLabelList"/>
    <dgm:cxn modelId="{9EDE63B8-E485-4446-A6D0-D5AF227CE6A7}" type="presParOf" srcId="{AA8F5EF7-C41E-468F-A5DE-B4DEE4DBDA20}" destId="{A43CF162-1314-4BA8-ACF3-DA9A7A5F9F6E}" srcOrd="2" destOrd="0" presId="urn:microsoft.com/office/officeart/2018/5/layout/IconCircleLabelList"/>
    <dgm:cxn modelId="{A64854B1-0427-4BA1-B485-6C48703509B5}" type="presParOf" srcId="{AA8F5EF7-C41E-468F-A5DE-B4DEE4DBDA20}" destId="{A6479BA8-69E6-4724-9577-164B08BABB1D}" srcOrd="3" destOrd="0" presId="urn:microsoft.com/office/officeart/2018/5/layout/IconCircleLabelList"/>
    <dgm:cxn modelId="{5A4301F9-13D5-48CB-BD34-24FE04A21760}" type="presParOf" srcId="{4B323CC8-2E45-4ED2-B32C-BD0FE3B0AABF}" destId="{F14AF07D-CEE5-4930-82DF-2442EFCF8E78}" srcOrd="3" destOrd="0" presId="urn:microsoft.com/office/officeart/2018/5/layout/IconCircleLabelList"/>
    <dgm:cxn modelId="{5A174E6A-F52F-4AD4-BD6F-776C68D48EF6}" type="presParOf" srcId="{4B323CC8-2E45-4ED2-B32C-BD0FE3B0AABF}" destId="{DF4A5443-312E-4A3D-BC76-49C543A553EE}" srcOrd="4" destOrd="0" presId="urn:microsoft.com/office/officeart/2018/5/layout/IconCircleLabelList"/>
    <dgm:cxn modelId="{206264DD-91C1-4DE2-BDBE-FD64ABA5091E}" type="presParOf" srcId="{DF4A5443-312E-4A3D-BC76-49C543A553EE}" destId="{A9F706AB-4E1B-4A63-92F4-3DDCF3D5E197}" srcOrd="0" destOrd="0" presId="urn:microsoft.com/office/officeart/2018/5/layout/IconCircleLabelList"/>
    <dgm:cxn modelId="{C25A54A1-C5FE-40C1-A292-F50F14BB2A92}" type="presParOf" srcId="{DF4A5443-312E-4A3D-BC76-49C543A553EE}" destId="{615C4E9D-9992-4610-AB29-1EA0702A3C24}" srcOrd="1" destOrd="0" presId="urn:microsoft.com/office/officeart/2018/5/layout/IconCircleLabelList"/>
    <dgm:cxn modelId="{1EEC5CFB-E052-473A-BE07-342EA8F0C551}" type="presParOf" srcId="{DF4A5443-312E-4A3D-BC76-49C543A553EE}" destId="{242598E6-3350-45EF-84EF-C18F1F595059}" srcOrd="2" destOrd="0" presId="urn:microsoft.com/office/officeart/2018/5/layout/IconCircleLabelList"/>
    <dgm:cxn modelId="{91247683-CF5C-4101-AE1E-D5489F8432BF}" type="presParOf" srcId="{DF4A5443-312E-4A3D-BC76-49C543A553EE}" destId="{E925F02B-491C-464B-81A0-AC88637DD8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FE441-91BE-44B2-A1FF-776325F90B22}"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7E40B5A-D7B4-4DA6-9605-9D84A4B753A6}">
      <dgm:prSet/>
      <dgm:spPr/>
      <dgm:t>
        <a:bodyPr/>
        <a:lstStyle/>
        <a:p>
          <a:pPr>
            <a:lnSpc>
              <a:spcPct val="100000"/>
            </a:lnSpc>
          </a:pPr>
          <a:r>
            <a:rPr lang="en-US"/>
            <a:t>Explored distributions and relationships between features and survival.</a:t>
          </a:r>
        </a:p>
      </dgm:t>
    </dgm:pt>
    <dgm:pt modelId="{49473088-53F7-4E05-AF0E-AA20133D5049}" type="parTrans" cxnId="{7DC54DA0-D9E7-4C8C-A55A-20D40B17EB2B}">
      <dgm:prSet/>
      <dgm:spPr/>
      <dgm:t>
        <a:bodyPr/>
        <a:lstStyle/>
        <a:p>
          <a:endParaRPr lang="en-US"/>
        </a:p>
      </dgm:t>
    </dgm:pt>
    <dgm:pt modelId="{EA509418-7FC4-43A1-8331-734CAA81A6C4}" type="sibTrans" cxnId="{7DC54DA0-D9E7-4C8C-A55A-20D40B17EB2B}">
      <dgm:prSet/>
      <dgm:spPr/>
      <dgm:t>
        <a:bodyPr/>
        <a:lstStyle/>
        <a:p>
          <a:endParaRPr lang="en-US"/>
        </a:p>
      </dgm:t>
    </dgm:pt>
    <dgm:pt modelId="{BC6A05CF-19E1-438C-B6DF-F10341080BA8}">
      <dgm:prSet/>
      <dgm:spPr/>
      <dgm:t>
        <a:bodyPr/>
        <a:lstStyle/>
        <a:p>
          <a:pPr>
            <a:lnSpc>
              <a:spcPct val="100000"/>
            </a:lnSpc>
          </a:pPr>
          <a:r>
            <a:rPr lang="en-US"/>
            <a:t>Key findings: Age and Fare have wide distributions; survival rate ~38%.</a:t>
          </a:r>
        </a:p>
      </dgm:t>
    </dgm:pt>
    <dgm:pt modelId="{B67EDB0E-1256-41E8-BE91-50F1A6EB082D}" type="parTrans" cxnId="{297B7E90-0F9D-436B-AFF6-CC9CCEFC199D}">
      <dgm:prSet/>
      <dgm:spPr/>
      <dgm:t>
        <a:bodyPr/>
        <a:lstStyle/>
        <a:p>
          <a:endParaRPr lang="en-US"/>
        </a:p>
      </dgm:t>
    </dgm:pt>
    <dgm:pt modelId="{FE4F8380-7869-4B30-AAD0-1F347B7E9CEA}" type="sibTrans" cxnId="{297B7E90-0F9D-436B-AFF6-CC9CCEFC199D}">
      <dgm:prSet/>
      <dgm:spPr/>
      <dgm:t>
        <a:bodyPr/>
        <a:lstStyle/>
        <a:p>
          <a:endParaRPr lang="en-US"/>
        </a:p>
      </dgm:t>
    </dgm:pt>
    <dgm:pt modelId="{E54031E4-103E-4206-8C2C-758DDEDCC3F1}" type="pres">
      <dgm:prSet presAssocID="{269FE441-91BE-44B2-A1FF-776325F90B22}" presName="root" presStyleCnt="0">
        <dgm:presLayoutVars>
          <dgm:dir/>
          <dgm:resizeHandles val="exact"/>
        </dgm:presLayoutVars>
      </dgm:prSet>
      <dgm:spPr/>
    </dgm:pt>
    <dgm:pt modelId="{34BDB029-FCBA-46C3-9ED5-03D3E94D95E9}" type="pres">
      <dgm:prSet presAssocID="{67E40B5A-D7B4-4DA6-9605-9D84A4B753A6}" presName="compNode" presStyleCnt="0"/>
      <dgm:spPr/>
    </dgm:pt>
    <dgm:pt modelId="{2667C701-1F88-4C3D-887D-8CFFF5773066}" type="pres">
      <dgm:prSet presAssocID="{67E40B5A-D7B4-4DA6-9605-9D84A4B753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0ADD6A6D-726B-40EA-9863-5DC4B0B4E019}" type="pres">
      <dgm:prSet presAssocID="{67E40B5A-D7B4-4DA6-9605-9D84A4B753A6}" presName="spaceRect" presStyleCnt="0"/>
      <dgm:spPr/>
    </dgm:pt>
    <dgm:pt modelId="{3E43A08A-09ED-4384-A028-18DD77E483F2}" type="pres">
      <dgm:prSet presAssocID="{67E40B5A-D7B4-4DA6-9605-9D84A4B753A6}" presName="textRect" presStyleLbl="revTx" presStyleIdx="0" presStyleCnt="2">
        <dgm:presLayoutVars>
          <dgm:chMax val="1"/>
          <dgm:chPref val="1"/>
        </dgm:presLayoutVars>
      </dgm:prSet>
      <dgm:spPr/>
    </dgm:pt>
    <dgm:pt modelId="{AEC190A9-CDC3-48CF-B230-391098DD2814}" type="pres">
      <dgm:prSet presAssocID="{EA509418-7FC4-43A1-8331-734CAA81A6C4}" presName="sibTrans" presStyleCnt="0"/>
      <dgm:spPr/>
    </dgm:pt>
    <dgm:pt modelId="{A68C2539-274B-4C46-B82F-2EB38D71586D}" type="pres">
      <dgm:prSet presAssocID="{BC6A05CF-19E1-438C-B6DF-F10341080BA8}" presName="compNode" presStyleCnt="0"/>
      <dgm:spPr/>
    </dgm:pt>
    <dgm:pt modelId="{046964BB-BB25-45E3-9B7C-2D624D871A0D}" type="pres">
      <dgm:prSet presAssocID="{BC6A05CF-19E1-438C-B6DF-F10341080BA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6BE6F5B6-C14D-4AB3-A86C-DD256E5D5B4F}" type="pres">
      <dgm:prSet presAssocID="{BC6A05CF-19E1-438C-B6DF-F10341080BA8}" presName="spaceRect" presStyleCnt="0"/>
      <dgm:spPr/>
    </dgm:pt>
    <dgm:pt modelId="{324FDF6E-6E93-4928-BE99-CD0B004246ED}" type="pres">
      <dgm:prSet presAssocID="{BC6A05CF-19E1-438C-B6DF-F10341080BA8}" presName="textRect" presStyleLbl="revTx" presStyleIdx="1" presStyleCnt="2">
        <dgm:presLayoutVars>
          <dgm:chMax val="1"/>
          <dgm:chPref val="1"/>
        </dgm:presLayoutVars>
      </dgm:prSet>
      <dgm:spPr/>
    </dgm:pt>
  </dgm:ptLst>
  <dgm:cxnLst>
    <dgm:cxn modelId="{17DBC564-81FF-4ADA-8538-334A768411CA}" type="presOf" srcId="{269FE441-91BE-44B2-A1FF-776325F90B22}" destId="{E54031E4-103E-4206-8C2C-758DDEDCC3F1}" srcOrd="0" destOrd="0" presId="urn:microsoft.com/office/officeart/2018/2/layout/IconLabelList"/>
    <dgm:cxn modelId="{53C10649-AF0C-4089-9E27-C61800D111A5}" type="presOf" srcId="{BC6A05CF-19E1-438C-B6DF-F10341080BA8}" destId="{324FDF6E-6E93-4928-BE99-CD0B004246ED}" srcOrd="0" destOrd="0" presId="urn:microsoft.com/office/officeart/2018/2/layout/IconLabelList"/>
    <dgm:cxn modelId="{297B7E90-0F9D-436B-AFF6-CC9CCEFC199D}" srcId="{269FE441-91BE-44B2-A1FF-776325F90B22}" destId="{BC6A05CF-19E1-438C-B6DF-F10341080BA8}" srcOrd="1" destOrd="0" parTransId="{B67EDB0E-1256-41E8-BE91-50F1A6EB082D}" sibTransId="{FE4F8380-7869-4B30-AAD0-1F347B7E9CEA}"/>
    <dgm:cxn modelId="{7DC54DA0-D9E7-4C8C-A55A-20D40B17EB2B}" srcId="{269FE441-91BE-44B2-A1FF-776325F90B22}" destId="{67E40B5A-D7B4-4DA6-9605-9D84A4B753A6}" srcOrd="0" destOrd="0" parTransId="{49473088-53F7-4E05-AF0E-AA20133D5049}" sibTransId="{EA509418-7FC4-43A1-8331-734CAA81A6C4}"/>
    <dgm:cxn modelId="{B9AFAEFB-165E-4252-9EAA-BD11A216EE0B}" type="presOf" srcId="{67E40B5A-D7B4-4DA6-9605-9D84A4B753A6}" destId="{3E43A08A-09ED-4384-A028-18DD77E483F2}" srcOrd="0" destOrd="0" presId="urn:microsoft.com/office/officeart/2018/2/layout/IconLabelList"/>
    <dgm:cxn modelId="{4D037169-E308-4876-8E3F-61709545AE4E}" type="presParOf" srcId="{E54031E4-103E-4206-8C2C-758DDEDCC3F1}" destId="{34BDB029-FCBA-46C3-9ED5-03D3E94D95E9}" srcOrd="0" destOrd="0" presId="urn:microsoft.com/office/officeart/2018/2/layout/IconLabelList"/>
    <dgm:cxn modelId="{CC337A18-9D0F-4661-80D6-EC4A5C0CC12F}" type="presParOf" srcId="{34BDB029-FCBA-46C3-9ED5-03D3E94D95E9}" destId="{2667C701-1F88-4C3D-887D-8CFFF5773066}" srcOrd="0" destOrd="0" presId="urn:microsoft.com/office/officeart/2018/2/layout/IconLabelList"/>
    <dgm:cxn modelId="{70784C84-AEAE-46F8-BFBD-295B3241AD63}" type="presParOf" srcId="{34BDB029-FCBA-46C3-9ED5-03D3E94D95E9}" destId="{0ADD6A6D-726B-40EA-9863-5DC4B0B4E019}" srcOrd="1" destOrd="0" presId="urn:microsoft.com/office/officeart/2018/2/layout/IconLabelList"/>
    <dgm:cxn modelId="{B8187808-BC87-451C-A90C-6998F1F8F443}" type="presParOf" srcId="{34BDB029-FCBA-46C3-9ED5-03D3E94D95E9}" destId="{3E43A08A-09ED-4384-A028-18DD77E483F2}" srcOrd="2" destOrd="0" presId="urn:microsoft.com/office/officeart/2018/2/layout/IconLabelList"/>
    <dgm:cxn modelId="{02CC42B2-19EB-4D09-9452-CC03DF85890E}" type="presParOf" srcId="{E54031E4-103E-4206-8C2C-758DDEDCC3F1}" destId="{AEC190A9-CDC3-48CF-B230-391098DD2814}" srcOrd="1" destOrd="0" presId="urn:microsoft.com/office/officeart/2018/2/layout/IconLabelList"/>
    <dgm:cxn modelId="{179CE78F-1B0F-446A-A047-2F819CF6E6CA}" type="presParOf" srcId="{E54031E4-103E-4206-8C2C-758DDEDCC3F1}" destId="{A68C2539-274B-4C46-B82F-2EB38D71586D}" srcOrd="2" destOrd="0" presId="urn:microsoft.com/office/officeart/2018/2/layout/IconLabelList"/>
    <dgm:cxn modelId="{20C04C89-5BF6-41A1-A9A6-11D743C611DB}" type="presParOf" srcId="{A68C2539-274B-4C46-B82F-2EB38D71586D}" destId="{046964BB-BB25-45E3-9B7C-2D624D871A0D}" srcOrd="0" destOrd="0" presId="urn:microsoft.com/office/officeart/2018/2/layout/IconLabelList"/>
    <dgm:cxn modelId="{0173DD1A-D066-43C5-B65C-A1BA908ADF3E}" type="presParOf" srcId="{A68C2539-274B-4C46-B82F-2EB38D71586D}" destId="{6BE6F5B6-C14D-4AB3-A86C-DD256E5D5B4F}" srcOrd="1" destOrd="0" presId="urn:microsoft.com/office/officeart/2018/2/layout/IconLabelList"/>
    <dgm:cxn modelId="{D92218FD-E686-40D6-BA8F-8B3DC407AAFB}" type="presParOf" srcId="{A68C2539-274B-4C46-B82F-2EB38D71586D}" destId="{324FDF6E-6E93-4928-BE99-CD0B004246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BBFA09-8709-48ED-8FE7-3786AA9F4B2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C5B8D7-842B-4BA2-A260-81396AF71D9D}">
      <dgm:prSet/>
      <dgm:spPr/>
      <dgm:t>
        <a:bodyPr/>
        <a:lstStyle/>
        <a:p>
          <a:r>
            <a:rPr lang="en-US"/>
            <a:t>Logistic Regression: This model looks for patterns in the data to predict who survived. It correctly predicted survival for 88 out of every 100 people.</a:t>
          </a:r>
        </a:p>
      </dgm:t>
    </dgm:pt>
    <dgm:pt modelId="{DDFF8C1D-0CAB-4799-B46C-1FF0DFC4A388}" type="parTrans" cxnId="{AE1D0D78-1323-4D2F-B14D-0A47CC602FA9}">
      <dgm:prSet/>
      <dgm:spPr/>
      <dgm:t>
        <a:bodyPr/>
        <a:lstStyle/>
        <a:p>
          <a:endParaRPr lang="en-US"/>
        </a:p>
      </dgm:t>
    </dgm:pt>
    <dgm:pt modelId="{419B0127-F640-43AD-B37C-F34416B2310C}" type="sibTrans" cxnId="{AE1D0D78-1323-4D2F-B14D-0A47CC602FA9}">
      <dgm:prSet/>
      <dgm:spPr/>
      <dgm:t>
        <a:bodyPr/>
        <a:lstStyle/>
        <a:p>
          <a:endParaRPr lang="en-US"/>
        </a:p>
      </dgm:t>
    </dgm:pt>
    <dgm:pt modelId="{3E8E6C91-5C5C-41F9-BCE8-1A9627DA7E44}">
      <dgm:prSet/>
      <dgm:spPr/>
      <dgm:t>
        <a:bodyPr/>
        <a:lstStyle/>
        <a:p>
          <a:r>
            <a:rPr lang="en-US"/>
            <a:t>Random Forest: This is like asking a group of decision-makers to vote on each prediction. It got 88 out of 100 predictions right.</a:t>
          </a:r>
        </a:p>
      </dgm:t>
    </dgm:pt>
    <dgm:pt modelId="{672BA718-2B5C-4C3E-A260-E9385FEDF5F9}" type="parTrans" cxnId="{24ED6031-E431-4CBA-9F43-ADCA8DF48B50}">
      <dgm:prSet/>
      <dgm:spPr/>
      <dgm:t>
        <a:bodyPr/>
        <a:lstStyle/>
        <a:p>
          <a:endParaRPr lang="en-US"/>
        </a:p>
      </dgm:t>
    </dgm:pt>
    <dgm:pt modelId="{F8F694A5-8E8E-466A-8A32-0B457A4005EE}" type="sibTrans" cxnId="{24ED6031-E431-4CBA-9F43-ADCA8DF48B50}">
      <dgm:prSet/>
      <dgm:spPr/>
      <dgm:t>
        <a:bodyPr/>
        <a:lstStyle/>
        <a:p>
          <a:endParaRPr lang="en-US"/>
        </a:p>
      </dgm:t>
    </dgm:pt>
    <dgm:pt modelId="{F8A11733-3B2F-454B-834C-C3F118E78947}">
      <dgm:prSet/>
      <dgm:spPr/>
      <dgm:t>
        <a:bodyPr/>
        <a:lstStyle/>
        <a:p>
          <a:r>
            <a:rPr lang="en-US"/>
            <a:t>Support Vector Machine: This model tries to draw the best possible line between those who survived and those who didn’t. It was correct 89% of the time.</a:t>
          </a:r>
        </a:p>
      </dgm:t>
    </dgm:pt>
    <dgm:pt modelId="{056E5661-0B01-4E6B-86D4-B64138A980D2}" type="parTrans" cxnId="{E6C5F206-83B1-4AEE-808B-7340D589EBE4}">
      <dgm:prSet/>
      <dgm:spPr/>
      <dgm:t>
        <a:bodyPr/>
        <a:lstStyle/>
        <a:p>
          <a:endParaRPr lang="en-US"/>
        </a:p>
      </dgm:t>
    </dgm:pt>
    <dgm:pt modelId="{27CC03BD-824B-456A-97C4-012BE8BD5688}" type="sibTrans" cxnId="{E6C5F206-83B1-4AEE-808B-7340D589EBE4}">
      <dgm:prSet/>
      <dgm:spPr/>
      <dgm:t>
        <a:bodyPr/>
        <a:lstStyle/>
        <a:p>
          <a:endParaRPr lang="en-US"/>
        </a:p>
      </dgm:t>
    </dgm:pt>
    <dgm:pt modelId="{0A91326A-ECC2-4FAE-AF55-ED9113B2CC41}">
      <dgm:prSet/>
      <dgm:spPr/>
      <dgm:t>
        <a:bodyPr/>
        <a:lstStyle/>
        <a:p>
          <a:r>
            <a:rPr lang="en-US"/>
            <a:t>The F1 score (a single number that tells us how good the model is at both finding survivors and not making too many mistakes) was 87% for Logistic Regression, 87% for Random Forest, and 88% for SVM.</a:t>
          </a:r>
        </a:p>
      </dgm:t>
    </dgm:pt>
    <dgm:pt modelId="{3A6AB649-6C7D-450D-B1C8-4779DD0AB3FD}" type="parTrans" cxnId="{81C4BAAB-42C8-4ED5-BF1E-666963BEF84A}">
      <dgm:prSet/>
      <dgm:spPr/>
      <dgm:t>
        <a:bodyPr/>
        <a:lstStyle/>
        <a:p>
          <a:endParaRPr lang="en-US"/>
        </a:p>
      </dgm:t>
    </dgm:pt>
    <dgm:pt modelId="{A06E77E5-E220-4450-9C93-471E4D6D47FA}" type="sibTrans" cxnId="{81C4BAAB-42C8-4ED5-BF1E-666963BEF84A}">
      <dgm:prSet/>
      <dgm:spPr/>
      <dgm:t>
        <a:bodyPr/>
        <a:lstStyle/>
        <a:p>
          <a:endParaRPr lang="en-US"/>
        </a:p>
      </dgm:t>
    </dgm:pt>
    <dgm:pt modelId="{FC577B4F-F6CC-4021-98B9-DFD577C19ED1}">
      <dgm:prSet/>
      <dgm:spPr/>
      <dgm:t>
        <a:bodyPr/>
        <a:lstStyle/>
        <a:p>
          <a:r>
            <a:rPr lang="en-US"/>
            <a:t>Precision: Of all the people the model said would survive, how many actually did? (It’s about being careful not to give false hope.)</a:t>
          </a:r>
        </a:p>
      </dgm:t>
    </dgm:pt>
    <dgm:pt modelId="{4BAD16C7-0B2C-4B7C-9D3B-632B317BC1D5}" type="parTrans" cxnId="{AEF53C75-D182-466D-9983-D9DF969D1D07}">
      <dgm:prSet/>
      <dgm:spPr/>
      <dgm:t>
        <a:bodyPr/>
        <a:lstStyle/>
        <a:p>
          <a:endParaRPr lang="en-US"/>
        </a:p>
      </dgm:t>
    </dgm:pt>
    <dgm:pt modelId="{642C4280-F866-43A2-A6E3-6191E041C09C}" type="sibTrans" cxnId="{AEF53C75-D182-466D-9983-D9DF969D1D07}">
      <dgm:prSet/>
      <dgm:spPr/>
      <dgm:t>
        <a:bodyPr/>
        <a:lstStyle/>
        <a:p>
          <a:endParaRPr lang="en-US"/>
        </a:p>
      </dgm:t>
    </dgm:pt>
    <dgm:pt modelId="{B9634EF0-48E6-451A-9B79-1ED572D5A334}">
      <dgm:prSet/>
      <dgm:spPr/>
      <dgm:t>
        <a:bodyPr/>
        <a:lstStyle/>
        <a:p>
          <a:r>
            <a:rPr lang="en-US"/>
            <a:t>Recall: Of all the people who really survived, how many did the model find? (It’s about not missing anyone.)</a:t>
          </a:r>
        </a:p>
      </dgm:t>
    </dgm:pt>
    <dgm:pt modelId="{6EF3E91E-56FB-40AE-A8DF-90CB90F909BD}" type="parTrans" cxnId="{8FA056B9-543F-4ED8-824E-0DCC41DDC027}">
      <dgm:prSet/>
      <dgm:spPr/>
      <dgm:t>
        <a:bodyPr/>
        <a:lstStyle/>
        <a:p>
          <a:endParaRPr lang="en-US"/>
        </a:p>
      </dgm:t>
    </dgm:pt>
    <dgm:pt modelId="{9CD58BBC-DF60-4487-BCE5-9C28FB4ACC59}" type="sibTrans" cxnId="{8FA056B9-543F-4ED8-824E-0DCC41DDC027}">
      <dgm:prSet/>
      <dgm:spPr/>
      <dgm:t>
        <a:bodyPr/>
        <a:lstStyle/>
        <a:p>
          <a:endParaRPr lang="en-US"/>
        </a:p>
      </dgm:t>
    </dgm:pt>
    <dgm:pt modelId="{93B1C249-3FBD-41C2-84E3-5646CBF21CD1}">
      <dgm:prSet/>
      <dgm:spPr/>
      <dgm:t>
        <a:bodyPr/>
        <a:lstStyle/>
        <a:p>
          <a:r>
            <a:rPr lang="en-US"/>
            <a:t>The F1 score balances these two, so a high F1 means the model is good at both.</a:t>
          </a:r>
        </a:p>
      </dgm:t>
    </dgm:pt>
    <dgm:pt modelId="{A6F833BB-1BFD-427A-94DF-9062B1289252}" type="parTrans" cxnId="{7B6B9AB6-05E0-46B8-A9E9-52B3F451DE7F}">
      <dgm:prSet/>
      <dgm:spPr/>
      <dgm:t>
        <a:bodyPr/>
        <a:lstStyle/>
        <a:p>
          <a:endParaRPr lang="en-US"/>
        </a:p>
      </dgm:t>
    </dgm:pt>
    <dgm:pt modelId="{8981625A-8472-48CB-8308-F96237EE2B7E}" type="sibTrans" cxnId="{7B6B9AB6-05E0-46B8-A9E9-52B3F451DE7F}">
      <dgm:prSet/>
      <dgm:spPr/>
      <dgm:t>
        <a:bodyPr/>
        <a:lstStyle/>
        <a:p>
          <a:endParaRPr lang="en-US"/>
        </a:p>
      </dgm:t>
    </dgm:pt>
    <dgm:pt modelId="{5FCE2F0A-2C20-42E0-B0AF-640E81F86FD6}">
      <dgm:prSet/>
      <dgm:spPr/>
      <dgm:t>
        <a:bodyPr/>
        <a:lstStyle/>
        <a:p>
          <a:r>
            <a:rPr lang="en-US"/>
            <a:t>All models were tested carefully to make sure the results are reliable.</a:t>
          </a:r>
        </a:p>
      </dgm:t>
    </dgm:pt>
    <dgm:pt modelId="{7DFDFE0B-894E-4B80-ABCD-B2165FCCEE8E}" type="parTrans" cxnId="{CCAD7100-BAB2-4711-AE91-4D96A3708840}">
      <dgm:prSet/>
      <dgm:spPr/>
      <dgm:t>
        <a:bodyPr/>
        <a:lstStyle/>
        <a:p>
          <a:endParaRPr lang="en-US"/>
        </a:p>
      </dgm:t>
    </dgm:pt>
    <dgm:pt modelId="{5622A312-017D-4771-BC8A-9331E7E61459}" type="sibTrans" cxnId="{CCAD7100-BAB2-4711-AE91-4D96A3708840}">
      <dgm:prSet/>
      <dgm:spPr/>
      <dgm:t>
        <a:bodyPr/>
        <a:lstStyle/>
        <a:p>
          <a:endParaRPr lang="en-US"/>
        </a:p>
      </dgm:t>
    </dgm:pt>
    <dgm:pt modelId="{BA652BAA-0C01-417D-8601-9E3FC1D6F5C6}" type="pres">
      <dgm:prSet presAssocID="{9ABBFA09-8709-48ED-8FE7-3786AA9F4B27}" presName="linear" presStyleCnt="0">
        <dgm:presLayoutVars>
          <dgm:animLvl val="lvl"/>
          <dgm:resizeHandles val="exact"/>
        </dgm:presLayoutVars>
      </dgm:prSet>
      <dgm:spPr/>
    </dgm:pt>
    <dgm:pt modelId="{2AD3A7F8-05D3-4FC2-BCEC-19477F6447A3}" type="pres">
      <dgm:prSet presAssocID="{9BC5B8D7-842B-4BA2-A260-81396AF71D9D}" presName="parentText" presStyleLbl="node1" presStyleIdx="0" presStyleCnt="8">
        <dgm:presLayoutVars>
          <dgm:chMax val="0"/>
          <dgm:bulletEnabled val="1"/>
        </dgm:presLayoutVars>
      </dgm:prSet>
      <dgm:spPr/>
    </dgm:pt>
    <dgm:pt modelId="{B4BB2D1B-CC5F-40C1-80EF-F69FFF5D8989}" type="pres">
      <dgm:prSet presAssocID="{419B0127-F640-43AD-B37C-F34416B2310C}" presName="spacer" presStyleCnt="0"/>
      <dgm:spPr/>
    </dgm:pt>
    <dgm:pt modelId="{67D80D92-9E4A-4E44-881E-C7944FB2135D}" type="pres">
      <dgm:prSet presAssocID="{3E8E6C91-5C5C-41F9-BCE8-1A9627DA7E44}" presName="parentText" presStyleLbl="node1" presStyleIdx="1" presStyleCnt="8">
        <dgm:presLayoutVars>
          <dgm:chMax val="0"/>
          <dgm:bulletEnabled val="1"/>
        </dgm:presLayoutVars>
      </dgm:prSet>
      <dgm:spPr/>
    </dgm:pt>
    <dgm:pt modelId="{F5A7AE1D-94D3-402B-B9D8-EE62AD6F50FE}" type="pres">
      <dgm:prSet presAssocID="{F8F694A5-8E8E-466A-8A32-0B457A4005EE}" presName="spacer" presStyleCnt="0"/>
      <dgm:spPr/>
    </dgm:pt>
    <dgm:pt modelId="{6387FBEA-C06F-46DF-9F96-3EB11F55EB6B}" type="pres">
      <dgm:prSet presAssocID="{F8A11733-3B2F-454B-834C-C3F118E78947}" presName="parentText" presStyleLbl="node1" presStyleIdx="2" presStyleCnt="8">
        <dgm:presLayoutVars>
          <dgm:chMax val="0"/>
          <dgm:bulletEnabled val="1"/>
        </dgm:presLayoutVars>
      </dgm:prSet>
      <dgm:spPr/>
    </dgm:pt>
    <dgm:pt modelId="{7938BBC0-7678-49C3-9BCB-49436BC5F46C}" type="pres">
      <dgm:prSet presAssocID="{27CC03BD-824B-456A-97C4-012BE8BD5688}" presName="spacer" presStyleCnt="0"/>
      <dgm:spPr/>
    </dgm:pt>
    <dgm:pt modelId="{3675E93F-5C7F-4FCB-BC53-B213DCFE107D}" type="pres">
      <dgm:prSet presAssocID="{0A91326A-ECC2-4FAE-AF55-ED9113B2CC41}" presName="parentText" presStyleLbl="node1" presStyleIdx="3" presStyleCnt="8">
        <dgm:presLayoutVars>
          <dgm:chMax val="0"/>
          <dgm:bulletEnabled val="1"/>
        </dgm:presLayoutVars>
      </dgm:prSet>
      <dgm:spPr/>
    </dgm:pt>
    <dgm:pt modelId="{ABADDEAC-CB0F-423E-B876-740E6534172D}" type="pres">
      <dgm:prSet presAssocID="{A06E77E5-E220-4450-9C93-471E4D6D47FA}" presName="spacer" presStyleCnt="0"/>
      <dgm:spPr/>
    </dgm:pt>
    <dgm:pt modelId="{C07E1A95-6308-4340-B338-36AE84248F13}" type="pres">
      <dgm:prSet presAssocID="{FC577B4F-F6CC-4021-98B9-DFD577C19ED1}" presName="parentText" presStyleLbl="node1" presStyleIdx="4" presStyleCnt="8">
        <dgm:presLayoutVars>
          <dgm:chMax val="0"/>
          <dgm:bulletEnabled val="1"/>
        </dgm:presLayoutVars>
      </dgm:prSet>
      <dgm:spPr/>
    </dgm:pt>
    <dgm:pt modelId="{74F3EF99-520F-4B0A-9DB1-F19DBE070BD8}" type="pres">
      <dgm:prSet presAssocID="{642C4280-F866-43A2-A6E3-6191E041C09C}" presName="spacer" presStyleCnt="0"/>
      <dgm:spPr/>
    </dgm:pt>
    <dgm:pt modelId="{10142FD1-11FC-4147-AE6D-2141959BA82F}" type="pres">
      <dgm:prSet presAssocID="{B9634EF0-48E6-451A-9B79-1ED572D5A334}" presName="parentText" presStyleLbl="node1" presStyleIdx="5" presStyleCnt="8">
        <dgm:presLayoutVars>
          <dgm:chMax val="0"/>
          <dgm:bulletEnabled val="1"/>
        </dgm:presLayoutVars>
      </dgm:prSet>
      <dgm:spPr/>
    </dgm:pt>
    <dgm:pt modelId="{38992A1E-676A-4732-930B-79D1BEF025AB}" type="pres">
      <dgm:prSet presAssocID="{9CD58BBC-DF60-4487-BCE5-9C28FB4ACC59}" presName="spacer" presStyleCnt="0"/>
      <dgm:spPr/>
    </dgm:pt>
    <dgm:pt modelId="{890D238E-B92A-4939-95E7-061B4A188EE2}" type="pres">
      <dgm:prSet presAssocID="{93B1C249-3FBD-41C2-84E3-5646CBF21CD1}" presName="parentText" presStyleLbl="node1" presStyleIdx="6" presStyleCnt="8">
        <dgm:presLayoutVars>
          <dgm:chMax val="0"/>
          <dgm:bulletEnabled val="1"/>
        </dgm:presLayoutVars>
      </dgm:prSet>
      <dgm:spPr/>
    </dgm:pt>
    <dgm:pt modelId="{D74BA712-8958-4A4B-829E-4D0B8D2B96B7}" type="pres">
      <dgm:prSet presAssocID="{8981625A-8472-48CB-8308-F96237EE2B7E}" presName="spacer" presStyleCnt="0"/>
      <dgm:spPr/>
    </dgm:pt>
    <dgm:pt modelId="{8373BF12-BD44-44B6-B286-836A0DD83928}" type="pres">
      <dgm:prSet presAssocID="{5FCE2F0A-2C20-42E0-B0AF-640E81F86FD6}" presName="parentText" presStyleLbl="node1" presStyleIdx="7" presStyleCnt="8">
        <dgm:presLayoutVars>
          <dgm:chMax val="0"/>
          <dgm:bulletEnabled val="1"/>
        </dgm:presLayoutVars>
      </dgm:prSet>
      <dgm:spPr/>
    </dgm:pt>
  </dgm:ptLst>
  <dgm:cxnLst>
    <dgm:cxn modelId="{CCAD7100-BAB2-4711-AE91-4D96A3708840}" srcId="{9ABBFA09-8709-48ED-8FE7-3786AA9F4B27}" destId="{5FCE2F0A-2C20-42E0-B0AF-640E81F86FD6}" srcOrd="7" destOrd="0" parTransId="{7DFDFE0B-894E-4B80-ABCD-B2165FCCEE8E}" sibTransId="{5622A312-017D-4771-BC8A-9331E7E61459}"/>
    <dgm:cxn modelId="{E6C5F206-83B1-4AEE-808B-7340D589EBE4}" srcId="{9ABBFA09-8709-48ED-8FE7-3786AA9F4B27}" destId="{F8A11733-3B2F-454B-834C-C3F118E78947}" srcOrd="2" destOrd="0" parTransId="{056E5661-0B01-4E6B-86D4-B64138A980D2}" sibTransId="{27CC03BD-824B-456A-97C4-012BE8BD5688}"/>
    <dgm:cxn modelId="{24ED6031-E431-4CBA-9F43-ADCA8DF48B50}" srcId="{9ABBFA09-8709-48ED-8FE7-3786AA9F4B27}" destId="{3E8E6C91-5C5C-41F9-BCE8-1A9627DA7E44}" srcOrd="1" destOrd="0" parTransId="{672BA718-2B5C-4C3E-A260-E9385FEDF5F9}" sibTransId="{F8F694A5-8E8E-466A-8A32-0B457A4005EE}"/>
    <dgm:cxn modelId="{FDD42D69-1BD2-4529-8E27-27D4D20C468B}" type="presOf" srcId="{9ABBFA09-8709-48ED-8FE7-3786AA9F4B27}" destId="{BA652BAA-0C01-417D-8601-9E3FC1D6F5C6}" srcOrd="0" destOrd="0" presId="urn:microsoft.com/office/officeart/2005/8/layout/vList2"/>
    <dgm:cxn modelId="{910CFD4B-C39B-4F51-A4C8-A7D6D625A700}" type="presOf" srcId="{5FCE2F0A-2C20-42E0-B0AF-640E81F86FD6}" destId="{8373BF12-BD44-44B6-B286-836A0DD83928}" srcOrd="0" destOrd="0" presId="urn:microsoft.com/office/officeart/2005/8/layout/vList2"/>
    <dgm:cxn modelId="{11F16F4F-F409-4122-9A55-19B764C3543D}" type="presOf" srcId="{3E8E6C91-5C5C-41F9-BCE8-1A9627DA7E44}" destId="{67D80D92-9E4A-4E44-881E-C7944FB2135D}" srcOrd="0" destOrd="0" presId="urn:microsoft.com/office/officeart/2005/8/layout/vList2"/>
    <dgm:cxn modelId="{AEF53C75-D182-466D-9983-D9DF969D1D07}" srcId="{9ABBFA09-8709-48ED-8FE7-3786AA9F4B27}" destId="{FC577B4F-F6CC-4021-98B9-DFD577C19ED1}" srcOrd="4" destOrd="0" parTransId="{4BAD16C7-0B2C-4B7C-9D3B-632B317BC1D5}" sibTransId="{642C4280-F866-43A2-A6E3-6191E041C09C}"/>
    <dgm:cxn modelId="{14E3D957-8C1D-4FF0-8DA0-AEA8BF03C83C}" type="presOf" srcId="{9BC5B8D7-842B-4BA2-A260-81396AF71D9D}" destId="{2AD3A7F8-05D3-4FC2-BCEC-19477F6447A3}" srcOrd="0" destOrd="0" presId="urn:microsoft.com/office/officeart/2005/8/layout/vList2"/>
    <dgm:cxn modelId="{AE1D0D78-1323-4D2F-B14D-0A47CC602FA9}" srcId="{9ABBFA09-8709-48ED-8FE7-3786AA9F4B27}" destId="{9BC5B8D7-842B-4BA2-A260-81396AF71D9D}" srcOrd="0" destOrd="0" parTransId="{DDFF8C1D-0CAB-4799-B46C-1FF0DFC4A388}" sibTransId="{419B0127-F640-43AD-B37C-F34416B2310C}"/>
    <dgm:cxn modelId="{BAF9967D-D7F6-4CE0-B5E2-58701576A5B0}" type="presOf" srcId="{93B1C249-3FBD-41C2-84E3-5646CBF21CD1}" destId="{890D238E-B92A-4939-95E7-061B4A188EE2}" srcOrd="0" destOrd="0" presId="urn:microsoft.com/office/officeart/2005/8/layout/vList2"/>
    <dgm:cxn modelId="{5982EC95-46E5-4579-8DDA-3D100D428C7E}" type="presOf" srcId="{F8A11733-3B2F-454B-834C-C3F118E78947}" destId="{6387FBEA-C06F-46DF-9F96-3EB11F55EB6B}" srcOrd="0" destOrd="0" presId="urn:microsoft.com/office/officeart/2005/8/layout/vList2"/>
    <dgm:cxn modelId="{289F579C-3548-4881-9B88-41BF41E4A13B}" type="presOf" srcId="{FC577B4F-F6CC-4021-98B9-DFD577C19ED1}" destId="{C07E1A95-6308-4340-B338-36AE84248F13}" srcOrd="0" destOrd="0" presId="urn:microsoft.com/office/officeart/2005/8/layout/vList2"/>
    <dgm:cxn modelId="{81C4BAAB-42C8-4ED5-BF1E-666963BEF84A}" srcId="{9ABBFA09-8709-48ED-8FE7-3786AA9F4B27}" destId="{0A91326A-ECC2-4FAE-AF55-ED9113B2CC41}" srcOrd="3" destOrd="0" parTransId="{3A6AB649-6C7D-450D-B1C8-4779DD0AB3FD}" sibTransId="{A06E77E5-E220-4450-9C93-471E4D6D47FA}"/>
    <dgm:cxn modelId="{7B6B9AB6-05E0-46B8-A9E9-52B3F451DE7F}" srcId="{9ABBFA09-8709-48ED-8FE7-3786AA9F4B27}" destId="{93B1C249-3FBD-41C2-84E3-5646CBF21CD1}" srcOrd="6" destOrd="0" parTransId="{A6F833BB-1BFD-427A-94DF-9062B1289252}" sibTransId="{8981625A-8472-48CB-8308-F96237EE2B7E}"/>
    <dgm:cxn modelId="{810349B7-66C7-47F8-9074-313E8D4FEC2F}" type="presOf" srcId="{0A91326A-ECC2-4FAE-AF55-ED9113B2CC41}" destId="{3675E93F-5C7F-4FCB-BC53-B213DCFE107D}" srcOrd="0" destOrd="0" presId="urn:microsoft.com/office/officeart/2005/8/layout/vList2"/>
    <dgm:cxn modelId="{8FA056B9-543F-4ED8-824E-0DCC41DDC027}" srcId="{9ABBFA09-8709-48ED-8FE7-3786AA9F4B27}" destId="{B9634EF0-48E6-451A-9B79-1ED572D5A334}" srcOrd="5" destOrd="0" parTransId="{6EF3E91E-56FB-40AE-A8DF-90CB90F909BD}" sibTransId="{9CD58BBC-DF60-4487-BCE5-9C28FB4ACC59}"/>
    <dgm:cxn modelId="{51494EFC-4CBE-468B-8865-CAA5B463B63A}" type="presOf" srcId="{B9634EF0-48E6-451A-9B79-1ED572D5A334}" destId="{10142FD1-11FC-4147-AE6D-2141959BA82F}" srcOrd="0" destOrd="0" presId="urn:microsoft.com/office/officeart/2005/8/layout/vList2"/>
    <dgm:cxn modelId="{A918BB16-6A9B-49D0-9895-B4CA47452EE9}" type="presParOf" srcId="{BA652BAA-0C01-417D-8601-9E3FC1D6F5C6}" destId="{2AD3A7F8-05D3-4FC2-BCEC-19477F6447A3}" srcOrd="0" destOrd="0" presId="urn:microsoft.com/office/officeart/2005/8/layout/vList2"/>
    <dgm:cxn modelId="{FB52085A-89A6-4384-BBB5-7FC6716BC083}" type="presParOf" srcId="{BA652BAA-0C01-417D-8601-9E3FC1D6F5C6}" destId="{B4BB2D1B-CC5F-40C1-80EF-F69FFF5D8989}" srcOrd="1" destOrd="0" presId="urn:microsoft.com/office/officeart/2005/8/layout/vList2"/>
    <dgm:cxn modelId="{4C5CF959-19F6-4DD8-B007-1544A769ADD8}" type="presParOf" srcId="{BA652BAA-0C01-417D-8601-9E3FC1D6F5C6}" destId="{67D80D92-9E4A-4E44-881E-C7944FB2135D}" srcOrd="2" destOrd="0" presId="urn:microsoft.com/office/officeart/2005/8/layout/vList2"/>
    <dgm:cxn modelId="{7A48A392-22DA-4924-9E89-7AC3DEE94369}" type="presParOf" srcId="{BA652BAA-0C01-417D-8601-9E3FC1D6F5C6}" destId="{F5A7AE1D-94D3-402B-B9D8-EE62AD6F50FE}" srcOrd="3" destOrd="0" presId="urn:microsoft.com/office/officeart/2005/8/layout/vList2"/>
    <dgm:cxn modelId="{27F39108-93CE-47B9-B376-4D73D1C7DC22}" type="presParOf" srcId="{BA652BAA-0C01-417D-8601-9E3FC1D6F5C6}" destId="{6387FBEA-C06F-46DF-9F96-3EB11F55EB6B}" srcOrd="4" destOrd="0" presId="urn:microsoft.com/office/officeart/2005/8/layout/vList2"/>
    <dgm:cxn modelId="{B4C9CEA8-1BF0-4C45-92C4-B775302D564C}" type="presParOf" srcId="{BA652BAA-0C01-417D-8601-9E3FC1D6F5C6}" destId="{7938BBC0-7678-49C3-9BCB-49436BC5F46C}" srcOrd="5" destOrd="0" presId="urn:microsoft.com/office/officeart/2005/8/layout/vList2"/>
    <dgm:cxn modelId="{46FA21EB-6103-406C-8160-6C20D67CECC5}" type="presParOf" srcId="{BA652BAA-0C01-417D-8601-9E3FC1D6F5C6}" destId="{3675E93F-5C7F-4FCB-BC53-B213DCFE107D}" srcOrd="6" destOrd="0" presId="urn:microsoft.com/office/officeart/2005/8/layout/vList2"/>
    <dgm:cxn modelId="{CE60677A-7300-455D-A741-836FECDE175E}" type="presParOf" srcId="{BA652BAA-0C01-417D-8601-9E3FC1D6F5C6}" destId="{ABADDEAC-CB0F-423E-B876-740E6534172D}" srcOrd="7" destOrd="0" presId="urn:microsoft.com/office/officeart/2005/8/layout/vList2"/>
    <dgm:cxn modelId="{84542F01-1382-4CDE-9015-7D50FB22D2C2}" type="presParOf" srcId="{BA652BAA-0C01-417D-8601-9E3FC1D6F5C6}" destId="{C07E1A95-6308-4340-B338-36AE84248F13}" srcOrd="8" destOrd="0" presId="urn:microsoft.com/office/officeart/2005/8/layout/vList2"/>
    <dgm:cxn modelId="{9BD9A755-96E9-472A-81B9-5DB114E11701}" type="presParOf" srcId="{BA652BAA-0C01-417D-8601-9E3FC1D6F5C6}" destId="{74F3EF99-520F-4B0A-9DB1-F19DBE070BD8}" srcOrd="9" destOrd="0" presId="urn:microsoft.com/office/officeart/2005/8/layout/vList2"/>
    <dgm:cxn modelId="{50DC3F65-DB76-444F-9521-C75B6EA7A302}" type="presParOf" srcId="{BA652BAA-0C01-417D-8601-9E3FC1D6F5C6}" destId="{10142FD1-11FC-4147-AE6D-2141959BA82F}" srcOrd="10" destOrd="0" presId="urn:microsoft.com/office/officeart/2005/8/layout/vList2"/>
    <dgm:cxn modelId="{B298BEA2-2F2A-4E05-AF3D-E6BF5A35BDCC}" type="presParOf" srcId="{BA652BAA-0C01-417D-8601-9E3FC1D6F5C6}" destId="{38992A1E-676A-4732-930B-79D1BEF025AB}" srcOrd="11" destOrd="0" presId="urn:microsoft.com/office/officeart/2005/8/layout/vList2"/>
    <dgm:cxn modelId="{65FE333A-6079-414F-8E22-34AAB4B9D7FC}" type="presParOf" srcId="{BA652BAA-0C01-417D-8601-9E3FC1D6F5C6}" destId="{890D238E-B92A-4939-95E7-061B4A188EE2}" srcOrd="12" destOrd="0" presId="urn:microsoft.com/office/officeart/2005/8/layout/vList2"/>
    <dgm:cxn modelId="{6F3FEF8E-533F-4AE0-AE0A-363E86560178}" type="presParOf" srcId="{BA652BAA-0C01-417D-8601-9E3FC1D6F5C6}" destId="{D74BA712-8958-4A4B-829E-4D0B8D2B96B7}" srcOrd="13" destOrd="0" presId="urn:microsoft.com/office/officeart/2005/8/layout/vList2"/>
    <dgm:cxn modelId="{EE44080A-8CC7-493E-8B17-7960081FBFA8}" type="presParOf" srcId="{BA652BAA-0C01-417D-8601-9E3FC1D6F5C6}" destId="{8373BF12-BD44-44B6-B286-836A0DD8392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F87869-E8CF-4D7C-943E-2A1786248C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FC7175-CB94-449C-B1BF-D083BA05C9D4}">
      <dgm:prSet/>
      <dgm:spPr/>
      <dgm:t>
        <a:bodyPr/>
        <a:lstStyle/>
        <a:p>
          <a:r>
            <a:rPr lang="en-US"/>
            <a:t>Combined predictions from Logistic Regression, Random Forest, and SVM.</a:t>
          </a:r>
        </a:p>
      </dgm:t>
    </dgm:pt>
    <dgm:pt modelId="{A6D1EC5A-C778-4053-9A05-8EEC720A5939}" type="parTrans" cxnId="{70472D51-6C89-4383-8902-57CB9C865B59}">
      <dgm:prSet/>
      <dgm:spPr/>
      <dgm:t>
        <a:bodyPr/>
        <a:lstStyle/>
        <a:p>
          <a:endParaRPr lang="en-US"/>
        </a:p>
      </dgm:t>
    </dgm:pt>
    <dgm:pt modelId="{1D294391-6EFC-49F7-AE52-A0D29866866F}" type="sibTrans" cxnId="{70472D51-6C89-4383-8902-57CB9C865B59}">
      <dgm:prSet/>
      <dgm:spPr/>
      <dgm:t>
        <a:bodyPr/>
        <a:lstStyle/>
        <a:p>
          <a:endParaRPr lang="en-US"/>
        </a:p>
      </dgm:t>
    </dgm:pt>
    <dgm:pt modelId="{C7B9336C-4C2F-454F-97C2-DD387E8C7962}">
      <dgm:prSet/>
      <dgm:spPr/>
      <dgm:t>
        <a:bodyPr/>
        <a:lstStyle/>
        <a:p>
          <a:r>
            <a:rPr lang="en-US"/>
            <a:t>Applied model-specific probability thresholds for binarization.</a:t>
          </a:r>
        </a:p>
      </dgm:t>
    </dgm:pt>
    <dgm:pt modelId="{0900C0CA-8FDF-4C0F-AA2C-E96E11274A9A}" type="parTrans" cxnId="{973292D6-D232-4BC8-8042-40FFB1AB697A}">
      <dgm:prSet/>
      <dgm:spPr/>
      <dgm:t>
        <a:bodyPr/>
        <a:lstStyle/>
        <a:p>
          <a:endParaRPr lang="en-US"/>
        </a:p>
      </dgm:t>
    </dgm:pt>
    <dgm:pt modelId="{2474A594-71BA-4072-8FCF-B52D5164EFA6}" type="sibTrans" cxnId="{973292D6-D232-4BC8-8042-40FFB1AB697A}">
      <dgm:prSet/>
      <dgm:spPr/>
      <dgm:t>
        <a:bodyPr/>
        <a:lstStyle/>
        <a:p>
          <a:endParaRPr lang="en-US"/>
        </a:p>
      </dgm:t>
    </dgm:pt>
    <dgm:pt modelId="{42494581-F5C0-437F-BD87-207AAF8D849E}">
      <dgm:prSet/>
      <dgm:spPr/>
      <dgm:t>
        <a:bodyPr/>
        <a:lstStyle/>
        <a:p>
          <a:r>
            <a:rPr lang="en-US"/>
            <a:t>Final prediction by majority voting (at least 2/3 models predict survival).</a:t>
          </a:r>
        </a:p>
      </dgm:t>
    </dgm:pt>
    <dgm:pt modelId="{0EB1BD86-75A3-4BE9-9CF5-04A963821F46}" type="parTrans" cxnId="{7C496898-5B4A-4E12-8F56-907C8F6449E2}">
      <dgm:prSet/>
      <dgm:spPr/>
      <dgm:t>
        <a:bodyPr/>
        <a:lstStyle/>
        <a:p>
          <a:endParaRPr lang="en-US"/>
        </a:p>
      </dgm:t>
    </dgm:pt>
    <dgm:pt modelId="{40D4CC8A-7E3E-496A-8963-F9512DFCA0AF}" type="sibTrans" cxnId="{7C496898-5B4A-4E12-8F56-907C8F6449E2}">
      <dgm:prSet/>
      <dgm:spPr/>
      <dgm:t>
        <a:bodyPr/>
        <a:lstStyle/>
        <a:p>
          <a:endParaRPr lang="en-US"/>
        </a:p>
      </dgm:t>
    </dgm:pt>
    <dgm:pt modelId="{DF7C2F25-2F8B-4F4E-9C53-9FCC5AC6C237}">
      <dgm:prSet/>
      <dgm:spPr/>
      <dgm:t>
        <a:bodyPr/>
        <a:lstStyle/>
        <a:p>
          <a:r>
            <a:rPr lang="en-US"/>
            <a:t>Ensembling improved robustness and overall accuracy.</a:t>
          </a:r>
        </a:p>
      </dgm:t>
    </dgm:pt>
    <dgm:pt modelId="{B61F6A15-E7E6-4035-87D5-34E52A645DF4}" type="parTrans" cxnId="{DEF72E89-3F86-4927-AE78-C81376F939A5}">
      <dgm:prSet/>
      <dgm:spPr/>
      <dgm:t>
        <a:bodyPr/>
        <a:lstStyle/>
        <a:p>
          <a:endParaRPr lang="en-US"/>
        </a:p>
      </dgm:t>
    </dgm:pt>
    <dgm:pt modelId="{85257027-4C3D-4F68-BDE3-E385B9BF967C}" type="sibTrans" cxnId="{DEF72E89-3F86-4927-AE78-C81376F939A5}">
      <dgm:prSet/>
      <dgm:spPr/>
      <dgm:t>
        <a:bodyPr/>
        <a:lstStyle/>
        <a:p>
          <a:endParaRPr lang="en-US"/>
        </a:p>
      </dgm:t>
    </dgm:pt>
    <dgm:pt modelId="{CE5D536E-30FA-47DC-B787-D254C8D8A9FF}" type="pres">
      <dgm:prSet presAssocID="{60F87869-E8CF-4D7C-943E-2A1786248C65}" presName="root" presStyleCnt="0">
        <dgm:presLayoutVars>
          <dgm:dir/>
          <dgm:resizeHandles val="exact"/>
        </dgm:presLayoutVars>
      </dgm:prSet>
      <dgm:spPr/>
    </dgm:pt>
    <dgm:pt modelId="{E249ED0B-445E-4D67-950F-D2F2CEBF0D24}" type="pres">
      <dgm:prSet presAssocID="{D6FC7175-CB94-449C-B1BF-D083BA05C9D4}" presName="compNode" presStyleCnt="0"/>
      <dgm:spPr/>
    </dgm:pt>
    <dgm:pt modelId="{C5F2216C-6687-4FAF-ABE5-D4BCD64AA18C}" type="pres">
      <dgm:prSet presAssocID="{D6FC7175-CB94-449C-B1BF-D083BA05C9D4}" presName="bgRect" presStyleLbl="bgShp" presStyleIdx="0" presStyleCnt="4"/>
      <dgm:spPr/>
    </dgm:pt>
    <dgm:pt modelId="{20EE4801-FA5D-4189-A930-5D8C163C9CB2}" type="pres">
      <dgm:prSet presAssocID="{D6FC7175-CB94-449C-B1BF-D083BA05C9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736E90C6-7272-4FCA-AFF2-0B6CDC7DC543}" type="pres">
      <dgm:prSet presAssocID="{D6FC7175-CB94-449C-B1BF-D083BA05C9D4}" presName="spaceRect" presStyleCnt="0"/>
      <dgm:spPr/>
    </dgm:pt>
    <dgm:pt modelId="{EB760D39-9885-413C-9430-DE06D3E60F89}" type="pres">
      <dgm:prSet presAssocID="{D6FC7175-CB94-449C-B1BF-D083BA05C9D4}" presName="parTx" presStyleLbl="revTx" presStyleIdx="0" presStyleCnt="4">
        <dgm:presLayoutVars>
          <dgm:chMax val="0"/>
          <dgm:chPref val="0"/>
        </dgm:presLayoutVars>
      </dgm:prSet>
      <dgm:spPr/>
    </dgm:pt>
    <dgm:pt modelId="{24442A2E-5379-4DDC-807D-90CBA02572AA}" type="pres">
      <dgm:prSet presAssocID="{1D294391-6EFC-49F7-AE52-A0D29866866F}" presName="sibTrans" presStyleCnt="0"/>
      <dgm:spPr/>
    </dgm:pt>
    <dgm:pt modelId="{AFB925A0-B846-407B-BB02-7DFCE1040055}" type="pres">
      <dgm:prSet presAssocID="{C7B9336C-4C2F-454F-97C2-DD387E8C7962}" presName="compNode" presStyleCnt="0"/>
      <dgm:spPr/>
    </dgm:pt>
    <dgm:pt modelId="{946678C3-947C-42D8-8B97-656421A6B3F8}" type="pres">
      <dgm:prSet presAssocID="{C7B9336C-4C2F-454F-97C2-DD387E8C7962}" presName="bgRect" presStyleLbl="bgShp" presStyleIdx="1" presStyleCnt="4"/>
      <dgm:spPr/>
    </dgm:pt>
    <dgm:pt modelId="{C8607A32-667B-4DC6-A230-E74F100B63D5}" type="pres">
      <dgm:prSet presAssocID="{C7B9336C-4C2F-454F-97C2-DD387E8C796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A5FEE37A-8AB8-4632-BFB2-888DB5BA9CBC}" type="pres">
      <dgm:prSet presAssocID="{C7B9336C-4C2F-454F-97C2-DD387E8C7962}" presName="spaceRect" presStyleCnt="0"/>
      <dgm:spPr/>
    </dgm:pt>
    <dgm:pt modelId="{6CF2144B-94B3-4276-AF0D-168BDE2A9D96}" type="pres">
      <dgm:prSet presAssocID="{C7B9336C-4C2F-454F-97C2-DD387E8C7962}" presName="parTx" presStyleLbl="revTx" presStyleIdx="1" presStyleCnt="4">
        <dgm:presLayoutVars>
          <dgm:chMax val="0"/>
          <dgm:chPref val="0"/>
        </dgm:presLayoutVars>
      </dgm:prSet>
      <dgm:spPr/>
    </dgm:pt>
    <dgm:pt modelId="{76F9998A-ADDB-4C14-B0D0-C2DDE057C494}" type="pres">
      <dgm:prSet presAssocID="{2474A594-71BA-4072-8FCF-B52D5164EFA6}" presName="sibTrans" presStyleCnt="0"/>
      <dgm:spPr/>
    </dgm:pt>
    <dgm:pt modelId="{E690AED1-4776-42A3-92B9-0E1F496BA0BE}" type="pres">
      <dgm:prSet presAssocID="{42494581-F5C0-437F-BD87-207AAF8D849E}" presName="compNode" presStyleCnt="0"/>
      <dgm:spPr/>
    </dgm:pt>
    <dgm:pt modelId="{D8B9CBAE-1E7E-436D-B9F3-15E3A8F9F33D}" type="pres">
      <dgm:prSet presAssocID="{42494581-F5C0-437F-BD87-207AAF8D849E}" presName="bgRect" presStyleLbl="bgShp" presStyleIdx="2" presStyleCnt="4"/>
      <dgm:spPr/>
    </dgm:pt>
    <dgm:pt modelId="{2787F15C-B235-4D78-9D83-1AE9AEA4B137}" type="pres">
      <dgm:prSet presAssocID="{42494581-F5C0-437F-BD87-207AAF8D84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F8EE61B-605C-4A41-9326-6EE84EBB0194}" type="pres">
      <dgm:prSet presAssocID="{42494581-F5C0-437F-BD87-207AAF8D849E}" presName="spaceRect" presStyleCnt="0"/>
      <dgm:spPr/>
    </dgm:pt>
    <dgm:pt modelId="{17B6BC81-C756-45D9-85D4-2C3ECF5F2E38}" type="pres">
      <dgm:prSet presAssocID="{42494581-F5C0-437F-BD87-207AAF8D849E}" presName="parTx" presStyleLbl="revTx" presStyleIdx="2" presStyleCnt="4">
        <dgm:presLayoutVars>
          <dgm:chMax val="0"/>
          <dgm:chPref val="0"/>
        </dgm:presLayoutVars>
      </dgm:prSet>
      <dgm:spPr/>
    </dgm:pt>
    <dgm:pt modelId="{C9792F4A-55E7-4542-B627-060D53F59488}" type="pres">
      <dgm:prSet presAssocID="{40D4CC8A-7E3E-496A-8963-F9512DFCA0AF}" presName="sibTrans" presStyleCnt="0"/>
      <dgm:spPr/>
    </dgm:pt>
    <dgm:pt modelId="{D0A09295-8512-45F2-B429-7612A8DD5B90}" type="pres">
      <dgm:prSet presAssocID="{DF7C2F25-2F8B-4F4E-9C53-9FCC5AC6C237}" presName="compNode" presStyleCnt="0"/>
      <dgm:spPr/>
    </dgm:pt>
    <dgm:pt modelId="{BE696248-9F78-4D2D-B91E-C2BB80F7A14F}" type="pres">
      <dgm:prSet presAssocID="{DF7C2F25-2F8B-4F4E-9C53-9FCC5AC6C237}" presName="bgRect" presStyleLbl="bgShp" presStyleIdx="3" presStyleCnt="4"/>
      <dgm:spPr/>
    </dgm:pt>
    <dgm:pt modelId="{B0DE4C63-63F0-4780-815D-D80E5386E57A}" type="pres">
      <dgm:prSet presAssocID="{DF7C2F25-2F8B-4F4E-9C53-9FCC5AC6C2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828E875-1C24-4802-B72A-A310B97BA402}" type="pres">
      <dgm:prSet presAssocID="{DF7C2F25-2F8B-4F4E-9C53-9FCC5AC6C237}" presName="spaceRect" presStyleCnt="0"/>
      <dgm:spPr/>
    </dgm:pt>
    <dgm:pt modelId="{F6F57519-A9A2-4C5C-AF6A-9901ED66EDF6}" type="pres">
      <dgm:prSet presAssocID="{DF7C2F25-2F8B-4F4E-9C53-9FCC5AC6C237}" presName="parTx" presStyleLbl="revTx" presStyleIdx="3" presStyleCnt="4">
        <dgm:presLayoutVars>
          <dgm:chMax val="0"/>
          <dgm:chPref val="0"/>
        </dgm:presLayoutVars>
      </dgm:prSet>
      <dgm:spPr/>
    </dgm:pt>
  </dgm:ptLst>
  <dgm:cxnLst>
    <dgm:cxn modelId="{48A2062A-2B7E-48B7-86D5-362A092E8D50}" type="presOf" srcId="{60F87869-E8CF-4D7C-943E-2A1786248C65}" destId="{CE5D536E-30FA-47DC-B787-D254C8D8A9FF}" srcOrd="0" destOrd="0" presId="urn:microsoft.com/office/officeart/2018/2/layout/IconVerticalSolidList"/>
    <dgm:cxn modelId="{70472D51-6C89-4383-8902-57CB9C865B59}" srcId="{60F87869-E8CF-4D7C-943E-2A1786248C65}" destId="{D6FC7175-CB94-449C-B1BF-D083BA05C9D4}" srcOrd="0" destOrd="0" parTransId="{A6D1EC5A-C778-4053-9A05-8EEC720A5939}" sibTransId="{1D294391-6EFC-49F7-AE52-A0D29866866F}"/>
    <dgm:cxn modelId="{B7549353-FB5B-4F76-94F4-4ED1182B0A03}" type="presOf" srcId="{DF7C2F25-2F8B-4F4E-9C53-9FCC5AC6C237}" destId="{F6F57519-A9A2-4C5C-AF6A-9901ED66EDF6}" srcOrd="0" destOrd="0" presId="urn:microsoft.com/office/officeart/2018/2/layout/IconVerticalSolidList"/>
    <dgm:cxn modelId="{DEF72E89-3F86-4927-AE78-C81376F939A5}" srcId="{60F87869-E8CF-4D7C-943E-2A1786248C65}" destId="{DF7C2F25-2F8B-4F4E-9C53-9FCC5AC6C237}" srcOrd="3" destOrd="0" parTransId="{B61F6A15-E7E6-4035-87D5-34E52A645DF4}" sibTransId="{85257027-4C3D-4F68-BDE3-E385B9BF967C}"/>
    <dgm:cxn modelId="{7C496898-5B4A-4E12-8F56-907C8F6449E2}" srcId="{60F87869-E8CF-4D7C-943E-2A1786248C65}" destId="{42494581-F5C0-437F-BD87-207AAF8D849E}" srcOrd="2" destOrd="0" parTransId="{0EB1BD86-75A3-4BE9-9CF5-04A963821F46}" sibTransId="{40D4CC8A-7E3E-496A-8963-F9512DFCA0AF}"/>
    <dgm:cxn modelId="{3A3F6AAB-5339-453F-9594-61429E6A2576}" type="presOf" srcId="{42494581-F5C0-437F-BD87-207AAF8D849E}" destId="{17B6BC81-C756-45D9-85D4-2C3ECF5F2E38}" srcOrd="0" destOrd="0" presId="urn:microsoft.com/office/officeart/2018/2/layout/IconVerticalSolidList"/>
    <dgm:cxn modelId="{973292D6-D232-4BC8-8042-40FFB1AB697A}" srcId="{60F87869-E8CF-4D7C-943E-2A1786248C65}" destId="{C7B9336C-4C2F-454F-97C2-DD387E8C7962}" srcOrd="1" destOrd="0" parTransId="{0900C0CA-8FDF-4C0F-AA2C-E96E11274A9A}" sibTransId="{2474A594-71BA-4072-8FCF-B52D5164EFA6}"/>
    <dgm:cxn modelId="{3CC45AF5-9DC2-4DCB-B640-BA7B6E5AD313}" type="presOf" srcId="{D6FC7175-CB94-449C-B1BF-D083BA05C9D4}" destId="{EB760D39-9885-413C-9430-DE06D3E60F89}" srcOrd="0" destOrd="0" presId="urn:microsoft.com/office/officeart/2018/2/layout/IconVerticalSolidList"/>
    <dgm:cxn modelId="{6CED7BF5-F351-43AC-9622-02624BD23337}" type="presOf" srcId="{C7B9336C-4C2F-454F-97C2-DD387E8C7962}" destId="{6CF2144B-94B3-4276-AF0D-168BDE2A9D96}" srcOrd="0" destOrd="0" presId="urn:microsoft.com/office/officeart/2018/2/layout/IconVerticalSolidList"/>
    <dgm:cxn modelId="{20D7C342-A48D-4975-BBDB-6A174AA3D1AB}" type="presParOf" srcId="{CE5D536E-30FA-47DC-B787-D254C8D8A9FF}" destId="{E249ED0B-445E-4D67-950F-D2F2CEBF0D24}" srcOrd="0" destOrd="0" presId="urn:microsoft.com/office/officeart/2018/2/layout/IconVerticalSolidList"/>
    <dgm:cxn modelId="{0002DDB2-E68D-402B-A10B-774E9C39B4A5}" type="presParOf" srcId="{E249ED0B-445E-4D67-950F-D2F2CEBF0D24}" destId="{C5F2216C-6687-4FAF-ABE5-D4BCD64AA18C}" srcOrd="0" destOrd="0" presId="urn:microsoft.com/office/officeart/2018/2/layout/IconVerticalSolidList"/>
    <dgm:cxn modelId="{4B903CF8-D5A9-4842-A09A-A964B286AED0}" type="presParOf" srcId="{E249ED0B-445E-4D67-950F-D2F2CEBF0D24}" destId="{20EE4801-FA5D-4189-A930-5D8C163C9CB2}" srcOrd="1" destOrd="0" presId="urn:microsoft.com/office/officeart/2018/2/layout/IconVerticalSolidList"/>
    <dgm:cxn modelId="{320810B0-BE51-4F3C-BCF7-A2F88F0B5CE0}" type="presParOf" srcId="{E249ED0B-445E-4D67-950F-D2F2CEBF0D24}" destId="{736E90C6-7272-4FCA-AFF2-0B6CDC7DC543}" srcOrd="2" destOrd="0" presId="urn:microsoft.com/office/officeart/2018/2/layout/IconVerticalSolidList"/>
    <dgm:cxn modelId="{84755911-E9B9-48D7-A39E-A6ACC996EBB1}" type="presParOf" srcId="{E249ED0B-445E-4D67-950F-D2F2CEBF0D24}" destId="{EB760D39-9885-413C-9430-DE06D3E60F89}" srcOrd="3" destOrd="0" presId="urn:microsoft.com/office/officeart/2018/2/layout/IconVerticalSolidList"/>
    <dgm:cxn modelId="{67E803DA-988C-492E-B27A-8C3FF655F870}" type="presParOf" srcId="{CE5D536E-30FA-47DC-B787-D254C8D8A9FF}" destId="{24442A2E-5379-4DDC-807D-90CBA02572AA}" srcOrd="1" destOrd="0" presId="urn:microsoft.com/office/officeart/2018/2/layout/IconVerticalSolidList"/>
    <dgm:cxn modelId="{21FE6E8E-2D33-437F-935E-16AC7FC629B3}" type="presParOf" srcId="{CE5D536E-30FA-47DC-B787-D254C8D8A9FF}" destId="{AFB925A0-B846-407B-BB02-7DFCE1040055}" srcOrd="2" destOrd="0" presId="urn:microsoft.com/office/officeart/2018/2/layout/IconVerticalSolidList"/>
    <dgm:cxn modelId="{4E26B1E2-B1E9-40E2-8BE1-4568AAC67525}" type="presParOf" srcId="{AFB925A0-B846-407B-BB02-7DFCE1040055}" destId="{946678C3-947C-42D8-8B97-656421A6B3F8}" srcOrd="0" destOrd="0" presId="urn:microsoft.com/office/officeart/2018/2/layout/IconVerticalSolidList"/>
    <dgm:cxn modelId="{969FBE65-9A3D-4DFB-8CE7-1BBD2D91A334}" type="presParOf" srcId="{AFB925A0-B846-407B-BB02-7DFCE1040055}" destId="{C8607A32-667B-4DC6-A230-E74F100B63D5}" srcOrd="1" destOrd="0" presId="urn:microsoft.com/office/officeart/2018/2/layout/IconVerticalSolidList"/>
    <dgm:cxn modelId="{9ED87A65-683A-491A-8CB2-C33270F16FB0}" type="presParOf" srcId="{AFB925A0-B846-407B-BB02-7DFCE1040055}" destId="{A5FEE37A-8AB8-4632-BFB2-888DB5BA9CBC}" srcOrd="2" destOrd="0" presId="urn:microsoft.com/office/officeart/2018/2/layout/IconVerticalSolidList"/>
    <dgm:cxn modelId="{4AC8F66C-7EA2-42A5-B4BD-B5351F9F8D28}" type="presParOf" srcId="{AFB925A0-B846-407B-BB02-7DFCE1040055}" destId="{6CF2144B-94B3-4276-AF0D-168BDE2A9D96}" srcOrd="3" destOrd="0" presId="urn:microsoft.com/office/officeart/2018/2/layout/IconVerticalSolidList"/>
    <dgm:cxn modelId="{BCD0FBD3-C7DE-443B-BB24-6A058389F666}" type="presParOf" srcId="{CE5D536E-30FA-47DC-B787-D254C8D8A9FF}" destId="{76F9998A-ADDB-4C14-B0D0-C2DDE057C494}" srcOrd="3" destOrd="0" presId="urn:microsoft.com/office/officeart/2018/2/layout/IconVerticalSolidList"/>
    <dgm:cxn modelId="{B437D838-0D88-45D1-8BEC-D14AEC7714E5}" type="presParOf" srcId="{CE5D536E-30FA-47DC-B787-D254C8D8A9FF}" destId="{E690AED1-4776-42A3-92B9-0E1F496BA0BE}" srcOrd="4" destOrd="0" presId="urn:microsoft.com/office/officeart/2018/2/layout/IconVerticalSolidList"/>
    <dgm:cxn modelId="{C651A44A-EF5B-4FBF-8C8F-421FF79782EA}" type="presParOf" srcId="{E690AED1-4776-42A3-92B9-0E1F496BA0BE}" destId="{D8B9CBAE-1E7E-436D-B9F3-15E3A8F9F33D}" srcOrd="0" destOrd="0" presId="urn:microsoft.com/office/officeart/2018/2/layout/IconVerticalSolidList"/>
    <dgm:cxn modelId="{3A965A59-CEFE-4E3D-857E-FAC296CC3A7F}" type="presParOf" srcId="{E690AED1-4776-42A3-92B9-0E1F496BA0BE}" destId="{2787F15C-B235-4D78-9D83-1AE9AEA4B137}" srcOrd="1" destOrd="0" presId="urn:microsoft.com/office/officeart/2018/2/layout/IconVerticalSolidList"/>
    <dgm:cxn modelId="{224F3B14-95E7-4C7F-B8CB-0C1FD545C626}" type="presParOf" srcId="{E690AED1-4776-42A3-92B9-0E1F496BA0BE}" destId="{2F8EE61B-605C-4A41-9326-6EE84EBB0194}" srcOrd="2" destOrd="0" presId="urn:microsoft.com/office/officeart/2018/2/layout/IconVerticalSolidList"/>
    <dgm:cxn modelId="{2517F8B2-267F-49A7-97FC-392FA5FBA8FD}" type="presParOf" srcId="{E690AED1-4776-42A3-92B9-0E1F496BA0BE}" destId="{17B6BC81-C756-45D9-85D4-2C3ECF5F2E38}" srcOrd="3" destOrd="0" presId="urn:microsoft.com/office/officeart/2018/2/layout/IconVerticalSolidList"/>
    <dgm:cxn modelId="{4C5413E1-3FBD-4E52-A4F4-DA8792D11CDC}" type="presParOf" srcId="{CE5D536E-30FA-47DC-B787-D254C8D8A9FF}" destId="{C9792F4A-55E7-4542-B627-060D53F59488}" srcOrd="5" destOrd="0" presId="urn:microsoft.com/office/officeart/2018/2/layout/IconVerticalSolidList"/>
    <dgm:cxn modelId="{32816BDB-1D5B-4D7D-93AC-E6F070AFDC84}" type="presParOf" srcId="{CE5D536E-30FA-47DC-B787-D254C8D8A9FF}" destId="{D0A09295-8512-45F2-B429-7612A8DD5B90}" srcOrd="6" destOrd="0" presId="urn:microsoft.com/office/officeart/2018/2/layout/IconVerticalSolidList"/>
    <dgm:cxn modelId="{CB9B1D9B-6FCF-493D-8E26-F432F254C42F}" type="presParOf" srcId="{D0A09295-8512-45F2-B429-7612A8DD5B90}" destId="{BE696248-9F78-4D2D-B91E-C2BB80F7A14F}" srcOrd="0" destOrd="0" presId="urn:microsoft.com/office/officeart/2018/2/layout/IconVerticalSolidList"/>
    <dgm:cxn modelId="{384C0384-D47C-4F6F-AB36-4B8F97ED24B5}" type="presParOf" srcId="{D0A09295-8512-45F2-B429-7612A8DD5B90}" destId="{B0DE4C63-63F0-4780-815D-D80E5386E57A}" srcOrd="1" destOrd="0" presId="urn:microsoft.com/office/officeart/2018/2/layout/IconVerticalSolidList"/>
    <dgm:cxn modelId="{BD73CEB1-CE1F-407D-942C-14D0DDC494A3}" type="presParOf" srcId="{D0A09295-8512-45F2-B429-7612A8DD5B90}" destId="{3828E875-1C24-4802-B72A-A310B97BA402}" srcOrd="2" destOrd="0" presId="urn:microsoft.com/office/officeart/2018/2/layout/IconVerticalSolidList"/>
    <dgm:cxn modelId="{A103B560-806E-49E7-B2FE-46A8E6E40FB5}" type="presParOf" srcId="{D0A09295-8512-45F2-B429-7612A8DD5B90}" destId="{F6F57519-A9A2-4C5C-AF6A-9901ED66ED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222B1F-D3AC-4479-BF9B-CF4B7CEDE5A1}"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3C36D115-5807-478F-8688-1063C6ADA3B7}">
      <dgm:prSet/>
      <dgm:spPr/>
      <dgm:t>
        <a:bodyPr/>
        <a:lstStyle/>
        <a:p>
          <a:r>
            <a:rPr lang="en-US"/>
            <a:t>Ensembling improved prediction robustness and accuracy.</a:t>
          </a:r>
        </a:p>
      </dgm:t>
    </dgm:pt>
    <dgm:pt modelId="{F2D3988A-087D-4DDB-986F-51F34BBEB6D7}" type="parTrans" cxnId="{3E84C928-9352-46CF-9918-ED58DBCBB1BC}">
      <dgm:prSet/>
      <dgm:spPr/>
      <dgm:t>
        <a:bodyPr/>
        <a:lstStyle/>
        <a:p>
          <a:endParaRPr lang="en-US"/>
        </a:p>
      </dgm:t>
    </dgm:pt>
    <dgm:pt modelId="{19044E83-D7E9-4F67-A6D1-AFBAD0CB4D49}" type="sibTrans" cxnId="{3E84C928-9352-46CF-9918-ED58DBCBB1BC}">
      <dgm:prSet/>
      <dgm:spPr/>
      <dgm:t>
        <a:bodyPr/>
        <a:lstStyle/>
        <a:p>
          <a:endParaRPr lang="en-US"/>
        </a:p>
      </dgm:t>
    </dgm:pt>
    <dgm:pt modelId="{9DED2707-CAC1-4582-B1C0-76022DF05A9D}">
      <dgm:prSet/>
      <dgm:spPr/>
      <dgm:t>
        <a:bodyPr/>
        <a:lstStyle/>
        <a:p>
          <a:r>
            <a:rPr lang="en-US"/>
            <a:t>Majority voting combined strengths of individual models.</a:t>
          </a:r>
        </a:p>
      </dgm:t>
    </dgm:pt>
    <dgm:pt modelId="{3D7E93E4-88AF-4EA9-AF2B-383D750AB278}" type="parTrans" cxnId="{D0FB0C64-FC21-42E3-AE8F-8F8ABE9B35CE}">
      <dgm:prSet/>
      <dgm:spPr/>
      <dgm:t>
        <a:bodyPr/>
        <a:lstStyle/>
        <a:p>
          <a:endParaRPr lang="en-US"/>
        </a:p>
      </dgm:t>
    </dgm:pt>
    <dgm:pt modelId="{A68F51EF-14A8-4B9F-A868-F573078ECE4D}" type="sibTrans" cxnId="{D0FB0C64-FC21-42E3-AE8F-8F8ABE9B35CE}">
      <dgm:prSet/>
      <dgm:spPr/>
      <dgm:t>
        <a:bodyPr/>
        <a:lstStyle/>
        <a:p>
          <a:endParaRPr lang="en-US"/>
        </a:p>
      </dgm:t>
    </dgm:pt>
    <dgm:pt modelId="{37160ECF-2CFD-424C-A0D7-16E3D614C3DB}">
      <dgm:prSet/>
      <dgm:spPr/>
      <dgm:t>
        <a:bodyPr/>
        <a:lstStyle/>
        <a:p>
          <a:r>
            <a:rPr lang="en-US"/>
            <a:t>Project demonstrates a full data science workflow from EDA to deployment-ready predictions.</a:t>
          </a:r>
        </a:p>
      </dgm:t>
    </dgm:pt>
    <dgm:pt modelId="{A3B14360-E83E-4071-893A-E7BE42056665}" type="parTrans" cxnId="{A907F2B1-DF5D-43AE-BB8A-42ACE6C6CAFF}">
      <dgm:prSet/>
      <dgm:spPr/>
      <dgm:t>
        <a:bodyPr/>
        <a:lstStyle/>
        <a:p>
          <a:endParaRPr lang="en-US"/>
        </a:p>
      </dgm:t>
    </dgm:pt>
    <dgm:pt modelId="{6EDCDAA5-97BE-4966-BCC0-81F68C0D5FC0}" type="sibTrans" cxnId="{A907F2B1-DF5D-43AE-BB8A-42ACE6C6CAFF}">
      <dgm:prSet/>
      <dgm:spPr/>
      <dgm:t>
        <a:bodyPr/>
        <a:lstStyle/>
        <a:p>
          <a:endParaRPr lang="en-US"/>
        </a:p>
      </dgm:t>
    </dgm:pt>
    <dgm:pt modelId="{1E23F738-EC8E-4910-8558-77118738F78C}" type="pres">
      <dgm:prSet presAssocID="{28222B1F-D3AC-4479-BF9B-CF4B7CEDE5A1}" presName="Name0" presStyleCnt="0">
        <dgm:presLayoutVars>
          <dgm:dir/>
          <dgm:animLvl val="lvl"/>
          <dgm:resizeHandles val="exact"/>
        </dgm:presLayoutVars>
      </dgm:prSet>
      <dgm:spPr/>
    </dgm:pt>
    <dgm:pt modelId="{15AD2FAF-6640-44D6-A129-1E67B5E4761D}" type="pres">
      <dgm:prSet presAssocID="{37160ECF-2CFD-424C-A0D7-16E3D614C3DB}" presName="boxAndChildren" presStyleCnt="0"/>
      <dgm:spPr/>
    </dgm:pt>
    <dgm:pt modelId="{4865C000-C8FF-40DD-88E5-01373D096D83}" type="pres">
      <dgm:prSet presAssocID="{37160ECF-2CFD-424C-A0D7-16E3D614C3DB}" presName="parentTextBox" presStyleLbl="node1" presStyleIdx="0" presStyleCnt="3"/>
      <dgm:spPr/>
    </dgm:pt>
    <dgm:pt modelId="{4844BCA1-F10C-4C1E-89BE-80D06D31D2EA}" type="pres">
      <dgm:prSet presAssocID="{A68F51EF-14A8-4B9F-A868-F573078ECE4D}" presName="sp" presStyleCnt="0"/>
      <dgm:spPr/>
    </dgm:pt>
    <dgm:pt modelId="{3C517DDC-F3E8-4138-A9E1-1D5239C30532}" type="pres">
      <dgm:prSet presAssocID="{9DED2707-CAC1-4582-B1C0-76022DF05A9D}" presName="arrowAndChildren" presStyleCnt="0"/>
      <dgm:spPr/>
    </dgm:pt>
    <dgm:pt modelId="{12CA874A-6117-43AE-AA29-AD291A270F75}" type="pres">
      <dgm:prSet presAssocID="{9DED2707-CAC1-4582-B1C0-76022DF05A9D}" presName="parentTextArrow" presStyleLbl="node1" presStyleIdx="1" presStyleCnt="3"/>
      <dgm:spPr/>
    </dgm:pt>
    <dgm:pt modelId="{6A92E762-3811-4742-B0A0-CF2B7CA8C0CA}" type="pres">
      <dgm:prSet presAssocID="{19044E83-D7E9-4F67-A6D1-AFBAD0CB4D49}" presName="sp" presStyleCnt="0"/>
      <dgm:spPr/>
    </dgm:pt>
    <dgm:pt modelId="{67A34189-BF24-4749-A9B7-6DABC2214533}" type="pres">
      <dgm:prSet presAssocID="{3C36D115-5807-478F-8688-1063C6ADA3B7}" presName="arrowAndChildren" presStyleCnt="0"/>
      <dgm:spPr/>
    </dgm:pt>
    <dgm:pt modelId="{8BFB72D4-B02D-41E7-8A7C-D0113307CBB5}" type="pres">
      <dgm:prSet presAssocID="{3C36D115-5807-478F-8688-1063C6ADA3B7}" presName="parentTextArrow" presStyleLbl="node1" presStyleIdx="2" presStyleCnt="3"/>
      <dgm:spPr/>
    </dgm:pt>
  </dgm:ptLst>
  <dgm:cxnLst>
    <dgm:cxn modelId="{2DF1BF13-56D7-460F-A76D-09C5008322C7}" type="presOf" srcId="{9DED2707-CAC1-4582-B1C0-76022DF05A9D}" destId="{12CA874A-6117-43AE-AA29-AD291A270F75}" srcOrd="0" destOrd="0" presId="urn:microsoft.com/office/officeart/2005/8/layout/process4"/>
    <dgm:cxn modelId="{3E84C928-9352-46CF-9918-ED58DBCBB1BC}" srcId="{28222B1F-D3AC-4479-BF9B-CF4B7CEDE5A1}" destId="{3C36D115-5807-478F-8688-1063C6ADA3B7}" srcOrd="0" destOrd="0" parTransId="{F2D3988A-087D-4DDB-986F-51F34BBEB6D7}" sibTransId="{19044E83-D7E9-4F67-A6D1-AFBAD0CB4D49}"/>
    <dgm:cxn modelId="{D0FB0C64-FC21-42E3-AE8F-8F8ABE9B35CE}" srcId="{28222B1F-D3AC-4479-BF9B-CF4B7CEDE5A1}" destId="{9DED2707-CAC1-4582-B1C0-76022DF05A9D}" srcOrd="1" destOrd="0" parTransId="{3D7E93E4-88AF-4EA9-AF2B-383D750AB278}" sibTransId="{A68F51EF-14A8-4B9F-A868-F573078ECE4D}"/>
    <dgm:cxn modelId="{FF469465-CB8C-4D44-AAC9-C2179CBC9104}" type="presOf" srcId="{28222B1F-D3AC-4479-BF9B-CF4B7CEDE5A1}" destId="{1E23F738-EC8E-4910-8558-77118738F78C}" srcOrd="0" destOrd="0" presId="urn:microsoft.com/office/officeart/2005/8/layout/process4"/>
    <dgm:cxn modelId="{39C2AA7E-838C-4755-AC6C-094D6054BB22}" type="presOf" srcId="{37160ECF-2CFD-424C-A0D7-16E3D614C3DB}" destId="{4865C000-C8FF-40DD-88E5-01373D096D83}" srcOrd="0" destOrd="0" presId="urn:microsoft.com/office/officeart/2005/8/layout/process4"/>
    <dgm:cxn modelId="{3A63E481-3DB5-4D7F-90BC-B42AD359A172}" type="presOf" srcId="{3C36D115-5807-478F-8688-1063C6ADA3B7}" destId="{8BFB72D4-B02D-41E7-8A7C-D0113307CBB5}" srcOrd="0" destOrd="0" presId="urn:microsoft.com/office/officeart/2005/8/layout/process4"/>
    <dgm:cxn modelId="{A907F2B1-DF5D-43AE-BB8A-42ACE6C6CAFF}" srcId="{28222B1F-D3AC-4479-BF9B-CF4B7CEDE5A1}" destId="{37160ECF-2CFD-424C-A0D7-16E3D614C3DB}" srcOrd="2" destOrd="0" parTransId="{A3B14360-E83E-4071-893A-E7BE42056665}" sibTransId="{6EDCDAA5-97BE-4966-BCC0-81F68C0D5FC0}"/>
    <dgm:cxn modelId="{67B6D5DD-9284-4137-A222-9F08FF08064C}" type="presParOf" srcId="{1E23F738-EC8E-4910-8558-77118738F78C}" destId="{15AD2FAF-6640-44D6-A129-1E67B5E4761D}" srcOrd="0" destOrd="0" presId="urn:microsoft.com/office/officeart/2005/8/layout/process4"/>
    <dgm:cxn modelId="{31488717-3CEB-4A5E-937F-EC291E2EBC5D}" type="presParOf" srcId="{15AD2FAF-6640-44D6-A129-1E67B5E4761D}" destId="{4865C000-C8FF-40DD-88E5-01373D096D83}" srcOrd="0" destOrd="0" presId="urn:microsoft.com/office/officeart/2005/8/layout/process4"/>
    <dgm:cxn modelId="{5A284AFD-4A2E-415B-A07B-073174AACA00}" type="presParOf" srcId="{1E23F738-EC8E-4910-8558-77118738F78C}" destId="{4844BCA1-F10C-4C1E-89BE-80D06D31D2EA}" srcOrd="1" destOrd="0" presId="urn:microsoft.com/office/officeart/2005/8/layout/process4"/>
    <dgm:cxn modelId="{7F53D977-3DDF-4DFF-8FD9-73EEEFA62AE2}" type="presParOf" srcId="{1E23F738-EC8E-4910-8558-77118738F78C}" destId="{3C517DDC-F3E8-4138-A9E1-1D5239C30532}" srcOrd="2" destOrd="0" presId="urn:microsoft.com/office/officeart/2005/8/layout/process4"/>
    <dgm:cxn modelId="{2655767A-4119-4612-92DC-FB46E3EC8F14}" type="presParOf" srcId="{3C517DDC-F3E8-4138-A9E1-1D5239C30532}" destId="{12CA874A-6117-43AE-AA29-AD291A270F75}" srcOrd="0" destOrd="0" presId="urn:microsoft.com/office/officeart/2005/8/layout/process4"/>
    <dgm:cxn modelId="{643022AA-B507-452F-9365-7F7F3106466D}" type="presParOf" srcId="{1E23F738-EC8E-4910-8558-77118738F78C}" destId="{6A92E762-3811-4742-B0A0-CF2B7CA8C0CA}" srcOrd="3" destOrd="0" presId="urn:microsoft.com/office/officeart/2005/8/layout/process4"/>
    <dgm:cxn modelId="{B295B56C-88B0-4BF5-A59D-059458A0C12D}" type="presParOf" srcId="{1E23F738-EC8E-4910-8558-77118738F78C}" destId="{67A34189-BF24-4749-A9B7-6DABC2214533}" srcOrd="4" destOrd="0" presId="urn:microsoft.com/office/officeart/2005/8/layout/process4"/>
    <dgm:cxn modelId="{D265A7CC-3370-43CD-9F89-470BA3244AE6}" type="presParOf" srcId="{67A34189-BF24-4749-A9B7-6DABC2214533}" destId="{8BFB72D4-B02D-41E7-8A7C-D0113307CBB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B586E-73B0-4C60-87C8-F6F8A84A28EA}">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5E811F67-A9F0-4645-A21C-95AF29A4DD78}">
      <dsp:nvSpPr>
        <dsp:cNvPr id="0" name=""/>
        <dsp:cNvSpPr/>
      </dsp:nvSpPr>
      <dsp:spPr>
        <a:xfrm>
          <a:off x="8061" y="5979"/>
          <a:ext cx="3034531" cy="18207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US" sz="3600" kern="1200"/>
            <a:t>Project Overview</a:t>
          </a:r>
        </a:p>
      </dsp:txBody>
      <dsp:txXfrm>
        <a:off x="8061" y="5979"/>
        <a:ext cx="3034531" cy="1820718"/>
      </dsp:txXfrm>
    </dsp:sp>
    <dsp:sp modelId="{EFDB31D3-0BC2-42BD-BDFE-EDA097FAFBE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756786C5-483C-47E7-BED1-508076169CCB}">
      <dsp:nvSpPr>
        <dsp:cNvPr id="0" name=""/>
        <dsp:cNvSpPr/>
      </dsp:nvSpPr>
      <dsp:spPr>
        <a:xfrm>
          <a:off x="3740534" y="5979"/>
          <a:ext cx="3034531" cy="18207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US" sz="3600" kern="1200"/>
            <a:t>Exploratory Data Analysis (EDA)</a:t>
          </a:r>
        </a:p>
      </dsp:txBody>
      <dsp:txXfrm>
        <a:off x="3740534" y="5979"/>
        <a:ext cx="3034531" cy="1820718"/>
      </dsp:txXfrm>
    </dsp:sp>
    <dsp:sp modelId="{152C16E9-6DA7-484F-9D61-0D024A00847A}">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A9D25BF8-2970-44B4-95A0-931022B30609}">
      <dsp:nvSpPr>
        <dsp:cNvPr id="0" name=""/>
        <dsp:cNvSpPr/>
      </dsp:nvSpPr>
      <dsp:spPr>
        <a:xfrm>
          <a:off x="7473007" y="5979"/>
          <a:ext cx="3034531" cy="18207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US" sz="3600" kern="1200"/>
            <a:t>Data Cleaning &amp; Feature Engineering</a:t>
          </a:r>
        </a:p>
      </dsp:txBody>
      <dsp:txXfrm>
        <a:off x="7473007" y="5979"/>
        <a:ext cx="3034531" cy="1820718"/>
      </dsp:txXfrm>
    </dsp:sp>
    <dsp:sp modelId="{497C3688-B4E2-44FF-AF67-7E2081F98802}">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2BAB6274-245A-4B2B-B7A8-BF2CB173071E}">
      <dsp:nvSpPr>
        <dsp:cNvPr id="0" name=""/>
        <dsp:cNvSpPr/>
      </dsp:nvSpPr>
      <dsp:spPr>
        <a:xfrm>
          <a:off x="8061" y="2524640"/>
          <a:ext cx="3034531" cy="18207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US" sz="3600" kern="1200"/>
            <a:t>Data Modeling</a:t>
          </a:r>
        </a:p>
      </dsp:txBody>
      <dsp:txXfrm>
        <a:off x="8061" y="2524640"/>
        <a:ext cx="3034531" cy="1820718"/>
      </dsp:txXfrm>
    </dsp:sp>
    <dsp:sp modelId="{9B299163-2A65-4711-BBF7-09EFF468FE95}">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17963071-C18F-41FC-9B0A-B5DC03624910}">
      <dsp:nvSpPr>
        <dsp:cNvPr id="0" name=""/>
        <dsp:cNvSpPr/>
      </dsp:nvSpPr>
      <dsp:spPr>
        <a:xfrm>
          <a:off x="3740534" y="2524640"/>
          <a:ext cx="3034531" cy="18207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US" sz="3600" kern="1200"/>
            <a:t>Ensembling</a:t>
          </a:r>
        </a:p>
      </dsp:txBody>
      <dsp:txXfrm>
        <a:off x="3740534" y="2524640"/>
        <a:ext cx="3034531" cy="1820718"/>
      </dsp:txXfrm>
    </dsp:sp>
    <dsp:sp modelId="{37E08D4B-03A7-45EC-B855-3D21D9EF5A9F}">
      <dsp:nvSpPr>
        <dsp:cNvPr id="0" name=""/>
        <dsp:cNvSpPr/>
      </dsp:nvSpPr>
      <dsp:spPr>
        <a:xfrm>
          <a:off x="7473007" y="2524640"/>
          <a:ext cx="3034531" cy="18207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US" sz="3600" kern="1200"/>
            <a:t>Results &amp; Conclusions</a:t>
          </a:r>
        </a:p>
      </dsp:txBody>
      <dsp:txXfrm>
        <a:off x="7473007" y="2524640"/>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7DB5F-E6A8-4683-95C4-40DC8086B0C6}">
      <dsp:nvSpPr>
        <dsp:cNvPr id="0" name=""/>
        <dsp:cNvSpPr/>
      </dsp:nvSpPr>
      <dsp:spPr>
        <a:xfrm>
          <a:off x="679050"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04F8D-47BE-4010-B6C5-75BF2C2B57F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627B1-2F84-4BCA-ABBC-236BCF1537E4}">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Goal: Predict survival on the Titanic using machine learning.</a:t>
          </a:r>
        </a:p>
      </dsp:txBody>
      <dsp:txXfrm>
        <a:off x="75768" y="3053169"/>
        <a:ext cx="3093750" cy="720000"/>
      </dsp:txXfrm>
    </dsp:sp>
    <dsp:sp modelId="{EDCBA5CA-3F74-45E8-B2C8-AE26B8421D07}">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465EF-1D81-451E-8238-6B82015D5EE2}">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79BA8-69E6-4724-9577-164B08BABB1D}">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Dataset: Titanic passenger data (Kaggle)</a:t>
          </a:r>
        </a:p>
      </dsp:txBody>
      <dsp:txXfrm>
        <a:off x="3710925" y="3053169"/>
        <a:ext cx="3093750" cy="720000"/>
      </dsp:txXfrm>
    </dsp:sp>
    <dsp:sp modelId="{A9F706AB-4E1B-4A63-92F4-3DDCF3D5E197}">
      <dsp:nvSpPr>
        <dsp:cNvPr id="0" name=""/>
        <dsp:cNvSpPr/>
      </dsp:nvSpPr>
      <dsp:spPr>
        <a:xfrm>
          <a:off x="7949362"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C4E9D-9992-4610-AB29-1EA0702A3C24}">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5F02B-491C-464B-81A0-AC88637DD89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Process: EDA, feature engineering, modeling, and ensembling.</a:t>
          </a:r>
        </a:p>
      </dsp:txBody>
      <dsp:txXfrm>
        <a:off x="7346081" y="3053169"/>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7C701-1F88-4C3D-887D-8CFFF5773066}">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43A08A-09ED-4384-A028-18DD77E483F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Explored distributions and relationships between features and survival.</a:t>
          </a:r>
        </a:p>
      </dsp:txBody>
      <dsp:txXfrm>
        <a:off x="559800" y="3022743"/>
        <a:ext cx="4320000" cy="720000"/>
      </dsp:txXfrm>
    </dsp:sp>
    <dsp:sp modelId="{046964BB-BB25-45E3-9B7C-2D624D871A0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4FDF6E-6E93-4928-BE99-CD0B004246ED}">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Key findings: Age and Fare have wide distributions; survival rate ~38%.</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3A7F8-05D3-4FC2-BCEC-19477F6447A3}">
      <dsp:nvSpPr>
        <dsp:cNvPr id="0" name=""/>
        <dsp:cNvSpPr/>
      </dsp:nvSpPr>
      <dsp:spPr>
        <a:xfrm>
          <a:off x="0" y="66233"/>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Logistic Regression: This model looks for patterns in the data to predict who survived. It correctly predicted survival for 88 out of every 100 people.</a:t>
          </a:r>
        </a:p>
      </dsp:txBody>
      <dsp:txXfrm>
        <a:off x="25210" y="91443"/>
        <a:ext cx="10922380" cy="466007"/>
      </dsp:txXfrm>
    </dsp:sp>
    <dsp:sp modelId="{67D80D92-9E4A-4E44-881E-C7944FB2135D}">
      <dsp:nvSpPr>
        <dsp:cNvPr id="0" name=""/>
        <dsp:cNvSpPr/>
      </dsp:nvSpPr>
      <dsp:spPr>
        <a:xfrm>
          <a:off x="0" y="620100"/>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Random Forest: This is like asking a group of decision-makers to vote on each prediction. It got 88 out of 100 predictions right.</a:t>
          </a:r>
        </a:p>
      </dsp:txBody>
      <dsp:txXfrm>
        <a:off x="25210" y="645310"/>
        <a:ext cx="10922380" cy="466007"/>
      </dsp:txXfrm>
    </dsp:sp>
    <dsp:sp modelId="{6387FBEA-C06F-46DF-9F96-3EB11F55EB6B}">
      <dsp:nvSpPr>
        <dsp:cNvPr id="0" name=""/>
        <dsp:cNvSpPr/>
      </dsp:nvSpPr>
      <dsp:spPr>
        <a:xfrm>
          <a:off x="0" y="1173967"/>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Support Vector Machine: This model tries to draw the best possible line between those who survived and those who didn’t. It was correct 89% of the time.</a:t>
          </a:r>
        </a:p>
      </dsp:txBody>
      <dsp:txXfrm>
        <a:off x="25210" y="1199177"/>
        <a:ext cx="10922380" cy="466007"/>
      </dsp:txXfrm>
    </dsp:sp>
    <dsp:sp modelId="{3675E93F-5C7F-4FCB-BC53-B213DCFE107D}">
      <dsp:nvSpPr>
        <dsp:cNvPr id="0" name=""/>
        <dsp:cNvSpPr/>
      </dsp:nvSpPr>
      <dsp:spPr>
        <a:xfrm>
          <a:off x="0" y="1727834"/>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F1 score (a single number that tells us how good the model is at both finding survivors and not making too many mistakes) was 87% for Logistic Regression, 87% for Random Forest, and 88% for SVM.</a:t>
          </a:r>
        </a:p>
      </dsp:txBody>
      <dsp:txXfrm>
        <a:off x="25210" y="1753044"/>
        <a:ext cx="10922380" cy="466007"/>
      </dsp:txXfrm>
    </dsp:sp>
    <dsp:sp modelId="{C07E1A95-6308-4340-B338-36AE84248F13}">
      <dsp:nvSpPr>
        <dsp:cNvPr id="0" name=""/>
        <dsp:cNvSpPr/>
      </dsp:nvSpPr>
      <dsp:spPr>
        <a:xfrm>
          <a:off x="0" y="2281701"/>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Precision: Of all the people the model said would survive, how many actually did? (It’s about being careful not to give false hope.)</a:t>
          </a:r>
        </a:p>
      </dsp:txBody>
      <dsp:txXfrm>
        <a:off x="25210" y="2306911"/>
        <a:ext cx="10922380" cy="466007"/>
      </dsp:txXfrm>
    </dsp:sp>
    <dsp:sp modelId="{10142FD1-11FC-4147-AE6D-2141959BA82F}">
      <dsp:nvSpPr>
        <dsp:cNvPr id="0" name=""/>
        <dsp:cNvSpPr/>
      </dsp:nvSpPr>
      <dsp:spPr>
        <a:xfrm>
          <a:off x="0" y="2835568"/>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Recall: Of all the people who really survived, how many did the model find? (It’s about not missing anyone.)</a:t>
          </a:r>
        </a:p>
      </dsp:txBody>
      <dsp:txXfrm>
        <a:off x="25210" y="2860778"/>
        <a:ext cx="10922380" cy="466007"/>
      </dsp:txXfrm>
    </dsp:sp>
    <dsp:sp modelId="{890D238E-B92A-4939-95E7-061B4A188EE2}">
      <dsp:nvSpPr>
        <dsp:cNvPr id="0" name=""/>
        <dsp:cNvSpPr/>
      </dsp:nvSpPr>
      <dsp:spPr>
        <a:xfrm>
          <a:off x="0" y="3389435"/>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F1 score balances these two, so a high F1 means the model is good at both.</a:t>
          </a:r>
        </a:p>
      </dsp:txBody>
      <dsp:txXfrm>
        <a:off x="25210" y="3414645"/>
        <a:ext cx="10922380" cy="466007"/>
      </dsp:txXfrm>
    </dsp:sp>
    <dsp:sp modelId="{8373BF12-BD44-44B6-B286-836A0DD83928}">
      <dsp:nvSpPr>
        <dsp:cNvPr id="0" name=""/>
        <dsp:cNvSpPr/>
      </dsp:nvSpPr>
      <dsp:spPr>
        <a:xfrm>
          <a:off x="0" y="3943302"/>
          <a:ext cx="10972800" cy="5164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All models were tested carefully to make sure the results are reliable.</a:t>
          </a:r>
        </a:p>
      </dsp:txBody>
      <dsp:txXfrm>
        <a:off x="25210" y="3968512"/>
        <a:ext cx="10922380" cy="4660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2216C-6687-4FAF-ABE5-D4BCD64AA18C}">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E4801-FA5D-4189-A930-5D8C163C9CB2}">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760D39-9885-413C-9430-DE06D3E60F89}">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Combined predictions from Logistic Regression, Random Forest, and SVM.</a:t>
          </a:r>
        </a:p>
      </dsp:txBody>
      <dsp:txXfrm>
        <a:off x="1339618" y="2288"/>
        <a:ext cx="5024605" cy="1159843"/>
      </dsp:txXfrm>
    </dsp:sp>
    <dsp:sp modelId="{946678C3-947C-42D8-8B97-656421A6B3F8}">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07A32-667B-4DC6-A230-E74F100B63D5}">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F2144B-94B3-4276-AF0D-168BDE2A9D96}">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Applied model-specific probability thresholds for binarization.</a:t>
          </a:r>
        </a:p>
      </dsp:txBody>
      <dsp:txXfrm>
        <a:off x="1339618" y="1452092"/>
        <a:ext cx="5024605" cy="1159843"/>
      </dsp:txXfrm>
    </dsp:sp>
    <dsp:sp modelId="{D8B9CBAE-1E7E-436D-B9F3-15E3A8F9F33D}">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7F15C-B235-4D78-9D83-1AE9AEA4B137}">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B6BC81-C756-45D9-85D4-2C3ECF5F2E38}">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Final prediction by majority voting (at least 2/3 models predict survival).</a:t>
          </a:r>
        </a:p>
      </dsp:txBody>
      <dsp:txXfrm>
        <a:off x="1339618" y="2901896"/>
        <a:ext cx="5024605" cy="1159843"/>
      </dsp:txXfrm>
    </dsp:sp>
    <dsp:sp modelId="{BE696248-9F78-4D2D-B91E-C2BB80F7A14F}">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E4C63-63F0-4780-815D-D80E5386E57A}">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F57519-A9A2-4C5C-AF6A-9901ED66EDF6}">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Ensembling improved robustness and overall accuracy.</a:t>
          </a:r>
        </a:p>
      </dsp:txBody>
      <dsp:txXfrm>
        <a:off x="1339618" y="4351700"/>
        <a:ext cx="5024605" cy="1159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5C000-C8FF-40DD-88E5-01373D096D83}">
      <dsp:nvSpPr>
        <dsp:cNvPr id="0" name=""/>
        <dsp:cNvSpPr/>
      </dsp:nvSpPr>
      <dsp:spPr>
        <a:xfrm>
          <a:off x="0" y="4274295"/>
          <a:ext cx="5811128" cy="14029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Project demonstrates a full data science workflow from EDA to deployment-ready predictions.</a:t>
          </a:r>
        </a:p>
      </dsp:txBody>
      <dsp:txXfrm>
        <a:off x="0" y="4274295"/>
        <a:ext cx="5811128" cy="1402919"/>
      </dsp:txXfrm>
    </dsp:sp>
    <dsp:sp modelId="{12CA874A-6117-43AE-AA29-AD291A270F75}">
      <dsp:nvSpPr>
        <dsp:cNvPr id="0" name=""/>
        <dsp:cNvSpPr/>
      </dsp:nvSpPr>
      <dsp:spPr>
        <a:xfrm rot="10800000">
          <a:off x="0" y="2137649"/>
          <a:ext cx="5811128" cy="215768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Majority voting combined strengths of individual models.</a:t>
          </a:r>
        </a:p>
      </dsp:txBody>
      <dsp:txXfrm rot="10800000">
        <a:off x="0" y="2137649"/>
        <a:ext cx="5811128" cy="1402002"/>
      </dsp:txXfrm>
    </dsp:sp>
    <dsp:sp modelId="{8BFB72D4-B02D-41E7-8A7C-D0113307CBB5}">
      <dsp:nvSpPr>
        <dsp:cNvPr id="0" name=""/>
        <dsp:cNvSpPr/>
      </dsp:nvSpPr>
      <dsp:spPr>
        <a:xfrm rot="10800000">
          <a:off x="0" y="1003"/>
          <a:ext cx="5811128" cy="215768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Ensembling improved prediction robustness and accuracy.</a:t>
          </a:r>
        </a:p>
      </dsp:txBody>
      <dsp:txXfrm rot="10800000">
        <a:off x="0" y="1003"/>
        <a:ext cx="5811128" cy="140200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18-Jun-25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18-Jun-25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18-Jun-25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18-Jun-25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18-Jun-25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18-Jun-25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18-Jun-25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paper boat on a blue surface">
            <a:extLst>
              <a:ext uri="{FF2B5EF4-FFF2-40B4-BE49-F238E27FC236}">
                <a16:creationId xmlns:a16="http://schemas.microsoft.com/office/drawing/2014/main" id="{0709616E-2045-F97D-FCBA-284BE9D2067D}"/>
              </a:ext>
            </a:extLst>
          </p:cNvPr>
          <p:cNvPicPr>
            <a:picLocks noChangeAspect="1"/>
          </p:cNvPicPr>
          <p:nvPr/>
        </p:nvPicPr>
        <p:blipFill>
          <a:blip r:embed="rId2"/>
          <a:srcRect l="5884" r="-1" b="-1"/>
          <a:stretch>
            <a:fillRect/>
          </a:stretch>
        </p:blipFill>
        <p:spPr>
          <a:xfrm>
            <a:off x="2522358" y="10"/>
            <a:ext cx="9669642" cy="6857990"/>
          </a:xfrm>
          <a:prstGeom prst="rect">
            <a:avLst/>
          </a:prstGeom>
        </p:spPr>
      </p:pic>
      <p:sp>
        <p:nvSpPr>
          <p:cNvPr id="22" name="Rectangle 2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52228" y="743447"/>
            <a:ext cx="3973385" cy="3692028"/>
          </a:xfrm>
          <a:noFill/>
        </p:spPr>
        <p:txBody>
          <a:bodyPr>
            <a:normAutofit/>
          </a:bodyPr>
          <a:lstStyle/>
          <a:p>
            <a:pPr algn="l"/>
            <a:r>
              <a:rPr lang="en-US" sz="5200"/>
              <a:t>Titanic Survival Prediction Project</a:t>
            </a:r>
          </a:p>
        </p:txBody>
      </p:sp>
      <p:sp>
        <p:nvSpPr>
          <p:cNvPr id="3" name="Subtitle 2"/>
          <p:cNvSpPr>
            <a:spLocks noGrp="1"/>
          </p:cNvSpPr>
          <p:nvPr>
            <p:ph type="subTitle" idx="1"/>
          </p:nvPr>
        </p:nvSpPr>
        <p:spPr>
          <a:xfrm>
            <a:off x="952229" y="4629234"/>
            <a:ext cx="3973386" cy="1485319"/>
          </a:xfrm>
          <a:noFill/>
        </p:spPr>
        <p:txBody>
          <a:bodyPr>
            <a:normAutofit/>
          </a:bodyPr>
          <a:lstStyle/>
          <a:p>
            <a:pPr algn="l">
              <a:lnSpc>
                <a:spcPct val="90000"/>
              </a:lnSpc>
            </a:pPr>
            <a:r>
              <a:rPr lang="en-US"/>
              <a:t>A Data Science Journey: EDA to Ensembling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Modeling</a:t>
            </a:r>
          </a:p>
        </p:txBody>
      </p:sp>
      <p:graphicFrame>
        <p:nvGraphicFramePr>
          <p:cNvPr id="9" name="Content Placeholder 2">
            <a:extLst>
              <a:ext uri="{FF2B5EF4-FFF2-40B4-BE49-F238E27FC236}">
                <a16:creationId xmlns:a16="http://schemas.microsoft.com/office/drawing/2014/main" id="{CD9B9AF2-3059-3C69-54C3-3FF9E36B52B4}"/>
              </a:ext>
            </a:extLst>
          </p:cNvPr>
          <p:cNvGraphicFramePr>
            <a:graphicFrameLocks noGrp="1"/>
          </p:cNvGraphicFramePr>
          <p:nvPr>
            <p:ph idx="1"/>
          </p:nvPr>
        </p:nvGraphicFramePr>
        <p:xfrm>
          <a:off x="609600" y="1600203"/>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pPr algn="l" defTabSz="914400">
              <a:lnSpc>
                <a:spcPct val="90000"/>
              </a:lnSpc>
            </a:pPr>
            <a:r>
              <a:rPr lang="en-US" sz="3800" kern="1200">
                <a:solidFill>
                  <a:schemeClr val="tx1"/>
                </a:solidFill>
                <a:latin typeface="+mj-lt"/>
                <a:ea typeface="+mj-ea"/>
                <a:cs typeface="+mj-cs"/>
              </a:rPr>
              <a:t>Random Forest Model Diagram</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0936" y="2807208"/>
            <a:ext cx="3429000" cy="341071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endParaRPr lang="en-US" sz="2200"/>
          </a:p>
          <a:p>
            <a:pPr indent="-228600" defTabSz="914400">
              <a:lnSpc>
                <a:spcPct val="90000"/>
              </a:lnSpc>
              <a:spcAft>
                <a:spcPts val="600"/>
              </a:spcAft>
              <a:buFont typeface="Arial" panose="020B0604020202020204" pitchFamily="34" charset="0"/>
              <a:buChar char="•"/>
              <a:defRPr sz="1600"/>
            </a:pPr>
            <a:r>
              <a:rPr lang="en-US" sz="2200"/>
              <a:t>Visual representation of the Random Forest model structure used in the project.</a:t>
            </a:r>
          </a:p>
        </p:txBody>
      </p:sp>
      <p:pic>
        <p:nvPicPr>
          <p:cNvPr id="3" name="Picture 2" descr="RandomForestDiagram.png"/>
          <p:cNvPicPr>
            <a:picLocks noChangeAspect="1"/>
          </p:cNvPicPr>
          <p:nvPr/>
        </p:nvPicPr>
        <p:blipFill>
          <a:blip r:embed="rId2"/>
          <a:stretch>
            <a:fillRect/>
          </a:stretch>
        </p:blipFill>
        <p:spPr>
          <a:xfrm>
            <a:off x="4654296" y="1280217"/>
            <a:ext cx="6903720" cy="42975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a:t>Ensembling Approach</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0285F65-574F-7C22-812F-07C25A11930E}"/>
              </a:ext>
            </a:extLst>
          </p:cNvPr>
          <p:cNvGraphicFramePr>
            <a:graphicFrameLocks noGrp="1"/>
          </p:cNvGraphicFramePr>
          <p:nvPr>
            <p:ph idx="1"/>
            <p:extLst>
              <p:ext uri="{D42A27DB-BD31-4B8C-83A1-F6EECF244321}">
                <p14:modId xmlns:p14="http://schemas.microsoft.com/office/powerpoint/2010/main" val="125972444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673770"/>
            <a:ext cx="3220329" cy="2027227"/>
          </a:xfrm>
        </p:spPr>
        <p:txBody>
          <a:bodyPr anchor="t">
            <a:normAutofit/>
          </a:bodyPr>
          <a:lstStyle/>
          <a:p>
            <a:pPr>
              <a:lnSpc>
                <a:spcPct val="90000"/>
              </a:lnSpc>
            </a:pPr>
            <a:r>
              <a:rPr lang="en-US" sz="4600">
                <a:solidFill>
                  <a:srgbClr val="FFFFFF"/>
                </a:solidFill>
              </a:rPr>
              <a:t>Results &amp; Conclusions</a:t>
            </a:r>
          </a:p>
        </p:txBody>
      </p:sp>
      <p:graphicFrame>
        <p:nvGraphicFramePr>
          <p:cNvPr id="5" name="Content Placeholder 2">
            <a:extLst>
              <a:ext uri="{FF2B5EF4-FFF2-40B4-BE49-F238E27FC236}">
                <a16:creationId xmlns:a16="http://schemas.microsoft.com/office/drawing/2014/main" id="{50199CB7-AD0B-2E46-6B76-2073FD8ECCE1}"/>
              </a:ext>
            </a:extLst>
          </p:cNvPr>
          <p:cNvGraphicFramePr>
            <a:graphicFrameLocks noGrp="1"/>
          </p:cNvGraphicFramePr>
          <p:nvPr>
            <p:ph idx="1"/>
            <p:extLst>
              <p:ext uri="{D42A27DB-BD31-4B8C-83A1-F6EECF244321}">
                <p14:modId xmlns:p14="http://schemas.microsoft.com/office/powerpoint/2010/main" val="38056901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Agenda</a:t>
            </a:r>
          </a:p>
        </p:txBody>
      </p:sp>
      <p:graphicFrame>
        <p:nvGraphicFramePr>
          <p:cNvPr id="5" name="Content Placeholder 2">
            <a:extLst>
              <a:ext uri="{FF2B5EF4-FFF2-40B4-BE49-F238E27FC236}">
                <a16:creationId xmlns:a16="http://schemas.microsoft.com/office/drawing/2014/main" id="{0B764C84-F16A-D31B-1BAE-C600353B9493}"/>
              </a:ext>
            </a:extLst>
          </p:cNvPr>
          <p:cNvGraphicFramePr>
            <a:graphicFrameLocks noGrp="1"/>
          </p:cNvGraphicFramePr>
          <p:nvPr>
            <p:ph idx="1"/>
            <p:extLst>
              <p:ext uri="{D42A27DB-BD31-4B8C-83A1-F6EECF244321}">
                <p14:modId xmlns:p14="http://schemas.microsoft.com/office/powerpoint/2010/main" val="18154583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Project Overview</a:t>
            </a:r>
          </a:p>
        </p:txBody>
      </p:sp>
      <p:graphicFrame>
        <p:nvGraphicFramePr>
          <p:cNvPr id="5" name="Content Placeholder 2">
            <a:extLst>
              <a:ext uri="{FF2B5EF4-FFF2-40B4-BE49-F238E27FC236}">
                <a16:creationId xmlns:a16="http://schemas.microsoft.com/office/drawing/2014/main" id="{092097FB-75F4-474E-376F-ED877F7E2D55}"/>
              </a:ext>
            </a:extLst>
          </p:cNvPr>
          <p:cNvGraphicFramePr>
            <a:graphicFrameLocks noGrp="1"/>
          </p:cNvGraphicFramePr>
          <p:nvPr>
            <p:ph idx="1"/>
            <p:extLst>
              <p:ext uri="{D42A27DB-BD31-4B8C-83A1-F6EECF244321}">
                <p14:modId xmlns:p14="http://schemas.microsoft.com/office/powerpoint/2010/main" val="1360291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Exploratory Data Analysis (EDA)</a:t>
            </a:r>
          </a:p>
        </p:txBody>
      </p:sp>
      <p:graphicFrame>
        <p:nvGraphicFramePr>
          <p:cNvPr id="5" name="Content Placeholder 2">
            <a:extLst>
              <a:ext uri="{FF2B5EF4-FFF2-40B4-BE49-F238E27FC236}">
                <a16:creationId xmlns:a16="http://schemas.microsoft.com/office/drawing/2014/main" id="{45CAAFD9-1E8C-2832-B571-BD39EB97A012}"/>
              </a:ext>
            </a:extLst>
          </p:cNvPr>
          <p:cNvGraphicFramePr>
            <a:graphicFrameLocks noGrp="1"/>
          </p:cNvGraphicFramePr>
          <p:nvPr>
            <p:ph idx="1"/>
            <p:extLst>
              <p:ext uri="{D42A27DB-BD31-4B8C-83A1-F6EECF244321}">
                <p14:modId xmlns:p14="http://schemas.microsoft.com/office/powerpoint/2010/main" val="3003933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Freeform: Shape 8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3438144" cy="1239012"/>
          </a:xfrm>
        </p:spPr>
        <p:txBody>
          <a:bodyPr vert="horz" lIns="91440" tIns="45720" rIns="91440" bIns="45720" rtlCol="0" anchor="ctr">
            <a:normAutofit/>
          </a:bodyPr>
          <a:lstStyle/>
          <a:p>
            <a:pPr algn="l" defTabSz="914400">
              <a:lnSpc>
                <a:spcPct val="90000"/>
              </a:lnSpc>
            </a:pPr>
            <a:r>
              <a:rPr lang="en-US" sz="2800" kern="1200">
                <a:solidFill>
                  <a:schemeClr val="tx1"/>
                </a:solidFill>
                <a:latin typeface="+mj-lt"/>
                <a:ea typeface="+mj-ea"/>
                <a:cs typeface="+mj-cs"/>
              </a:rPr>
              <a:t>Ages Distribution</a:t>
            </a:r>
          </a:p>
        </p:txBody>
      </p:sp>
      <p:sp>
        <p:nvSpPr>
          <p:cNvPr id="84" name="Rectangle 8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371094" y="2718054"/>
            <a:ext cx="3438906" cy="320725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defRPr sz="1600"/>
            </a:pPr>
            <a:endParaRPr lang="en-US" sz="1700" dirty="0"/>
          </a:p>
          <a:p>
            <a:pPr indent="-228600" defTabSz="914400">
              <a:lnSpc>
                <a:spcPct val="90000"/>
              </a:lnSpc>
              <a:spcAft>
                <a:spcPts val="600"/>
              </a:spcAft>
              <a:buFont typeface="Arial" panose="020B0604020202020204" pitchFamily="34" charset="0"/>
              <a:buChar char="•"/>
              <a:defRPr sz="1600"/>
            </a:pPr>
            <a:r>
              <a:rPr lang="en-US" sz="1700" dirty="0"/>
              <a:t>Most Titanic passengers were between 20 and 40 years old, with a noticeable number of children and older adults as well. This wide age range shows the ship carried families, young adults, and elderly people, which is important for understanding survival patterns—children and young adults had different survival rates compared to older passengers.</a:t>
            </a:r>
          </a:p>
        </p:txBody>
      </p:sp>
      <p:pic>
        <p:nvPicPr>
          <p:cNvPr id="3" name="Picture 2" descr="ages_distribution.png"/>
          <p:cNvPicPr>
            <a:picLocks noChangeAspect="1"/>
          </p:cNvPicPr>
          <p:nvPr/>
        </p:nvPicPr>
        <p:blipFill>
          <a:blip r:embed="rId2"/>
          <a:stretch>
            <a:fillRect/>
          </a:stretch>
        </p:blipFill>
        <p:spPr>
          <a:xfrm>
            <a:off x="4901184" y="848928"/>
            <a:ext cx="6922008" cy="52607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pPr algn="l" defTabSz="914400">
              <a:lnSpc>
                <a:spcPct val="90000"/>
              </a:lnSpc>
            </a:pPr>
            <a:r>
              <a:rPr lang="en-US" sz="5000" kern="1200">
                <a:solidFill>
                  <a:schemeClr val="tx1"/>
                </a:solidFill>
                <a:latin typeface="+mj-lt"/>
                <a:ea typeface="+mj-ea"/>
                <a:cs typeface="+mj-cs"/>
              </a:rPr>
              <a:t>Fare Distribution</a:t>
            </a:r>
          </a:p>
        </p:txBody>
      </p:sp>
      <p:sp>
        <p:nvSpPr>
          <p:cNvPr id="9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0936" y="2807208"/>
            <a:ext cx="3429000" cy="341071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t>The majority of passengers paid lower fares, but a few paid much higher prices for first-class tickets. This uneven distribution highlights the social and economic diversity on board. Higher fare often meant better cabins and closer access to lifeboats, which influenced survival chances.</a:t>
            </a:r>
          </a:p>
        </p:txBody>
      </p:sp>
      <p:pic>
        <p:nvPicPr>
          <p:cNvPr id="3" name="Picture 2" descr="A comparison of a graph&#10;&#10;AI-generated content may be incorrect."/>
          <p:cNvPicPr>
            <a:picLocks noChangeAspect="1"/>
          </p:cNvPicPr>
          <p:nvPr/>
        </p:nvPicPr>
        <p:blipFill>
          <a:blip r:embed="rId2"/>
          <a:stretch/>
        </p:blipFill>
        <p:spPr>
          <a:xfrm>
            <a:off x="4654296" y="1271587"/>
            <a:ext cx="6903720" cy="43148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02920"/>
            <a:ext cx="3419856" cy="1463040"/>
          </a:xfrm>
        </p:spPr>
        <p:txBody>
          <a:bodyPr vert="horz" lIns="91440" tIns="45720" rIns="91440" bIns="45720" rtlCol="0" anchor="ctr">
            <a:normAutofit/>
          </a:bodyPr>
          <a:lstStyle/>
          <a:p>
            <a:pPr algn="l" defTabSz="914400">
              <a:lnSpc>
                <a:spcPct val="90000"/>
              </a:lnSpc>
            </a:pPr>
            <a:r>
              <a:rPr lang="en-US" sz="3700" kern="1200">
                <a:solidFill>
                  <a:schemeClr val="tx1"/>
                </a:solidFill>
                <a:latin typeface="+mj-lt"/>
                <a:ea typeface="+mj-ea"/>
                <a:cs typeface="+mj-cs"/>
              </a:rPr>
              <a:t>Survived People Percentages</a:t>
            </a:r>
          </a:p>
        </p:txBody>
      </p:sp>
      <p:sp>
        <p:nvSpPr>
          <p:cNvPr id="2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54295" y="502920"/>
            <a:ext cx="6894576" cy="146304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700" dirty="0"/>
          </a:p>
          <a:p>
            <a:pPr indent="-228600" defTabSz="914400">
              <a:lnSpc>
                <a:spcPct val="90000"/>
              </a:lnSpc>
              <a:spcAft>
                <a:spcPts val="600"/>
              </a:spcAft>
              <a:buFont typeface="Arial" panose="020B0604020202020204" pitchFamily="34" charset="0"/>
              <a:buChar char="•"/>
              <a:defRPr sz="1600"/>
            </a:pPr>
            <a:r>
              <a:rPr lang="en-US" sz="1700" dirty="0"/>
              <a:t>About 38% of all passengers survived the disaster. This chart makes it clear that survival was not random—certain groups had a much higher chance of survival, which our models try to capture and explain.</a:t>
            </a:r>
            <a:br>
              <a:rPr lang="en-US" sz="1700" dirty="0"/>
            </a:br>
            <a:endParaRPr lang="en-US" sz="1700" dirty="0"/>
          </a:p>
        </p:txBody>
      </p:sp>
      <p:pic>
        <p:nvPicPr>
          <p:cNvPr id="3" name="Picture 2"/>
          <p:cNvPicPr>
            <a:picLocks noChangeAspect="1"/>
          </p:cNvPicPr>
          <p:nvPr/>
        </p:nvPicPr>
        <p:blipFill>
          <a:blip r:embed="rId2"/>
          <a:srcRect/>
          <a:stretch/>
        </p:blipFill>
        <p:spPr>
          <a:xfrm>
            <a:off x="1577165" y="2166187"/>
            <a:ext cx="9037670" cy="44915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823"/>
            <a:ext cx="3419856" cy="5583148"/>
          </a:xfrm>
        </p:spPr>
        <p:txBody>
          <a:bodyPr vert="horz" lIns="91440" tIns="45720" rIns="91440" bIns="45720" rtlCol="0" anchor="ctr">
            <a:normAutofit/>
          </a:bodyPr>
          <a:lstStyle/>
          <a:p>
            <a:pPr algn="l" defTabSz="914400">
              <a:lnSpc>
                <a:spcPct val="90000"/>
              </a:lnSpc>
            </a:pPr>
            <a:r>
              <a:rPr lang="en-US" sz="5000" kern="1200">
                <a:solidFill>
                  <a:schemeClr val="tx1"/>
                </a:solidFill>
                <a:latin typeface="+mj-lt"/>
                <a:ea typeface="+mj-ea"/>
                <a:cs typeface="+mj-cs"/>
              </a:rPr>
              <a:t>Survived People Percentages in Each Relatives People Count</a:t>
            </a:r>
          </a:p>
        </p:txBody>
      </p:sp>
      <p:sp>
        <p:nvSpPr>
          <p:cNvPr id="2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rcRect/>
          <a:stretch/>
        </p:blipFill>
        <p:spPr>
          <a:xfrm>
            <a:off x="4690869" y="608448"/>
            <a:ext cx="6821430" cy="3958608"/>
          </a:xfrm>
          <a:prstGeom prst="rect">
            <a:avLst/>
          </a:prstGeom>
        </p:spPr>
      </p:pic>
      <p:sp>
        <p:nvSpPr>
          <p:cNvPr id="4" name="TextBox 3"/>
          <p:cNvSpPr txBox="1"/>
          <p:nvPr/>
        </p:nvSpPr>
        <p:spPr>
          <a:xfrm>
            <a:off x="4654296" y="4798577"/>
            <a:ext cx="6894576" cy="1428487"/>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700" dirty="0"/>
              <a:t>Passengers traveling with a small number of relatives (like 1 or 2) had a higher chance of survival than those traveling alone or with large families. This suggests that having family nearby helped people find lifeboats and survive, but too many relatives may have made it harder to escape quickly.</a:t>
            </a:r>
            <a:br>
              <a:rPr lang="en-US" sz="1700" dirty="0"/>
            </a:b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Data Cleaning &amp; Feature Engineering</a:t>
            </a:r>
          </a:p>
        </p:txBody>
      </p:sp>
      <p:sp>
        <p:nvSpPr>
          <p:cNvPr id="70" name="Arc 6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lnSpc>
                <a:spcPct val="90000"/>
              </a:lnSpc>
              <a:buNone/>
            </a:pPr>
            <a:r>
              <a:rPr lang="en-US" sz="1800" b="1"/>
              <a:t>Data Cleaning Insights:</a:t>
            </a:r>
            <a:endParaRPr lang="en-US" sz="1800"/>
          </a:p>
          <a:p>
            <a:pPr>
              <a:lnSpc>
                <a:spcPct val="90000"/>
              </a:lnSpc>
            </a:pPr>
            <a:r>
              <a:rPr lang="en-US" sz="1800"/>
              <a:t>We carefully filled in missing values for important columns like Age and Fare, so the models wouldn’t be confused by gaps in the data.</a:t>
            </a:r>
          </a:p>
          <a:p>
            <a:pPr>
              <a:lnSpc>
                <a:spcPct val="90000"/>
              </a:lnSpc>
            </a:pPr>
            <a:r>
              <a:rPr lang="en-US" sz="1800"/>
              <a:t>We checked for and removed duplicate records to make sure every passenger was counted only once.</a:t>
            </a:r>
          </a:p>
          <a:p>
            <a:pPr>
              <a:lnSpc>
                <a:spcPct val="90000"/>
              </a:lnSpc>
            </a:pPr>
            <a:r>
              <a:rPr lang="en-US" sz="1800"/>
              <a:t>Outliers (unusually high or low values) were handled, especially in Fare, to prevent them from skewing the results.</a:t>
            </a:r>
          </a:p>
          <a:p>
            <a:pPr>
              <a:lnSpc>
                <a:spcPct val="90000"/>
              </a:lnSpc>
            </a:pPr>
            <a:r>
              <a:rPr lang="en-US" sz="1800"/>
              <a:t>All data was standardized into a consistent format, making it easier for the computer to understand and compare.</a:t>
            </a:r>
          </a:p>
          <a:p>
            <a:pPr>
              <a:lnSpc>
                <a:spcPct val="90000"/>
              </a:lnSpc>
            </a:pPr>
            <a:endParaRPr lang="en-US" sz="1800"/>
          </a:p>
          <a:p>
            <a:pPr marL="0" indent="0">
              <a:lnSpc>
                <a:spcPct val="90000"/>
              </a:lnSpc>
              <a:buNone/>
            </a:pPr>
            <a:r>
              <a:rPr lang="en-US" sz="1800" b="1"/>
              <a:t>Feature Engineering Insights:</a:t>
            </a:r>
            <a:endParaRPr lang="en-US" sz="1800"/>
          </a:p>
          <a:p>
            <a:pPr>
              <a:lnSpc>
                <a:spcPct val="90000"/>
              </a:lnSpc>
            </a:pPr>
            <a:r>
              <a:rPr lang="en-US" sz="1800"/>
              <a:t>We created new features from existing data, such as splitting the Cabin column into a letter (deck) and number (room), which helped the model learn about passenger location.</a:t>
            </a:r>
          </a:p>
          <a:p>
            <a:pPr>
              <a:lnSpc>
                <a:spcPct val="90000"/>
              </a:lnSpc>
            </a:pPr>
            <a:r>
              <a:rPr lang="en-US" sz="1800"/>
              <a:t>Titles (like Mr., Mrs., Miss) were extracted from names, giving clues about age, gender, and social status.</a:t>
            </a:r>
          </a:p>
          <a:p>
            <a:pPr>
              <a:lnSpc>
                <a:spcPct val="90000"/>
              </a:lnSpc>
            </a:pPr>
            <a:r>
              <a:rPr lang="en-US" sz="1800"/>
              <a:t>Ticket and family size information was transformed into new features, revealing patterns in group survival.</a:t>
            </a:r>
          </a:p>
          <a:p>
            <a:pPr>
              <a:lnSpc>
                <a:spcPct val="90000"/>
              </a:lnSpc>
            </a:pPr>
            <a:r>
              <a:rPr lang="en-US" sz="1800"/>
              <a:t>By engineering these features, we gave the models more useful information, which improved their ability to predict survival.</a:t>
            </a:r>
          </a:p>
          <a:p>
            <a:pPr marL="0" indent="0">
              <a:lnSpc>
                <a:spcPct val="90000"/>
              </a:lnSpc>
              <a:buNone/>
            </a:pP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TotalTime>
  <Words>817</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Titanic Survival Prediction Project</vt:lpstr>
      <vt:lpstr>Agenda</vt:lpstr>
      <vt:lpstr>Project Overview</vt:lpstr>
      <vt:lpstr>Exploratory Data Analysis (EDA)</vt:lpstr>
      <vt:lpstr>Ages Distribution</vt:lpstr>
      <vt:lpstr>Fare Distribution</vt:lpstr>
      <vt:lpstr>Survived People Percentages</vt:lpstr>
      <vt:lpstr>Survived People Percentages in Each Relatives People Count</vt:lpstr>
      <vt:lpstr>Data Cleaning &amp; Feature Engineering</vt:lpstr>
      <vt:lpstr>Data Modeling</vt:lpstr>
      <vt:lpstr>Random Forest Model Diagram</vt:lpstr>
      <vt:lpstr>Ensembling Approach</vt:lpstr>
      <vt:lpstr>Results &amp; 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MinaAlber</dc:creator>
  <cp:keywords/>
  <dc:description>generated using python-pptx</dc:description>
  <cp:lastModifiedBy>mina alber123</cp:lastModifiedBy>
  <cp:revision>4</cp:revision>
  <dcterms:created xsi:type="dcterms:W3CDTF">2013-01-27T09:14:16Z</dcterms:created>
  <dcterms:modified xsi:type="dcterms:W3CDTF">2025-06-18T16:51:32Z</dcterms:modified>
  <cp:category/>
</cp:coreProperties>
</file>