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7" r:id="rId5"/>
    <p:sldId id="268" r:id="rId6"/>
    <p:sldId id="272" r:id="rId7"/>
    <p:sldId id="273" r:id="rId8"/>
    <p:sldId id="286" r:id="rId9"/>
    <p:sldId id="259" r:id="rId10"/>
    <p:sldId id="271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70" r:id="rId21"/>
    <p:sldId id="285" r:id="rId22"/>
    <p:sldId id="287" r:id="rId23"/>
    <p:sldId id="269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504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26-Oct-23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26-Oct-23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26-Oct-23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26-Oct-23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26-Oct-23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26-Oct-23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26-Oct-23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26-Oct-23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26-Oct-23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26-Oct-23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26-Oct-23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26-Oct-23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26-Oct-23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bg2">
                <a:lumMod val="50000"/>
              </a:schemeClr>
            </a:gs>
            <a:gs pos="68000">
              <a:schemeClr val="bg2"/>
            </a:gs>
            <a:gs pos="100000">
              <a:schemeClr val="bg2">
                <a:lumMod val="60000"/>
                <a:lumOff val="4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26-Oct-23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bg2"/>
            </a:gs>
            <a:gs pos="100000">
              <a:schemeClr val="bg2">
                <a:lumMod val="50000"/>
              </a:schemeClr>
            </a:gs>
            <a:gs pos="0">
              <a:schemeClr val="bg2">
                <a:lumMod val="60000"/>
                <a:lumOff val="4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7846" y="76200"/>
            <a:ext cx="11201399" cy="603251"/>
          </a:xfrm>
        </p:spPr>
        <p:txBody>
          <a:bodyPr>
            <a:noAutofit/>
          </a:bodyPr>
          <a:lstStyle/>
          <a:p>
            <a:r>
              <a:rPr lang="ar-EG" sz="3200" b="1" dirty="0"/>
              <a:t>كنيسة السيدة العذراء مريم والقديس بولس الرسول-كرموز</a:t>
            </a:r>
            <a:endParaRPr 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89714" y="701741"/>
            <a:ext cx="5383636" cy="603251"/>
          </a:xfrm>
        </p:spPr>
        <p:txBody>
          <a:bodyPr/>
          <a:lstStyle/>
          <a:p>
            <a:r>
              <a:rPr lang="ar-EG" sz="2800" b="1" spc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اجتماع شباب وشابات ليكن نور</a:t>
            </a:r>
            <a:endParaRPr lang="en-US" sz="2800" b="1" spc="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sz="2800" b="1" spc="0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31EF8-3690-2F2C-CF8D-C8EF22CF6F4F}"/>
              </a:ext>
            </a:extLst>
          </p:cNvPr>
          <p:cNvSpPr txBox="1"/>
          <p:nvPr/>
        </p:nvSpPr>
        <p:spPr>
          <a:xfrm>
            <a:off x="1065212" y="20574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accent1"/>
                </a:solidFill>
              </a:rPr>
              <a:t>Welcomeee!!</a:t>
            </a:r>
          </a:p>
        </p:txBody>
      </p:sp>
      <p:pic>
        <p:nvPicPr>
          <p:cNvPr id="4" name="Picture 3" descr="Website&#10;&#10;Description automatically generated with low confidence">
            <a:extLst>
              <a:ext uri="{FF2B5EF4-FFF2-40B4-BE49-F238E27FC236}">
                <a16:creationId xmlns:a16="http://schemas.microsoft.com/office/drawing/2014/main" id="{BA9487E1-87E1-3086-E136-D2C436111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1752600"/>
            <a:ext cx="5756227" cy="577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7712E8-E010-3811-64DF-0FF5BC65A069}"/>
              </a:ext>
            </a:extLst>
          </p:cNvPr>
          <p:cNvSpPr txBox="1"/>
          <p:nvPr/>
        </p:nvSpPr>
        <p:spPr>
          <a:xfrm>
            <a:off x="6340126" y="1010156"/>
            <a:ext cx="53651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6000" b="1" dirty="0"/>
              <a:t>عندي 6 أرجل</a:t>
            </a:r>
            <a:endParaRPr lang="en-US" sz="6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45D634-FBB0-AC8D-F8F4-2A31136C1D00}"/>
              </a:ext>
            </a:extLst>
          </p:cNvPr>
          <p:cNvSpPr txBox="1"/>
          <p:nvPr/>
        </p:nvSpPr>
        <p:spPr>
          <a:xfrm>
            <a:off x="7190195" y="1295400"/>
            <a:ext cx="40992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6600" b="1" dirty="0"/>
              <a:t>انا حشرة</a:t>
            </a:r>
            <a:endParaRPr lang="en-US" sz="6600" b="1" dirty="0"/>
          </a:p>
        </p:txBody>
      </p:sp>
      <p:pic>
        <p:nvPicPr>
          <p:cNvPr id="34" name="Picture 33" descr="A group of insects with words&#10;&#10;Description automatically generated">
            <a:extLst>
              <a:ext uri="{FF2B5EF4-FFF2-40B4-BE49-F238E27FC236}">
                <a16:creationId xmlns:a16="http://schemas.microsoft.com/office/drawing/2014/main" id="{47FC97F1-DF33-8168-BF2F-7A2E569962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1" r="3462" b="4445"/>
          <a:stretch/>
        </p:blipFill>
        <p:spPr>
          <a:xfrm>
            <a:off x="6828416" y="2663904"/>
            <a:ext cx="5094316" cy="358449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D67CE21-7608-08CD-375C-22C4FA5112A9}"/>
              </a:ext>
            </a:extLst>
          </p:cNvPr>
          <p:cNvGrpSpPr/>
          <p:nvPr/>
        </p:nvGrpSpPr>
        <p:grpSpPr>
          <a:xfrm>
            <a:off x="0" y="0"/>
            <a:ext cx="14095412" cy="6858000"/>
            <a:chOff x="0" y="0"/>
            <a:chExt cx="7883524" cy="6858000"/>
          </a:xfrm>
          <a:solidFill>
            <a:schemeClr val="tx1">
              <a:lumMod val="50000"/>
            </a:schemeClr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B5FE6C2-5447-CA9B-DF12-BDADA6789BB5}"/>
                </a:ext>
              </a:extLst>
            </p:cNvPr>
            <p:cNvSpPr/>
            <p:nvPr/>
          </p:nvSpPr>
          <p:spPr>
            <a:xfrm>
              <a:off x="0" y="0"/>
              <a:ext cx="7466012" cy="6858000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204DD43-7AA3-0F62-9961-14DC782B6C32}"/>
                </a:ext>
              </a:extLst>
            </p:cNvPr>
            <p:cNvSpPr/>
            <p:nvPr/>
          </p:nvSpPr>
          <p:spPr>
            <a:xfrm>
              <a:off x="7045324" y="381000"/>
              <a:ext cx="838200" cy="1066800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19149F9-4A63-2648-EB0D-8C4119C7994C}"/>
              </a:ext>
            </a:extLst>
          </p:cNvPr>
          <p:cNvGrpSpPr/>
          <p:nvPr/>
        </p:nvGrpSpPr>
        <p:grpSpPr>
          <a:xfrm>
            <a:off x="-844552" y="0"/>
            <a:ext cx="15092364" cy="6858000"/>
            <a:chOff x="-844552" y="0"/>
            <a:chExt cx="7885112" cy="6858000"/>
          </a:xfrm>
          <a:solidFill>
            <a:schemeClr val="tx1">
              <a:lumMod val="65000"/>
            </a:schemeClr>
          </a:solidFill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4DD6492-3B3B-072F-1E58-DCC8B078F0E2}"/>
                </a:ext>
              </a:extLst>
            </p:cNvPr>
            <p:cNvSpPr/>
            <p:nvPr/>
          </p:nvSpPr>
          <p:spPr>
            <a:xfrm>
              <a:off x="-844552" y="0"/>
              <a:ext cx="7466012" cy="6858000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6AB27FD-8527-B65D-3320-993D35C110DA}"/>
                </a:ext>
              </a:extLst>
            </p:cNvPr>
            <p:cNvSpPr/>
            <p:nvPr/>
          </p:nvSpPr>
          <p:spPr>
            <a:xfrm>
              <a:off x="6202360" y="1447800"/>
              <a:ext cx="838200" cy="1066800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04A1D12-CA78-EF9E-961D-E97BEC1B0E38}"/>
              </a:ext>
            </a:extLst>
          </p:cNvPr>
          <p:cNvGrpSpPr/>
          <p:nvPr/>
        </p:nvGrpSpPr>
        <p:grpSpPr>
          <a:xfrm>
            <a:off x="-1679576" y="0"/>
            <a:ext cx="16079788" cy="6858000"/>
            <a:chOff x="-1679576" y="0"/>
            <a:chExt cx="7886700" cy="6858000"/>
          </a:xfrm>
          <a:solidFill>
            <a:schemeClr val="tx1">
              <a:lumMod val="75000"/>
            </a:schemeClr>
          </a:solid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2F22B93-2003-3C1D-9D07-0905A733D6ED}"/>
                </a:ext>
              </a:extLst>
            </p:cNvPr>
            <p:cNvSpPr/>
            <p:nvPr/>
          </p:nvSpPr>
          <p:spPr>
            <a:xfrm>
              <a:off x="-1679576" y="0"/>
              <a:ext cx="7466012" cy="6858000"/>
            </a:xfrm>
            <a:prstGeom prst="roundRect">
              <a:avLst/>
            </a:prstGeom>
            <a:grp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001C5C2-CACC-2138-F0D7-77EA5D045D8D}"/>
                </a:ext>
              </a:extLst>
            </p:cNvPr>
            <p:cNvSpPr/>
            <p:nvPr/>
          </p:nvSpPr>
          <p:spPr>
            <a:xfrm>
              <a:off x="5368924" y="2514600"/>
              <a:ext cx="838200" cy="1066800"/>
            </a:xfrm>
            <a:prstGeom prst="roundRect">
              <a:avLst/>
            </a:prstGeom>
            <a:grp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C865AED-F4AF-AC8A-5987-E867DE2D103C}"/>
              </a:ext>
            </a:extLst>
          </p:cNvPr>
          <p:cNvGrpSpPr/>
          <p:nvPr/>
        </p:nvGrpSpPr>
        <p:grpSpPr>
          <a:xfrm>
            <a:off x="-2519364" y="0"/>
            <a:ext cx="7888288" cy="6858000"/>
            <a:chOff x="-2519364" y="0"/>
            <a:chExt cx="7888288" cy="6858000"/>
          </a:xfrm>
          <a:solidFill>
            <a:schemeClr val="tx1">
              <a:lumMod val="85000"/>
            </a:schemeClr>
          </a:solidFill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C971668-F1C9-1FDD-241C-CC7F185ED782}"/>
                </a:ext>
              </a:extLst>
            </p:cNvPr>
            <p:cNvSpPr/>
            <p:nvPr/>
          </p:nvSpPr>
          <p:spPr>
            <a:xfrm>
              <a:off x="-2519364" y="0"/>
              <a:ext cx="7466012" cy="6858000"/>
            </a:xfrm>
            <a:prstGeom prst="roundRect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C123C0B-7E5E-C1E5-6EED-2F55A1E2C5AD}"/>
                </a:ext>
              </a:extLst>
            </p:cNvPr>
            <p:cNvSpPr/>
            <p:nvPr/>
          </p:nvSpPr>
          <p:spPr>
            <a:xfrm>
              <a:off x="4530724" y="3581400"/>
              <a:ext cx="838200" cy="1066800"/>
            </a:xfrm>
            <a:prstGeom prst="roundRect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A960E7-E28E-C810-39A6-6BD2830C367A}"/>
              </a:ext>
            </a:extLst>
          </p:cNvPr>
          <p:cNvGrpSpPr/>
          <p:nvPr/>
        </p:nvGrpSpPr>
        <p:grpSpPr>
          <a:xfrm>
            <a:off x="-3359152" y="0"/>
            <a:ext cx="7889876" cy="6858000"/>
            <a:chOff x="-3359152" y="0"/>
            <a:chExt cx="7889876" cy="6858000"/>
          </a:xfrm>
          <a:solidFill>
            <a:schemeClr val="tx1">
              <a:lumMod val="95000"/>
            </a:schemeClr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B2A8444-66CC-B995-240D-CEABE9598165}"/>
                </a:ext>
              </a:extLst>
            </p:cNvPr>
            <p:cNvSpPr/>
            <p:nvPr/>
          </p:nvSpPr>
          <p:spPr>
            <a:xfrm>
              <a:off x="-3359152" y="0"/>
              <a:ext cx="7466012" cy="6858000"/>
            </a:xfrm>
            <a:prstGeom prst="roundRect">
              <a:avLst/>
            </a:prstGeom>
            <a:grp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B3818D4-EAEC-73A8-6C05-3378BE53B2D8}"/>
                </a:ext>
              </a:extLst>
            </p:cNvPr>
            <p:cNvSpPr/>
            <p:nvPr/>
          </p:nvSpPr>
          <p:spPr>
            <a:xfrm>
              <a:off x="3692524" y="4648200"/>
              <a:ext cx="838200" cy="1066800"/>
            </a:xfrm>
            <a:prstGeom prst="roundRect">
              <a:avLst/>
            </a:prstGeom>
            <a:grp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D375CFB-2F29-BCAB-0D31-BF72ABA48312}"/>
              </a:ext>
            </a:extLst>
          </p:cNvPr>
          <p:cNvGrpSpPr/>
          <p:nvPr/>
        </p:nvGrpSpPr>
        <p:grpSpPr>
          <a:xfrm>
            <a:off x="-4198940" y="0"/>
            <a:ext cx="7891464" cy="6858000"/>
            <a:chOff x="-4198940" y="0"/>
            <a:chExt cx="7891464" cy="6858000"/>
          </a:xfrm>
          <a:solidFill>
            <a:schemeClr val="bg1"/>
          </a:solidFill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8F7AE26-DC51-BBC6-72F0-430E32888AB1}"/>
                </a:ext>
              </a:extLst>
            </p:cNvPr>
            <p:cNvSpPr/>
            <p:nvPr/>
          </p:nvSpPr>
          <p:spPr>
            <a:xfrm>
              <a:off x="-4198940" y="0"/>
              <a:ext cx="7466012" cy="6858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3685F15-8440-4649-199C-9B8F43894491}"/>
                </a:ext>
              </a:extLst>
            </p:cNvPr>
            <p:cNvSpPr/>
            <p:nvPr/>
          </p:nvSpPr>
          <p:spPr>
            <a:xfrm>
              <a:off x="2854324" y="5715000"/>
              <a:ext cx="838200" cy="10668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25445E6-6ED3-84FD-26E8-FDC9A8BFBBA0}"/>
              </a:ext>
            </a:extLst>
          </p:cNvPr>
          <p:cNvSpPr txBox="1"/>
          <p:nvPr/>
        </p:nvSpPr>
        <p:spPr>
          <a:xfrm>
            <a:off x="4993373" y="1555908"/>
            <a:ext cx="66172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6600" b="1" dirty="0">
                <a:solidFill>
                  <a:schemeClr val="accent6"/>
                </a:solidFill>
              </a:rPr>
              <a:t>عندي جناحين 2</a:t>
            </a:r>
            <a:endParaRPr lang="en-US" sz="6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700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25445E6-6ED3-84FD-26E8-FDC9A8BFBBA0}"/>
              </a:ext>
            </a:extLst>
          </p:cNvPr>
          <p:cNvSpPr txBox="1"/>
          <p:nvPr/>
        </p:nvSpPr>
        <p:spPr>
          <a:xfrm>
            <a:off x="4993373" y="1555908"/>
            <a:ext cx="66172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6600" b="1" dirty="0"/>
              <a:t>عندي جناحين 2</a:t>
            </a:r>
            <a:endParaRPr lang="en-US" sz="6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712E8-E010-3811-64DF-0FF5BC65A069}"/>
              </a:ext>
            </a:extLst>
          </p:cNvPr>
          <p:cNvSpPr txBox="1"/>
          <p:nvPr/>
        </p:nvSpPr>
        <p:spPr>
          <a:xfrm>
            <a:off x="6340126" y="1010156"/>
            <a:ext cx="53651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6000" b="1" dirty="0"/>
              <a:t>عندي 6 أرجل</a:t>
            </a:r>
            <a:endParaRPr lang="en-US" sz="6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45D634-FBB0-AC8D-F8F4-2A31136C1D00}"/>
              </a:ext>
            </a:extLst>
          </p:cNvPr>
          <p:cNvSpPr txBox="1"/>
          <p:nvPr/>
        </p:nvSpPr>
        <p:spPr>
          <a:xfrm>
            <a:off x="7190195" y="1295400"/>
            <a:ext cx="40992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6600" b="1" dirty="0"/>
              <a:t>انا حشرة</a:t>
            </a:r>
            <a:endParaRPr lang="en-US" sz="6600" b="1" dirty="0"/>
          </a:p>
        </p:txBody>
      </p:sp>
      <p:pic>
        <p:nvPicPr>
          <p:cNvPr id="34" name="Picture 33" descr="A group of insects with words&#10;&#10;Description automatically generated">
            <a:extLst>
              <a:ext uri="{FF2B5EF4-FFF2-40B4-BE49-F238E27FC236}">
                <a16:creationId xmlns:a16="http://schemas.microsoft.com/office/drawing/2014/main" id="{47FC97F1-DF33-8168-BF2F-7A2E569962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1" r="3462" b="4445"/>
          <a:stretch/>
        </p:blipFill>
        <p:spPr>
          <a:xfrm>
            <a:off x="6828416" y="2663904"/>
            <a:ext cx="5094316" cy="358449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D67CE21-7608-08CD-375C-22C4FA5112A9}"/>
              </a:ext>
            </a:extLst>
          </p:cNvPr>
          <p:cNvGrpSpPr/>
          <p:nvPr/>
        </p:nvGrpSpPr>
        <p:grpSpPr>
          <a:xfrm>
            <a:off x="0" y="0"/>
            <a:ext cx="14095412" cy="6858000"/>
            <a:chOff x="0" y="0"/>
            <a:chExt cx="7883524" cy="6858000"/>
          </a:xfrm>
          <a:solidFill>
            <a:schemeClr val="tx1">
              <a:lumMod val="50000"/>
            </a:schemeClr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B5FE6C2-5447-CA9B-DF12-BDADA6789BB5}"/>
                </a:ext>
              </a:extLst>
            </p:cNvPr>
            <p:cNvSpPr/>
            <p:nvPr/>
          </p:nvSpPr>
          <p:spPr>
            <a:xfrm>
              <a:off x="0" y="0"/>
              <a:ext cx="7466012" cy="6858000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204DD43-7AA3-0F62-9961-14DC782B6C32}"/>
                </a:ext>
              </a:extLst>
            </p:cNvPr>
            <p:cNvSpPr/>
            <p:nvPr/>
          </p:nvSpPr>
          <p:spPr>
            <a:xfrm>
              <a:off x="7045324" y="381000"/>
              <a:ext cx="838200" cy="1066800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19149F9-4A63-2648-EB0D-8C4119C7994C}"/>
              </a:ext>
            </a:extLst>
          </p:cNvPr>
          <p:cNvGrpSpPr/>
          <p:nvPr/>
        </p:nvGrpSpPr>
        <p:grpSpPr>
          <a:xfrm>
            <a:off x="-844552" y="0"/>
            <a:ext cx="15092364" cy="6858000"/>
            <a:chOff x="-844552" y="0"/>
            <a:chExt cx="7885112" cy="6858000"/>
          </a:xfrm>
          <a:solidFill>
            <a:schemeClr val="tx1">
              <a:lumMod val="65000"/>
            </a:schemeClr>
          </a:solidFill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4DD6492-3B3B-072F-1E58-DCC8B078F0E2}"/>
                </a:ext>
              </a:extLst>
            </p:cNvPr>
            <p:cNvSpPr/>
            <p:nvPr/>
          </p:nvSpPr>
          <p:spPr>
            <a:xfrm>
              <a:off x="-844552" y="0"/>
              <a:ext cx="7466012" cy="6858000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6AB27FD-8527-B65D-3320-993D35C110DA}"/>
                </a:ext>
              </a:extLst>
            </p:cNvPr>
            <p:cNvSpPr/>
            <p:nvPr/>
          </p:nvSpPr>
          <p:spPr>
            <a:xfrm>
              <a:off x="6202360" y="1447800"/>
              <a:ext cx="838200" cy="1066800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04A1D12-CA78-EF9E-961D-E97BEC1B0E38}"/>
              </a:ext>
            </a:extLst>
          </p:cNvPr>
          <p:cNvGrpSpPr/>
          <p:nvPr/>
        </p:nvGrpSpPr>
        <p:grpSpPr>
          <a:xfrm>
            <a:off x="-1679576" y="0"/>
            <a:ext cx="16079788" cy="6858000"/>
            <a:chOff x="-1679576" y="0"/>
            <a:chExt cx="7886700" cy="6858000"/>
          </a:xfrm>
          <a:solidFill>
            <a:schemeClr val="tx1">
              <a:lumMod val="75000"/>
            </a:schemeClr>
          </a:solid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2F22B93-2003-3C1D-9D07-0905A733D6ED}"/>
                </a:ext>
              </a:extLst>
            </p:cNvPr>
            <p:cNvSpPr/>
            <p:nvPr/>
          </p:nvSpPr>
          <p:spPr>
            <a:xfrm>
              <a:off x="-1679576" y="0"/>
              <a:ext cx="7466012" cy="6858000"/>
            </a:xfrm>
            <a:prstGeom prst="roundRect">
              <a:avLst/>
            </a:prstGeom>
            <a:grp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001C5C2-CACC-2138-F0D7-77EA5D045D8D}"/>
                </a:ext>
              </a:extLst>
            </p:cNvPr>
            <p:cNvSpPr/>
            <p:nvPr/>
          </p:nvSpPr>
          <p:spPr>
            <a:xfrm>
              <a:off x="5368924" y="2514600"/>
              <a:ext cx="838200" cy="1066800"/>
            </a:xfrm>
            <a:prstGeom prst="roundRect">
              <a:avLst/>
            </a:prstGeom>
            <a:grp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C865AED-F4AF-AC8A-5987-E867DE2D103C}"/>
              </a:ext>
            </a:extLst>
          </p:cNvPr>
          <p:cNvGrpSpPr/>
          <p:nvPr/>
        </p:nvGrpSpPr>
        <p:grpSpPr>
          <a:xfrm>
            <a:off x="-2519364" y="0"/>
            <a:ext cx="17071976" cy="6858000"/>
            <a:chOff x="-2519364" y="0"/>
            <a:chExt cx="7888288" cy="6858000"/>
          </a:xfrm>
          <a:solidFill>
            <a:schemeClr val="tx1">
              <a:lumMod val="85000"/>
            </a:schemeClr>
          </a:solidFill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C971668-F1C9-1FDD-241C-CC7F185ED782}"/>
                </a:ext>
              </a:extLst>
            </p:cNvPr>
            <p:cNvSpPr/>
            <p:nvPr/>
          </p:nvSpPr>
          <p:spPr>
            <a:xfrm>
              <a:off x="-2519364" y="0"/>
              <a:ext cx="7466012" cy="6858000"/>
            </a:xfrm>
            <a:prstGeom prst="roundRect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C123C0B-7E5E-C1E5-6EED-2F55A1E2C5AD}"/>
                </a:ext>
              </a:extLst>
            </p:cNvPr>
            <p:cNvSpPr/>
            <p:nvPr/>
          </p:nvSpPr>
          <p:spPr>
            <a:xfrm>
              <a:off x="4530724" y="3581400"/>
              <a:ext cx="838200" cy="1066800"/>
            </a:xfrm>
            <a:prstGeom prst="roundRect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A960E7-E28E-C810-39A6-6BD2830C367A}"/>
              </a:ext>
            </a:extLst>
          </p:cNvPr>
          <p:cNvGrpSpPr/>
          <p:nvPr/>
        </p:nvGrpSpPr>
        <p:grpSpPr>
          <a:xfrm>
            <a:off x="-3359152" y="0"/>
            <a:ext cx="7889876" cy="6858000"/>
            <a:chOff x="-3359152" y="0"/>
            <a:chExt cx="7889876" cy="6858000"/>
          </a:xfrm>
          <a:solidFill>
            <a:schemeClr val="tx1">
              <a:lumMod val="95000"/>
            </a:schemeClr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B2A8444-66CC-B995-240D-CEABE9598165}"/>
                </a:ext>
              </a:extLst>
            </p:cNvPr>
            <p:cNvSpPr/>
            <p:nvPr/>
          </p:nvSpPr>
          <p:spPr>
            <a:xfrm>
              <a:off x="-3359152" y="0"/>
              <a:ext cx="7466012" cy="6858000"/>
            </a:xfrm>
            <a:prstGeom prst="roundRect">
              <a:avLst/>
            </a:prstGeom>
            <a:grp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B3818D4-EAEC-73A8-6C05-3378BE53B2D8}"/>
                </a:ext>
              </a:extLst>
            </p:cNvPr>
            <p:cNvSpPr/>
            <p:nvPr/>
          </p:nvSpPr>
          <p:spPr>
            <a:xfrm>
              <a:off x="3692524" y="4648200"/>
              <a:ext cx="838200" cy="1066800"/>
            </a:xfrm>
            <a:prstGeom prst="roundRect">
              <a:avLst/>
            </a:prstGeom>
            <a:grp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D375CFB-2F29-BCAB-0D31-BF72ABA48312}"/>
              </a:ext>
            </a:extLst>
          </p:cNvPr>
          <p:cNvGrpSpPr/>
          <p:nvPr/>
        </p:nvGrpSpPr>
        <p:grpSpPr>
          <a:xfrm>
            <a:off x="-4198940" y="0"/>
            <a:ext cx="7891464" cy="6858000"/>
            <a:chOff x="-4198940" y="0"/>
            <a:chExt cx="7891464" cy="6858000"/>
          </a:xfrm>
          <a:solidFill>
            <a:schemeClr val="bg1"/>
          </a:solidFill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8F7AE26-DC51-BBC6-72F0-430E32888AB1}"/>
                </a:ext>
              </a:extLst>
            </p:cNvPr>
            <p:cNvSpPr/>
            <p:nvPr/>
          </p:nvSpPr>
          <p:spPr>
            <a:xfrm>
              <a:off x="-4198940" y="0"/>
              <a:ext cx="7466012" cy="6858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3685F15-8440-4649-199C-9B8F43894491}"/>
                </a:ext>
              </a:extLst>
            </p:cNvPr>
            <p:cNvSpPr/>
            <p:nvPr/>
          </p:nvSpPr>
          <p:spPr>
            <a:xfrm>
              <a:off x="2854324" y="5715000"/>
              <a:ext cx="838200" cy="10668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984AE10-5E13-7709-FEB5-3F769D6DE7A3}"/>
              </a:ext>
            </a:extLst>
          </p:cNvPr>
          <p:cNvSpPr txBox="1"/>
          <p:nvPr/>
        </p:nvSpPr>
        <p:spPr>
          <a:xfrm>
            <a:off x="4217096" y="228807"/>
            <a:ext cx="63691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6600" b="1" dirty="0">
                <a:solidFill>
                  <a:schemeClr val="accent6"/>
                </a:solidFill>
              </a:rPr>
              <a:t>غني بالبروتين</a:t>
            </a:r>
            <a:endParaRPr lang="en-US" sz="6600" b="1" dirty="0">
              <a:solidFill>
                <a:schemeClr val="accent6"/>
              </a:solidFill>
            </a:endParaRPr>
          </a:p>
        </p:txBody>
      </p:sp>
      <p:pic>
        <p:nvPicPr>
          <p:cNvPr id="13" name="Picture 12" descr="A close-up of a molecule&#10;&#10;Description automatically generated">
            <a:extLst>
              <a:ext uri="{FF2B5EF4-FFF2-40B4-BE49-F238E27FC236}">
                <a16:creationId xmlns:a16="http://schemas.microsoft.com/office/drawing/2014/main" id="{87E41234-A611-0239-4EDA-B8904ED68D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86" b="95690" l="6364" r="93030">
                        <a14:foregroundMark x1="37879" y1="95862" x2="43939" y2="87586"/>
                        <a14:foregroundMark x1="90909" y1="73103" x2="88788" y2="69138"/>
                        <a14:foregroundMark x1="94242" y1="54655" x2="94242" y2="54655"/>
                        <a14:foregroundMark x1="80606" y1="4483" x2="80606" y2="4483"/>
                        <a14:foregroundMark x1="36061" y1="62069" x2="36061" y2="62069"/>
                        <a14:foregroundMark x1="36061" y1="62069" x2="36667" y2="61724"/>
                        <a14:foregroundMark x1="37879" y1="64138" x2="37879" y2="62931"/>
                        <a14:foregroundMark x1="37879" y1="62931" x2="36364" y2="62759"/>
                        <a14:foregroundMark x1="20166" y1="2554" x2="20461" y2="2556"/>
                        <a14:foregroundMark x1="92121" y1="8793" x2="92121" y2="8793"/>
                        <a14:backgroundMark x1="18182" y1="7759" x2="17879" y2="18276"/>
                        <a14:backgroundMark x1="37576" y1="18276" x2="33636" y2="5345"/>
                        <a14:backgroundMark x1="33636" y1="5345" x2="30909" y2="22931"/>
                        <a14:backgroundMark x1="30909" y1="22931" x2="10909" y2="20862"/>
                        <a14:backgroundMark x1="10909" y1="20862" x2="21515" y2="12759"/>
                        <a14:backgroundMark x1="21515" y1="12759" x2="6970" y2="5000"/>
                        <a14:backgroundMark x1="6970" y1="5000" x2="20909" y2="1724"/>
                        <a14:backgroundMark x1="3030" y1="2414" x2="3636" y2="18448"/>
                        <a14:backgroundMark x1="21818" y1="19483" x2="32424" y2="172"/>
                        <a14:backgroundMark x1="32424" y1="172" x2="32424" y2="172"/>
                        <a14:backgroundMark x1="19394" y1="3448" x2="37273" y2="4483"/>
                        <a14:backgroundMark x1="9697" y1="17069" x2="24242" y2="18621"/>
                        <a14:backgroundMark x1="20000" y1="2759" x2="27273" y2="10690"/>
                        <a14:backgroundMark x1="27273" y1="10690" x2="24848" y2="11034"/>
                        <a14:backgroundMark x1="20909" y1="2931" x2="20909" y2="2931"/>
                        <a14:backgroundMark x1="20909" y1="2931" x2="20606" y2="17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483"/>
          <a:stretch/>
        </p:blipFill>
        <p:spPr>
          <a:xfrm rot="1146301">
            <a:off x="5275969" y="1421130"/>
            <a:ext cx="3143250" cy="538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58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984AE10-5E13-7709-FEB5-3F769D6DE7A3}"/>
              </a:ext>
            </a:extLst>
          </p:cNvPr>
          <p:cNvSpPr txBox="1"/>
          <p:nvPr/>
        </p:nvSpPr>
        <p:spPr>
          <a:xfrm>
            <a:off x="4681239" y="1463040"/>
            <a:ext cx="63691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6600" b="1" dirty="0">
                <a:solidFill>
                  <a:schemeClr val="accent6"/>
                </a:solidFill>
              </a:rPr>
              <a:t>غني بالبروتين</a:t>
            </a:r>
            <a:endParaRPr lang="en-US" sz="6600" b="1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445E6-6ED3-84FD-26E8-FDC9A8BFBBA0}"/>
              </a:ext>
            </a:extLst>
          </p:cNvPr>
          <p:cNvSpPr txBox="1"/>
          <p:nvPr/>
        </p:nvSpPr>
        <p:spPr>
          <a:xfrm>
            <a:off x="4993373" y="1555908"/>
            <a:ext cx="66172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6600" b="1" dirty="0"/>
              <a:t>عندي جناحين 2</a:t>
            </a:r>
            <a:endParaRPr lang="en-US" sz="6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712E8-E010-3811-64DF-0FF5BC65A069}"/>
              </a:ext>
            </a:extLst>
          </p:cNvPr>
          <p:cNvSpPr txBox="1"/>
          <p:nvPr/>
        </p:nvSpPr>
        <p:spPr>
          <a:xfrm>
            <a:off x="6340126" y="1010156"/>
            <a:ext cx="53651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6000" b="1" dirty="0"/>
              <a:t>عندي 6 أرجل</a:t>
            </a:r>
            <a:endParaRPr lang="en-US" sz="6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45D634-FBB0-AC8D-F8F4-2A31136C1D00}"/>
              </a:ext>
            </a:extLst>
          </p:cNvPr>
          <p:cNvSpPr txBox="1"/>
          <p:nvPr/>
        </p:nvSpPr>
        <p:spPr>
          <a:xfrm>
            <a:off x="7190195" y="1295400"/>
            <a:ext cx="40992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6600" b="1" dirty="0"/>
              <a:t>انا حشرة</a:t>
            </a:r>
            <a:endParaRPr lang="en-US" sz="6600" b="1" dirty="0"/>
          </a:p>
        </p:txBody>
      </p:sp>
      <p:pic>
        <p:nvPicPr>
          <p:cNvPr id="34" name="Picture 33" descr="A group of insects with words&#10;&#10;Description automatically generated">
            <a:extLst>
              <a:ext uri="{FF2B5EF4-FFF2-40B4-BE49-F238E27FC236}">
                <a16:creationId xmlns:a16="http://schemas.microsoft.com/office/drawing/2014/main" id="{47FC97F1-DF33-8168-BF2F-7A2E569962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1" r="3462" b="4445"/>
          <a:stretch/>
        </p:blipFill>
        <p:spPr>
          <a:xfrm>
            <a:off x="6828416" y="2663904"/>
            <a:ext cx="5094316" cy="358449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D67CE21-7608-08CD-375C-22C4FA5112A9}"/>
              </a:ext>
            </a:extLst>
          </p:cNvPr>
          <p:cNvGrpSpPr/>
          <p:nvPr/>
        </p:nvGrpSpPr>
        <p:grpSpPr>
          <a:xfrm>
            <a:off x="0" y="0"/>
            <a:ext cx="14095412" cy="6858000"/>
            <a:chOff x="0" y="0"/>
            <a:chExt cx="7883524" cy="6858000"/>
          </a:xfrm>
          <a:solidFill>
            <a:schemeClr val="tx1">
              <a:lumMod val="50000"/>
            </a:schemeClr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B5FE6C2-5447-CA9B-DF12-BDADA6789BB5}"/>
                </a:ext>
              </a:extLst>
            </p:cNvPr>
            <p:cNvSpPr/>
            <p:nvPr/>
          </p:nvSpPr>
          <p:spPr>
            <a:xfrm>
              <a:off x="0" y="0"/>
              <a:ext cx="7466012" cy="6858000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204DD43-7AA3-0F62-9961-14DC782B6C32}"/>
                </a:ext>
              </a:extLst>
            </p:cNvPr>
            <p:cNvSpPr/>
            <p:nvPr/>
          </p:nvSpPr>
          <p:spPr>
            <a:xfrm>
              <a:off x="7045324" y="381000"/>
              <a:ext cx="838200" cy="1066800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19149F9-4A63-2648-EB0D-8C4119C7994C}"/>
              </a:ext>
            </a:extLst>
          </p:cNvPr>
          <p:cNvGrpSpPr/>
          <p:nvPr/>
        </p:nvGrpSpPr>
        <p:grpSpPr>
          <a:xfrm>
            <a:off x="-844552" y="0"/>
            <a:ext cx="15092364" cy="6858000"/>
            <a:chOff x="-844552" y="0"/>
            <a:chExt cx="7885112" cy="6858000"/>
          </a:xfrm>
          <a:solidFill>
            <a:schemeClr val="tx1">
              <a:lumMod val="65000"/>
            </a:schemeClr>
          </a:solidFill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4DD6492-3B3B-072F-1E58-DCC8B078F0E2}"/>
                </a:ext>
              </a:extLst>
            </p:cNvPr>
            <p:cNvSpPr/>
            <p:nvPr/>
          </p:nvSpPr>
          <p:spPr>
            <a:xfrm>
              <a:off x="-844552" y="0"/>
              <a:ext cx="7466012" cy="6858000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6AB27FD-8527-B65D-3320-993D35C110DA}"/>
                </a:ext>
              </a:extLst>
            </p:cNvPr>
            <p:cNvSpPr/>
            <p:nvPr/>
          </p:nvSpPr>
          <p:spPr>
            <a:xfrm>
              <a:off x="6202360" y="1447800"/>
              <a:ext cx="838200" cy="1066800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04A1D12-CA78-EF9E-961D-E97BEC1B0E38}"/>
              </a:ext>
            </a:extLst>
          </p:cNvPr>
          <p:cNvGrpSpPr/>
          <p:nvPr/>
        </p:nvGrpSpPr>
        <p:grpSpPr>
          <a:xfrm>
            <a:off x="-1679576" y="0"/>
            <a:ext cx="16079788" cy="6858000"/>
            <a:chOff x="-1679576" y="0"/>
            <a:chExt cx="7886700" cy="6858000"/>
          </a:xfrm>
          <a:solidFill>
            <a:schemeClr val="tx1">
              <a:lumMod val="75000"/>
            </a:schemeClr>
          </a:solid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2F22B93-2003-3C1D-9D07-0905A733D6ED}"/>
                </a:ext>
              </a:extLst>
            </p:cNvPr>
            <p:cNvSpPr/>
            <p:nvPr/>
          </p:nvSpPr>
          <p:spPr>
            <a:xfrm>
              <a:off x="-1679576" y="0"/>
              <a:ext cx="7466012" cy="6858000"/>
            </a:xfrm>
            <a:prstGeom prst="roundRect">
              <a:avLst/>
            </a:prstGeom>
            <a:grp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001C5C2-CACC-2138-F0D7-77EA5D045D8D}"/>
                </a:ext>
              </a:extLst>
            </p:cNvPr>
            <p:cNvSpPr/>
            <p:nvPr/>
          </p:nvSpPr>
          <p:spPr>
            <a:xfrm>
              <a:off x="5368924" y="2514600"/>
              <a:ext cx="838200" cy="1066800"/>
            </a:xfrm>
            <a:prstGeom prst="roundRect">
              <a:avLst/>
            </a:prstGeom>
            <a:grp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C865AED-F4AF-AC8A-5987-E867DE2D103C}"/>
              </a:ext>
            </a:extLst>
          </p:cNvPr>
          <p:cNvGrpSpPr/>
          <p:nvPr/>
        </p:nvGrpSpPr>
        <p:grpSpPr>
          <a:xfrm>
            <a:off x="-2519364" y="0"/>
            <a:ext cx="17071976" cy="6858000"/>
            <a:chOff x="-2519364" y="0"/>
            <a:chExt cx="7888288" cy="6858000"/>
          </a:xfrm>
          <a:solidFill>
            <a:schemeClr val="tx1">
              <a:lumMod val="85000"/>
            </a:schemeClr>
          </a:solidFill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C971668-F1C9-1FDD-241C-CC7F185ED782}"/>
                </a:ext>
              </a:extLst>
            </p:cNvPr>
            <p:cNvSpPr/>
            <p:nvPr/>
          </p:nvSpPr>
          <p:spPr>
            <a:xfrm>
              <a:off x="-2519364" y="0"/>
              <a:ext cx="7466012" cy="6858000"/>
            </a:xfrm>
            <a:prstGeom prst="roundRect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C123C0B-7E5E-C1E5-6EED-2F55A1E2C5AD}"/>
                </a:ext>
              </a:extLst>
            </p:cNvPr>
            <p:cNvSpPr/>
            <p:nvPr/>
          </p:nvSpPr>
          <p:spPr>
            <a:xfrm>
              <a:off x="4530724" y="3581400"/>
              <a:ext cx="838200" cy="1066800"/>
            </a:xfrm>
            <a:prstGeom prst="roundRect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A960E7-E28E-C810-39A6-6BD2830C367A}"/>
              </a:ext>
            </a:extLst>
          </p:cNvPr>
          <p:cNvGrpSpPr/>
          <p:nvPr/>
        </p:nvGrpSpPr>
        <p:grpSpPr>
          <a:xfrm>
            <a:off x="-3359152" y="0"/>
            <a:ext cx="18064164" cy="6858000"/>
            <a:chOff x="-3359152" y="0"/>
            <a:chExt cx="7889876" cy="6858000"/>
          </a:xfrm>
          <a:solidFill>
            <a:schemeClr val="tx1">
              <a:lumMod val="95000"/>
            </a:schemeClr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B2A8444-66CC-B995-240D-CEABE9598165}"/>
                </a:ext>
              </a:extLst>
            </p:cNvPr>
            <p:cNvSpPr/>
            <p:nvPr/>
          </p:nvSpPr>
          <p:spPr>
            <a:xfrm>
              <a:off x="-3359152" y="0"/>
              <a:ext cx="7466012" cy="6858000"/>
            </a:xfrm>
            <a:prstGeom prst="roundRect">
              <a:avLst/>
            </a:prstGeom>
            <a:grp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B3818D4-EAEC-73A8-6C05-3378BE53B2D8}"/>
                </a:ext>
              </a:extLst>
            </p:cNvPr>
            <p:cNvSpPr/>
            <p:nvPr/>
          </p:nvSpPr>
          <p:spPr>
            <a:xfrm>
              <a:off x="3692524" y="4648200"/>
              <a:ext cx="838200" cy="1066800"/>
            </a:xfrm>
            <a:prstGeom prst="roundRect">
              <a:avLst/>
            </a:prstGeom>
            <a:grp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1FB95B-852F-D93F-F218-6BD9065E4548}"/>
              </a:ext>
            </a:extLst>
          </p:cNvPr>
          <p:cNvGrpSpPr/>
          <p:nvPr/>
        </p:nvGrpSpPr>
        <p:grpSpPr>
          <a:xfrm>
            <a:off x="-4198940" y="0"/>
            <a:ext cx="7891464" cy="6858000"/>
            <a:chOff x="-4198940" y="0"/>
            <a:chExt cx="7891464" cy="68580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8F7AE26-DC51-BBC6-72F0-430E32888AB1}"/>
                </a:ext>
              </a:extLst>
            </p:cNvPr>
            <p:cNvSpPr/>
            <p:nvPr/>
          </p:nvSpPr>
          <p:spPr>
            <a:xfrm>
              <a:off x="-4198940" y="0"/>
              <a:ext cx="7466012" cy="6858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3685F15-8440-4649-199C-9B8F43894491}"/>
                </a:ext>
              </a:extLst>
            </p:cNvPr>
            <p:cNvSpPr/>
            <p:nvPr/>
          </p:nvSpPr>
          <p:spPr>
            <a:xfrm>
              <a:off x="2854324" y="5715000"/>
              <a:ext cx="838200" cy="106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E1698DD-1F38-2EE5-D551-19BC1EBD5E87}"/>
              </a:ext>
            </a:extLst>
          </p:cNvPr>
          <p:cNvSpPr txBox="1"/>
          <p:nvPr/>
        </p:nvSpPr>
        <p:spPr>
          <a:xfrm>
            <a:off x="4130183" y="1010156"/>
            <a:ext cx="64673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6600" b="1" dirty="0">
                <a:solidFill>
                  <a:schemeClr val="accent6"/>
                </a:solidFill>
              </a:rPr>
              <a:t>اكل بعضي إذا لم أجد ما أكله</a:t>
            </a:r>
            <a:endParaRPr lang="en-US" sz="6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336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E1698DD-1F38-2EE5-D551-19BC1EBD5E87}"/>
              </a:ext>
            </a:extLst>
          </p:cNvPr>
          <p:cNvSpPr txBox="1"/>
          <p:nvPr/>
        </p:nvSpPr>
        <p:spPr>
          <a:xfrm>
            <a:off x="4130183" y="1010156"/>
            <a:ext cx="64673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6600" b="1" dirty="0">
                <a:solidFill>
                  <a:schemeClr val="accent6"/>
                </a:solidFill>
              </a:rPr>
              <a:t>اكل بعضي إذا لم أجد ما أكله</a:t>
            </a:r>
            <a:endParaRPr lang="en-US" sz="6600" b="1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4AE10-5E13-7709-FEB5-3F769D6DE7A3}"/>
              </a:ext>
            </a:extLst>
          </p:cNvPr>
          <p:cNvSpPr txBox="1"/>
          <p:nvPr/>
        </p:nvSpPr>
        <p:spPr>
          <a:xfrm>
            <a:off x="4681239" y="1463040"/>
            <a:ext cx="63691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6600" b="1" dirty="0">
                <a:solidFill>
                  <a:schemeClr val="accent6"/>
                </a:solidFill>
              </a:rPr>
              <a:t>غني بالبروتين</a:t>
            </a:r>
            <a:endParaRPr lang="en-US" sz="6600" b="1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445E6-6ED3-84FD-26E8-FDC9A8BFBBA0}"/>
              </a:ext>
            </a:extLst>
          </p:cNvPr>
          <p:cNvSpPr txBox="1"/>
          <p:nvPr/>
        </p:nvSpPr>
        <p:spPr>
          <a:xfrm>
            <a:off x="4993373" y="1555908"/>
            <a:ext cx="66172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6600" b="1" dirty="0"/>
              <a:t>عندي جناحين 2</a:t>
            </a:r>
            <a:endParaRPr lang="en-US" sz="6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712E8-E010-3811-64DF-0FF5BC65A069}"/>
              </a:ext>
            </a:extLst>
          </p:cNvPr>
          <p:cNvSpPr txBox="1"/>
          <p:nvPr/>
        </p:nvSpPr>
        <p:spPr>
          <a:xfrm>
            <a:off x="6340126" y="1010156"/>
            <a:ext cx="53651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6000" b="1" dirty="0"/>
              <a:t>عندي 6 أرجل</a:t>
            </a:r>
            <a:endParaRPr lang="en-US" sz="6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45D634-FBB0-AC8D-F8F4-2A31136C1D00}"/>
              </a:ext>
            </a:extLst>
          </p:cNvPr>
          <p:cNvSpPr txBox="1"/>
          <p:nvPr/>
        </p:nvSpPr>
        <p:spPr>
          <a:xfrm>
            <a:off x="7190195" y="1295400"/>
            <a:ext cx="40992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6600" b="1" dirty="0"/>
              <a:t>انا حشرة</a:t>
            </a:r>
            <a:endParaRPr lang="en-US" sz="6600" b="1" dirty="0"/>
          </a:p>
        </p:txBody>
      </p:sp>
      <p:pic>
        <p:nvPicPr>
          <p:cNvPr id="34" name="Picture 33" descr="A group of insects with words&#10;&#10;Description automatically generated">
            <a:extLst>
              <a:ext uri="{FF2B5EF4-FFF2-40B4-BE49-F238E27FC236}">
                <a16:creationId xmlns:a16="http://schemas.microsoft.com/office/drawing/2014/main" id="{47FC97F1-DF33-8168-BF2F-7A2E569962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1" r="3462" b="4445"/>
          <a:stretch/>
        </p:blipFill>
        <p:spPr>
          <a:xfrm>
            <a:off x="6828416" y="2663904"/>
            <a:ext cx="5094316" cy="358449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D67CE21-7608-08CD-375C-22C4FA5112A9}"/>
              </a:ext>
            </a:extLst>
          </p:cNvPr>
          <p:cNvGrpSpPr/>
          <p:nvPr/>
        </p:nvGrpSpPr>
        <p:grpSpPr>
          <a:xfrm>
            <a:off x="0" y="0"/>
            <a:ext cx="14095412" cy="6858000"/>
            <a:chOff x="0" y="0"/>
            <a:chExt cx="7883524" cy="6858000"/>
          </a:xfrm>
          <a:solidFill>
            <a:schemeClr val="tx1">
              <a:lumMod val="50000"/>
            </a:schemeClr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B5FE6C2-5447-CA9B-DF12-BDADA6789BB5}"/>
                </a:ext>
              </a:extLst>
            </p:cNvPr>
            <p:cNvSpPr/>
            <p:nvPr/>
          </p:nvSpPr>
          <p:spPr>
            <a:xfrm>
              <a:off x="0" y="0"/>
              <a:ext cx="7466012" cy="6858000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204DD43-7AA3-0F62-9961-14DC782B6C32}"/>
                </a:ext>
              </a:extLst>
            </p:cNvPr>
            <p:cNvSpPr/>
            <p:nvPr/>
          </p:nvSpPr>
          <p:spPr>
            <a:xfrm>
              <a:off x="7045324" y="381000"/>
              <a:ext cx="838200" cy="1066800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19149F9-4A63-2648-EB0D-8C4119C7994C}"/>
              </a:ext>
            </a:extLst>
          </p:cNvPr>
          <p:cNvGrpSpPr/>
          <p:nvPr/>
        </p:nvGrpSpPr>
        <p:grpSpPr>
          <a:xfrm>
            <a:off x="-844552" y="0"/>
            <a:ext cx="15092364" cy="6858000"/>
            <a:chOff x="-844552" y="0"/>
            <a:chExt cx="7885112" cy="6858000"/>
          </a:xfrm>
          <a:solidFill>
            <a:schemeClr val="tx1">
              <a:lumMod val="65000"/>
            </a:schemeClr>
          </a:solidFill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4DD6492-3B3B-072F-1E58-DCC8B078F0E2}"/>
                </a:ext>
              </a:extLst>
            </p:cNvPr>
            <p:cNvSpPr/>
            <p:nvPr/>
          </p:nvSpPr>
          <p:spPr>
            <a:xfrm>
              <a:off x="-844552" y="0"/>
              <a:ext cx="7466012" cy="6858000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6AB27FD-8527-B65D-3320-993D35C110DA}"/>
                </a:ext>
              </a:extLst>
            </p:cNvPr>
            <p:cNvSpPr/>
            <p:nvPr/>
          </p:nvSpPr>
          <p:spPr>
            <a:xfrm>
              <a:off x="6202360" y="1447800"/>
              <a:ext cx="838200" cy="1066800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04A1D12-CA78-EF9E-961D-E97BEC1B0E38}"/>
              </a:ext>
            </a:extLst>
          </p:cNvPr>
          <p:cNvGrpSpPr/>
          <p:nvPr/>
        </p:nvGrpSpPr>
        <p:grpSpPr>
          <a:xfrm>
            <a:off x="-1679576" y="0"/>
            <a:ext cx="16079788" cy="6858000"/>
            <a:chOff x="-1679576" y="0"/>
            <a:chExt cx="7886700" cy="6858000"/>
          </a:xfrm>
          <a:solidFill>
            <a:schemeClr val="tx1">
              <a:lumMod val="75000"/>
            </a:schemeClr>
          </a:solid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2F22B93-2003-3C1D-9D07-0905A733D6ED}"/>
                </a:ext>
              </a:extLst>
            </p:cNvPr>
            <p:cNvSpPr/>
            <p:nvPr/>
          </p:nvSpPr>
          <p:spPr>
            <a:xfrm>
              <a:off x="-1679576" y="0"/>
              <a:ext cx="7466012" cy="6858000"/>
            </a:xfrm>
            <a:prstGeom prst="roundRect">
              <a:avLst/>
            </a:prstGeom>
            <a:grp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001C5C2-CACC-2138-F0D7-77EA5D045D8D}"/>
                </a:ext>
              </a:extLst>
            </p:cNvPr>
            <p:cNvSpPr/>
            <p:nvPr/>
          </p:nvSpPr>
          <p:spPr>
            <a:xfrm>
              <a:off x="5368924" y="2514600"/>
              <a:ext cx="838200" cy="1066800"/>
            </a:xfrm>
            <a:prstGeom prst="roundRect">
              <a:avLst/>
            </a:prstGeom>
            <a:grp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C865AED-F4AF-AC8A-5987-E867DE2D103C}"/>
              </a:ext>
            </a:extLst>
          </p:cNvPr>
          <p:cNvGrpSpPr/>
          <p:nvPr/>
        </p:nvGrpSpPr>
        <p:grpSpPr>
          <a:xfrm>
            <a:off x="-2519364" y="0"/>
            <a:ext cx="17071976" cy="6858000"/>
            <a:chOff x="-2519364" y="0"/>
            <a:chExt cx="7888288" cy="6858000"/>
          </a:xfrm>
          <a:solidFill>
            <a:schemeClr val="tx1">
              <a:lumMod val="85000"/>
            </a:schemeClr>
          </a:solidFill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C971668-F1C9-1FDD-241C-CC7F185ED782}"/>
                </a:ext>
              </a:extLst>
            </p:cNvPr>
            <p:cNvSpPr/>
            <p:nvPr/>
          </p:nvSpPr>
          <p:spPr>
            <a:xfrm>
              <a:off x="-2519364" y="0"/>
              <a:ext cx="7466012" cy="6858000"/>
            </a:xfrm>
            <a:prstGeom prst="roundRect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C123C0B-7E5E-C1E5-6EED-2F55A1E2C5AD}"/>
                </a:ext>
              </a:extLst>
            </p:cNvPr>
            <p:cNvSpPr/>
            <p:nvPr/>
          </p:nvSpPr>
          <p:spPr>
            <a:xfrm>
              <a:off x="4530724" y="3581400"/>
              <a:ext cx="838200" cy="1066800"/>
            </a:xfrm>
            <a:prstGeom prst="roundRect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A960E7-E28E-C810-39A6-6BD2830C367A}"/>
              </a:ext>
            </a:extLst>
          </p:cNvPr>
          <p:cNvGrpSpPr/>
          <p:nvPr/>
        </p:nvGrpSpPr>
        <p:grpSpPr>
          <a:xfrm>
            <a:off x="-3359152" y="0"/>
            <a:ext cx="18064164" cy="6858000"/>
            <a:chOff x="-3359152" y="0"/>
            <a:chExt cx="7889876" cy="6858000"/>
          </a:xfrm>
          <a:solidFill>
            <a:schemeClr val="tx1">
              <a:lumMod val="95000"/>
            </a:schemeClr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B2A8444-66CC-B995-240D-CEABE9598165}"/>
                </a:ext>
              </a:extLst>
            </p:cNvPr>
            <p:cNvSpPr/>
            <p:nvPr/>
          </p:nvSpPr>
          <p:spPr>
            <a:xfrm>
              <a:off x="-3359152" y="0"/>
              <a:ext cx="7466012" cy="6858000"/>
            </a:xfrm>
            <a:prstGeom prst="roundRect">
              <a:avLst/>
            </a:prstGeom>
            <a:grp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B3818D4-EAEC-73A8-6C05-3378BE53B2D8}"/>
                </a:ext>
              </a:extLst>
            </p:cNvPr>
            <p:cNvSpPr/>
            <p:nvPr/>
          </p:nvSpPr>
          <p:spPr>
            <a:xfrm>
              <a:off x="3692524" y="4648200"/>
              <a:ext cx="838200" cy="1066800"/>
            </a:xfrm>
            <a:prstGeom prst="roundRect">
              <a:avLst/>
            </a:prstGeom>
            <a:grp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1FB95B-852F-D93F-F218-6BD9065E4548}"/>
              </a:ext>
            </a:extLst>
          </p:cNvPr>
          <p:cNvGrpSpPr/>
          <p:nvPr/>
        </p:nvGrpSpPr>
        <p:grpSpPr>
          <a:xfrm>
            <a:off x="-4198940" y="0"/>
            <a:ext cx="19056352" cy="6858000"/>
            <a:chOff x="-4198940" y="0"/>
            <a:chExt cx="7891464" cy="68580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8F7AE26-DC51-BBC6-72F0-430E32888AB1}"/>
                </a:ext>
              </a:extLst>
            </p:cNvPr>
            <p:cNvSpPr/>
            <p:nvPr/>
          </p:nvSpPr>
          <p:spPr>
            <a:xfrm>
              <a:off x="-4198940" y="0"/>
              <a:ext cx="7466012" cy="6858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3685F15-8440-4649-199C-9B8F43894491}"/>
                </a:ext>
              </a:extLst>
            </p:cNvPr>
            <p:cNvSpPr/>
            <p:nvPr/>
          </p:nvSpPr>
          <p:spPr>
            <a:xfrm>
              <a:off x="2854324" y="5715000"/>
              <a:ext cx="838200" cy="106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5E2AE29-D5B0-A52D-2E79-21800B925569}"/>
              </a:ext>
            </a:extLst>
          </p:cNvPr>
          <p:cNvSpPr txBox="1"/>
          <p:nvPr/>
        </p:nvSpPr>
        <p:spPr>
          <a:xfrm>
            <a:off x="1936452" y="1270664"/>
            <a:ext cx="83409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6600" b="1" dirty="0">
                <a:solidFill>
                  <a:schemeClr val="accent6"/>
                </a:solidFill>
              </a:rPr>
              <a:t>اتذكرت كتييييير في الكتاب المقدس!</a:t>
            </a:r>
            <a:endParaRPr lang="en-US" sz="6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262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ebsite&#10;&#10;Description automatically generated with low confidence">
            <a:extLst>
              <a:ext uri="{FF2B5EF4-FFF2-40B4-BE49-F238E27FC236}">
                <a16:creationId xmlns:a16="http://schemas.microsoft.com/office/drawing/2014/main" id="{11D1DCAE-A3AE-EABF-9381-05DC1368C3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3588" y="4114800"/>
            <a:ext cx="3100836" cy="31132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FFEF0F-E74E-51C3-EF31-27DC5C3E341B}"/>
              </a:ext>
            </a:extLst>
          </p:cNvPr>
          <p:cNvSpPr txBox="1"/>
          <p:nvPr/>
        </p:nvSpPr>
        <p:spPr>
          <a:xfrm>
            <a:off x="3351212" y="2875002"/>
            <a:ext cx="5486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6600" b="1" dirty="0"/>
              <a:t>مين عرفني!!</a:t>
            </a:r>
          </a:p>
        </p:txBody>
      </p:sp>
    </p:spTree>
    <p:extLst>
      <p:ext uri="{BB962C8B-B14F-4D97-AF65-F5344CB8AC3E}">
        <p14:creationId xmlns:p14="http://schemas.microsoft.com/office/powerpoint/2010/main" val="1157035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insect with long legs&#10;&#10;Description automatically generated">
            <a:extLst>
              <a:ext uri="{FF2B5EF4-FFF2-40B4-BE49-F238E27FC236}">
                <a16:creationId xmlns:a16="http://schemas.microsoft.com/office/drawing/2014/main" id="{6D8B90A5-0406-0BCC-F68C-FE3BF150C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236933"/>
            <a:ext cx="10058400" cy="6384134"/>
          </a:xfrm>
          <a:prstGeom prst="rect">
            <a:avLst/>
          </a:prstGeom>
        </p:spPr>
      </p:pic>
      <p:pic>
        <p:nvPicPr>
          <p:cNvPr id="6" name="Picture 5" descr="Website&#10;&#10;Description automatically generated with low confidence">
            <a:extLst>
              <a:ext uri="{FF2B5EF4-FFF2-40B4-BE49-F238E27FC236}">
                <a16:creationId xmlns:a16="http://schemas.microsoft.com/office/drawing/2014/main" id="{11D1DCAE-A3AE-EABF-9381-05DC1368C3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3588" y="4114800"/>
            <a:ext cx="3100836" cy="31132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FFEF0F-E74E-51C3-EF31-27DC5C3E341B}"/>
              </a:ext>
            </a:extLst>
          </p:cNvPr>
          <p:cNvSpPr txBox="1"/>
          <p:nvPr/>
        </p:nvSpPr>
        <p:spPr>
          <a:xfrm>
            <a:off x="5942013" y="609600"/>
            <a:ext cx="472440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rtl="1"/>
            <a:r>
              <a:rPr lang="ar-EG" sz="8000" b="1" dirty="0"/>
              <a:t>أنا الجراد</a:t>
            </a:r>
          </a:p>
        </p:txBody>
      </p:sp>
    </p:spTree>
    <p:extLst>
      <p:ext uri="{BB962C8B-B14F-4D97-AF65-F5344CB8AC3E}">
        <p14:creationId xmlns:p14="http://schemas.microsoft.com/office/powerpoint/2010/main" val="963583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ebsite&#10;&#10;Description automatically generated with low confidence">
            <a:extLst>
              <a:ext uri="{FF2B5EF4-FFF2-40B4-BE49-F238E27FC236}">
                <a16:creationId xmlns:a16="http://schemas.microsoft.com/office/drawing/2014/main" id="{11D1DCAE-A3AE-EABF-9381-05DC1368C3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3588" y="4114800"/>
            <a:ext cx="3100836" cy="31132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EAC63A-6C8C-0060-F533-061A907571EF}"/>
              </a:ext>
            </a:extLst>
          </p:cNvPr>
          <p:cNvSpPr txBox="1"/>
          <p:nvPr/>
        </p:nvSpPr>
        <p:spPr>
          <a:xfrm>
            <a:off x="781384" y="304800"/>
            <a:ext cx="102108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AE" altLang="en-US" sz="6000" b="1" dirty="0"/>
              <a:t>ويوحنا هذا كان لباسه من وبر الإبل وعلى حقويه منطقة من جلد.</a:t>
            </a:r>
            <a:endParaRPr lang="en-US" altLang="en-US" sz="6000" b="1" dirty="0"/>
          </a:p>
          <a:p>
            <a:pPr algn="r" rtl="1"/>
            <a:r>
              <a:rPr lang="ar-AE" altLang="en-US" sz="6000" b="1" dirty="0"/>
              <a:t>وكان طعامه </a:t>
            </a:r>
            <a:r>
              <a:rPr lang="ar-AE" altLang="en-US" sz="6000" b="1" dirty="0">
                <a:solidFill>
                  <a:schemeClr val="accent4">
                    <a:lumMod val="50000"/>
                  </a:schemeClr>
                </a:solidFill>
              </a:rPr>
              <a:t>جرادا</a:t>
            </a:r>
            <a:r>
              <a:rPr lang="ar-AE" altLang="en-US" sz="6000" b="1" dirty="0"/>
              <a:t> وعسلا بريا. (متى 4:3)</a:t>
            </a:r>
            <a:br>
              <a:rPr lang="ar-AE" altLang="en-US" sz="6000" b="1" dirty="0"/>
            </a:b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961607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site&#10;&#10;Description automatically generated with low confidence">
            <a:extLst>
              <a:ext uri="{FF2B5EF4-FFF2-40B4-BE49-F238E27FC236}">
                <a16:creationId xmlns:a16="http://schemas.microsoft.com/office/drawing/2014/main" id="{08E01BC5-2ADE-C22C-1563-842CEDC7E9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3588" y="4114800"/>
            <a:ext cx="3100836" cy="31132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93C22C-F77C-EB29-9534-1AABF7BE4F86}"/>
              </a:ext>
            </a:extLst>
          </p:cNvPr>
          <p:cNvSpPr txBox="1"/>
          <p:nvPr/>
        </p:nvSpPr>
        <p:spPr>
          <a:xfrm>
            <a:off x="4646612" y="1447800"/>
            <a:ext cx="4343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16600" b="1" dirty="0">
                <a:cs typeface="Akhbar MT" pitchFamily="2" charset="-78"/>
              </a:rPr>
              <a:t>فزورة!</a:t>
            </a:r>
            <a:endParaRPr lang="en-US" sz="16600" b="1" dirty="0">
              <a:cs typeface="Akhbar M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09167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ebsite&#10;&#10;Description automatically generated with low confidence">
            <a:extLst>
              <a:ext uri="{FF2B5EF4-FFF2-40B4-BE49-F238E27FC236}">
                <a16:creationId xmlns:a16="http://schemas.microsoft.com/office/drawing/2014/main" id="{11D1DCAE-A3AE-EABF-9381-05DC1368C3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3588" y="4114800"/>
            <a:ext cx="3100836" cy="31132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2C23BC-FAC7-585E-8AC6-E11011A20978}"/>
              </a:ext>
            </a:extLst>
          </p:cNvPr>
          <p:cNvSpPr txBox="1"/>
          <p:nvPr/>
        </p:nvSpPr>
        <p:spPr>
          <a:xfrm>
            <a:off x="3808412" y="920621"/>
            <a:ext cx="4572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8000" b="1" i="0" dirty="0">
                <a:effectLst/>
              </a:rPr>
              <a:t>1 + 4 = 5</a:t>
            </a:r>
            <a:endParaRPr lang="en-US" sz="8000" b="1" dirty="0">
              <a:effectLst/>
            </a:endParaRPr>
          </a:p>
          <a:p>
            <a:pPr algn="l" rtl="0"/>
            <a:r>
              <a:rPr lang="en-US" sz="8000" b="1" i="0" dirty="0">
                <a:effectLst/>
              </a:rPr>
              <a:t>2 + 5 = 12</a:t>
            </a:r>
            <a:endParaRPr lang="en-US" sz="8000" b="1" dirty="0">
              <a:effectLst/>
            </a:endParaRPr>
          </a:p>
          <a:p>
            <a:pPr algn="l" rtl="0"/>
            <a:r>
              <a:rPr lang="en-US" sz="8000" b="1" i="0" dirty="0">
                <a:effectLst/>
              </a:rPr>
              <a:t>3 + 6 = 21</a:t>
            </a:r>
            <a:endParaRPr lang="en-US" sz="8000" b="1" dirty="0">
              <a:effectLst/>
            </a:endParaRPr>
          </a:p>
          <a:p>
            <a:pPr algn="l" rtl="0"/>
            <a:r>
              <a:rPr lang="en-US" sz="8000" b="1" i="0" dirty="0">
                <a:effectLst/>
              </a:rPr>
              <a:t>8 + 11 = ?</a:t>
            </a:r>
            <a:endParaRPr lang="en-US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8620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ebsite&#10;&#10;Description automatically generated with low confidence">
            <a:extLst>
              <a:ext uri="{FF2B5EF4-FFF2-40B4-BE49-F238E27FC236}">
                <a16:creationId xmlns:a16="http://schemas.microsoft.com/office/drawing/2014/main" id="{11D1DCAE-A3AE-EABF-9381-05DC1368C3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3588" y="4114800"/>
            <a:ext cx="3100836" cy="31132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2C23BC-FAC7-585E-8AC6-E11011A20978}"/>
              </a:ext>
            </a:extLst>
          </p:cNvPr>
          <p:cNvSpPr txBox="1"/>
          <p:nvPr/>
        </p:nvSpPr>
        <p:spPr>
          <a:xfrm>
            <a:off x="1370012" y="0"/>
            <a:ext cx="4572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8000" b="1" i="0" dirty="0">
                <a:effectLst/>
              </a:rPr>
              <a:t>1 + 4 = 5</a:t>
            </a:r>
            <a:endParaRPr lang="en-US" sz="8000" b="1" dirty="0">
              <a:effectLst/>
            </a:endParaRPr>
          </a:p>
          <a:p>
            <a:pPr algn="l" rtl="0"/>
            <a:r>
              <a:rPr lang="en-US" sz="8000" b="1" i="0" dirty="0">
                <a:effectLst/>
              </a:rPr>
              <a:t>2 + 5 = 12</a:t>
            </a:r>
            <a:endParaRPr lang="en-US" sz="8000" b="1" dirty="0">
              <a:effectLst/>
            </a:endParaRPr>
          </a:p>
          <a:p>
            <a:pPr algn="l" rtl="0"/>
            <a:r>
              <a:rPr lang="en-US" sz="8000" b="1" i="0" dirty="0">
                <a:effectLst/>
              </a:rPr>
              <a:t>3 + 6 = 21</a:t>
            </a:r>
            <a:endParaRPr lang="en-US" sz="8000" b="1" dirty="0">
              <a:effectLst/>
            </a:endParaRPr>
          </a:p>
          <a:p>
            <a:pPr algn="l" rtl="0"/>
            <a:r>
              <a:rPr lang="en-US" sz="8000" b="1" i="0" dirty="0">
                <a:effectLst/>
              </a:rPr>
              <a:t>8 + 11 = ?</a:t>
            </a:r>
            <a:endParaRPr lang="en-US" sz="8000" b="1" dirty="0"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578BAF-C5FA-5E8E-38C5-CD53D1E1980A}"/>
              </a:ext>
            </a:extLst>
          </p:cNvPr>
          <p:cNvSpPr txBox="1"/>
          <p:nvPr/>
        </p:nvSpPr>
        <p:spPr>
          <a:xfrm>
            <a:off x="5789612" y="0"/>
            <a:ext cx="62484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</a:rPr>
              <a:t>1 * 4 + 1 = 5</a:t>
            </a:r>
          </a:p>
          <a:p>
            <a:r>
              <a:rPr lang="en-US" sz="8000" b="1" dirty="0">
                <a:solidFill>
                  <a:schemeClr val="accent2"/>
                </a:solidFill>
              </a:rPr>
              <a:t>2 * 5 + 2 </a:t>
            </a:r>
            <a:r>
              <a:rPr lang="en-US" sz="8800" b="1" dirty="0">
                <a:solidFill>
                  <a:schemeClr val="accent2"/>
                </a:solidFill>
              </a:rPr>
              <a:t>= 12</a:t>
            </a:r>
          </a:p>
          <a:p>
            <a:r>
              <a:rPr lang="en-US" sz="8800" b="1" dirty="0">
                <a:solidFill>
                  <a:schemeClr val="accent2"/>
                </a:solidFill>
              </a:rPr>
              <a:t>3 * 6 + 3 = 21</a:t>
            </a:r>
          </a:p>
          <a:p>
            <a:r>
              <a:rPr lang="en-US" sz="8800" b="1" dirty="0">
                <a:solidFill>
                  <a:schemeClr val="accent2"/>
                </a:solidFill>
              </a:rPr>
              <a:t>8 * 11 + 8 =</a:t>
            </a:r>
          </a:p>
          <a:p>
            <a:r>
              <a:rPr lang="en-US" sz="8800" b="1" dirty="0">
                <a:solidFill>
                  <a:schemeClr val="accent2"/>
                </a:solidFill>
              </a:rPr>
              <a:t>96</a:t>
            </a:r>
            <a:endParaRPr lang="en-US" sz="8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680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ebsite&#10;&#10;Description automatically generated with low confidence">
            <a:extLst>
              <a:ext uri="{FF2B5EF4-FFF2-40B4-BE49-F238E27FC236}">
                <a16:creationId xmlns:a16="http://schemas.microsoft.com/office/drawing/2014/main" id="{11D1DCAE-A3AE-EABF-9381-05DC1368C3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3588" y="4114800"/>
            <a:ext cx="3100836" cy="31132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FFEF0F-E74E-51C3-EF31-27DC5C3E341B}"/>
              </a:ext>
            </a:extLst>
          </p:cNvPr>
          <p:cNvSpPr txBox="1"/>
          <p:nvPr/>
        </p:nvSpPr>
        <p:spPr>
          <a:xfrm>
            <a:off x="2513012" y="121920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4800" b="1" dirty="0"/>
              <a:t>1. </a:t>
            </a:r>
            <a:r>
              <a:rPr lang="en-US" sz="4800" b="1" dirty="0"/>
              <a:t>WWW</a:t>
            </a:r>
            <a:r>
              <a:rPr lang="ar-EG" sz="4800" b="1" dirty="0"/>
              <a:t> اختصار ل ايه؟</a:t>
            </a:r>
          </a:p>
          <a:p>
            <a:pPr algn="r" rtl="1"/>
            <a:r>
              <a:rPr lang="ar-EG" sz="4800" b="1" dirty="0"/>
              <a:t> </a:t>
            </a:r>
            <a:r>
              <a:rPr lang="ar-EG" sz="4800" dirty="0"/>
              <a:t>(اللي بتبقي قبل اسم الموقع)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12921-9157-4424-1210-F8B9CA1207A1}"/>
              </a:ext>
            </a:extLst>
          </p:cNvPr>
          <p:cNvSpPr txBox="1"/>
          <p:nvPr/>
        </p:nvSpPr>
        <p:spPr>
          <a:xfrm>
            <a:off x="4265612" y="3276600"/>
            <a:ext cx="640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1"/>
                </a:solidFill>
              </a:rPr>
              <a:t>World Wide Web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41000">
              <a:schemeClr val="bg2"/>
            </a:gs>
            <a:gs pos="0">
              <a:schemeClr val="bg2">
                <a:lumMod val="60000"/>
                <a:lumOff val="4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3795" y="1752600"/>
            <a:ext cx="4926436" cy="1136651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1012" y="2889251"/>
            <a:ext cx="2792836" cy="508000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Mina Morcos</a:t>
            </a:r>
          </a:p>
        </p:txBody>
      </p:sp>
      <p:pic>
        <p:nvPicPr>
          <p:cNvPr id="4" name="Picture 3" descr="Website&#10;&#10;Description automatically generated with low confidence">
            <a:extLst>
              <a:ext uri="{FF2B5EF4-FFF2-40B4-BE49-F238E27FC236}">
                <a16:creationId xmlns:a16="http://schemas.microsoft.com/office/drawing/2014/main" id="{47D574D5-4D92-5A9F-7528-D4058A77D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1752600"/>
            <a:ext cx="5756227" cy="577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7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ebsite&#10;&#10;Description automatically generated with low confidence">
            <a:extLst>
              <a:ext uri="{FF2B5EF4-FFF2-40B4-BE49-F238E27FC236}">
                <a16:creationId xmlns:a16="http://schemas.microsoft.com/office/drawing/2014/main" id="{11D1DCAE-A3AE-EABF-9381-05DC1368C3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3588" y="4114800"/>
            <a:ext cx="3100836" cy="31132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FFEF0F-E74E-51C3-EF31-27DC5C3E341B}"/>
              </a:ext>
            </a:extLst>
          </p:cNvPr>
          <p:cNvSpPr txBox="1"/>
          <p:nvPr/>
        </p:nvSpPr>
        <p:spPr>
          <a:xfrm>
            <a:off x="2513012" y="12192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4800" b="1" dirty="0"/>
              <a:t>2. ما هي فوبيا </a:t>
            </a:r>
            <a:r>
              <a:rPr lang="en-US" sz="4800" b="1" dirty="0"/>
              <a:t>Cynophobia</a:t>
            </a:r>
            <a:endParaRPr lang="ar-EG" sz="4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12921-9157-4424-1210-F8B9CA1207A1}"/>
              </a:ext>
            </a:extLst>
          </p:cNvPr>
          <p:cNvSpPr txBox="1"/>
          <p:nvPr/>
        </p:nvSpPr>
        <p:spPr>
          <a:xfrm>
            <a:off x="4265612" y="3276600"/>
            <a:ext cx="708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6600" b="1" dirty="0">
                <a:solidFill>
                  <a:schemeClr val="accent1"/>
                </a:solidFill>
              </a:rPr>
              <a:t>الخوف من الكلاب</a:t>
            </a:r>
            <a:endParaRPr lang="en-US" sz="6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162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ebsite&#10;&#10;Description automatically generated with low confidence">
            <a:extLst>
              <a:ext uri="{FF2B5EF4-FFF2-40B4-BE49-F238E27FC236}">
                <a16:creationId xmlns:a16="http://schemas.microsoft.com/office/drawing/2014/main" id="{11D1DCAE-A3AE-EABF-9381-05DC1368C3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3588" y="4114800"/>
            <a:ext cx="3100836" cy="31132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FFEF0F-E74E-51C3-EF31-27DC5C3E341B}"/>
              </a:ext>
            </a:extLst>
          </p:cNvPr>
          <p:cNvSpPr txBox="1"/>
          <p:nvPr/>
        </p:nvSpPr>
        <p:spPr>
          <a:xfrm>
            <a:off x="2513012" y="12192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4800" b="1" dirty="0"/>
              <a:t>3. العنكبوت عنده كام رجل؟</a:t>
            </a:r>
            <a:endParaRPr lang="en-US" sz="4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12921-9157-4424-1210-F8B9CA1207A1}"/>
              </a:ext>
            </a:extLst>
          </p:cNvPr>
          <p:cNvSpPr txBox="1"/>
          <p:nvPr/>
        </p:nvSpPr>
        <p:spPr>
          <a:xfrm>
            <a:off x="7237412" y="3200400"/>
            <a:ext cx="320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6600" b="1" dirty="0">
                <a:solidFill>
                  <a:schemeClr val="accent1"/>
                </a:solidFill>
              </a:rPr>
              <a:t>8 أرجل</a:t>
            </a:r>
            <a:endParaRPr lang="en-US" sz="6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89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ebsite&#10;&#10;Description automatically generated with low confidence">
            <a:extLst>
              <a:ext uri="{FF2B5EF4-FFF2-40B4-BE49-F238E27FC236}">
                <a16:creationId xmlns:a16="http://schemas.microsoft.com/office/drawing/2014/main" id="{11D1DCAE-A3AE-EABF-9381-05DC1368C3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3588" y="4114800"/>
            <a:ext cx="3100836" cy="31132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FFEF0F-E74E-51C3-EF31-27DC5C3E341B}"/>
              </a:ext>
            </a:extLst>
          </p:cNvPr>
          <p:cNvSpPr txBox="1"/>
          <p:nvPr/>
        </p:nvSpPr>
        <p:spPr>
          <a:xfrm>
            <a:off x="2055812" y="228600"/>
            <a:ext cx="8610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EG" sz="4800" b="1" dirty="0"/>
              <a:t>4. أنا اول قاتل في الكتاب</a:t>
            </a:r>
          </a:p>
          <a:p>
            <a:pPr algn="r" rtl="1">
              <a:lnSpc>
                <a:spcPct val="150000"/>
              </a:lnSpc>
            </a:pPr>
            <a:r>
              <a:rPr lang="ar-EG" sz="4800" b="1" dirty="0"/>
              <a:t>    والمقتول أعز الأحباب</a:t>
            </a:r>
          </a:p>
          <a:p>
            <a:pPr algn="r" rtl="1">
              <a:lnSpc>
                <a:spcPct val="150000"/>
              </a:lnSpc>
            </a:pPr>
            <a:r>
              <a:rPr lang="ar-EG" sz="4800" b="1" dirty="0"/>
              <a:t>    وسألني عليه رب الأرباب</a:t>
            </a:r>
          </a:p>
          <a:p>
            <a:pPr algn="r" rtl="1">
              <a:lnSpc>
                <a:spcPct val="150000"/>
              </a:lnSpc>
            </a:pPr>
            <a:r>
              <a:rPr lang="ar-EG" sz="4800" b="1" dirty="0"/>
              <a:t>    قلت له انا مش بواب</a:t>
            </a:r>
          </a:p>
          <a:p>
            <a:pPr algn="r" rtl="1"/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12921-9157-4424-1210-F8B9CA1207A1}"/>
              </a:ext>
            </a:extLst>
          </p:cNvPr>
          <p:cNvSpPr txBox="1"/>
          <p:nvPr/>
        </p:nvSpPr>
        <p:spPr>
          <a:xfrm>
            <a:off x="7085012" y="4937581"/>
            <a:ext cx="320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6600" b="1" dirty="0">
                <a:solidFill>
                  <a:schemeClr val="accent1"/>
                </a:solidFill>
              </a:rPr>
              <a:t>قايين</a:t>
            </a:r>
            <a:endParaRPr lang="en-US" sz="6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453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site&#10;&#10;Description automatically generated with low confidence">
            <a:extLst>
              <a:ext uri="{FF2B5EF4-FFF2-40B4-BE49-F238E27FC236}">
                <a16:creationId xmlns:a16="http://schemas.microsoft.com/office/drawing/2014/main" id="{08E01BC5-2ADE-C22C-1563-842CEDC7E9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3588" y="4114800"/>
            <a:ext cx="3100836" cy="31132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EE6872-3ECF-4BE1-CBEF-3A18497F96C0}"/>
              </a:ext>
            </a:extLst>
          </p:cNvPr>
          <p:cNvSpPr txBox="1"/>
          <p:nvPr/>
        </p:nvSpPr>
        <p:spPr>
          <a:xfrm>
            <a:off x="4494212" y="1447800"/>
            <a:ext cx="4495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16600" b="1" dirty="0">
                <a:solidFill>
                  <a:schemeClr val="accent5"/>
                </a:solidFill>
                <a:cs typeface="DecoType Naskh Variants" panose="02010400000000000000" pitchFamily="2" charset="-78"/>
              </a:rPr>
              <a:t>من أنا؟</a:t>
            </a:r>
            <a:endParaRPr lang="en-US" sz="16600" b="1" dirty="0">
              <a:solidFill>
                <a:schemeClr val="accent5"/>
              </a:solidFill>
              <a:cs typeface="DecoType Naskh Variants" panose="0201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D67CE21-7608-08CD-375C-22C4FA5112A9}"/>
              </a:ext>
            </a:extLst>
          </p:cNvPr>
          <p:cNvGrpSpPr/>
          <p:nvPr/>
        </p:nvGrpSpPr>
        <p:grpSpPr>
          <a:xfrm>
            <a:off x="0" y="0"/>
            <a:ext cx="7923212" cy="6858000"/>
            <a:chOff x="0" y="0"/>
            <a:chExt cx="7883524" cy="6858000"/>
          </a:xfrm>
          <a:solidFill>
            <a:schemeClr val="tx1">
              <a:lumMod val="50000"/>
            </a:schemeClr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B5FE6C2-5447-CA9B-DF12-BDADA6789BB5}"/>
                </a:ext>
              </a:extLst>
            </p:cNvPr>
            <p:cNvSpPr/>
            <p:nvPr/>
          </p:nvSpPr>
          <p:spPr>
            <a:xfrm>
              <a:off x="0" y="0"/>
              <a:ext cx="7466012" cy="6858000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204DD43-7AA3-0F62-9961-14DC782B6C32}"/>
                </a:ext>
              </a:extLst>
            </p:cNvPr>
            <p:cNvSpPr/>
            <p:nvPr/>
          </p:nvSpPr>
          <p:spPr>
            <a:xfrm>
              <a:off x="7045324" y="381000"/>
              <a:ext cx="838200" cy="1066800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19149F9-4A63-2648-EB0D-8C4119C7994C}"/>
              </a:ext>
            </a:extLst>
          </p:cNvPr>
          <p:cNvGrpSpPr/>
          <p:nvPr/>
        </p:nvGrpSpPr>
        <p:grpSpPr>
          <a:xfrm>
            <a:off x="-844552" y="0"/>
            <a:ext cx="7885112" cy="6858000"/>
            <a:chOff x="-844552" y="0"/>
            <a:chExt cx="7885112" cy="6858000"/>
          </a:xfrm>
          <a:solidFill>
            <a:schemeClr val="tx1">
              <a:lumMod val="65000"/>
            </a:schemeClr>
          </a:solidFill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4DD6492-3B3B-072F-1E58-DCC8B078F0E2}"/>
                </a:ext>
              </a:extLst>
            </p:cNvPr>
            <p:cNvSpPr/>
            <p:nvPr/>
          </p:nvSpPr>
          <p:spPr>
            <a:xfrm>
              <a:off x="-844552" y="0"/>
              <a:ext cx="7466012" cy="6858000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6AB27FD-8527-B65D-3320-993D35C110DA}"/>
                </a:ext>
              </a:extLst>
            </p:cNvPr>
            <p:cNvSpPr/>
            <p:nvPr/>
          </p:nvSpPr>
          <p:spPr>
            <a:xfrm>
              <a:off x="6202360" y="1447800"/>
              <a:ext cx="838200" cy="1066800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04A1D12-CA78-EF9E-961D-E97BEC1B0E38}"/>
              </a:ext>
            </a:extLst>
          </p:cNvPr>
          <p:cNvGrpSpPr/>
          <p:nvPr/>
        </p:nvGrpSpPr>
        <p:grpSpPr>
          <a:xfrm>
            <a:off x="-1679576" y="0"/>
            <a:ext cx="7886700" cy="6858000"/>
            <a:chOff x="-1679576" y="0"/>
            <a:chExt cx="7886700" cy="6858000"/>
          </a:xfrm>
          <a:solidFill>
            <a:schemeClr val="tx1">
              <a:lumMod val="75000"/>
            </a:schemeClr>
          </a:solid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2F22B93-2003-3C1D-9D07-0905A733D6ED}"/>
                </a:ext>
              </a:extLst>
            </p:cNvPr>
            <p:cNvSpPr/>
            <p:nvPr/>
          </p:nvSpPr>
          <p:spPr>
            <a:xfrm>
              <a:off x="-1679576" y="0"/>
              <a:ext cx="7466012" cy="6858000"/>
            </a:xfrm>
            <a:prstGeom prst="roundRect">
              <a:avLst/>
            </a:prstGeom>
            <a:grp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001C5C2-CACC-2138-F0D7-77EA5D045D8D}"/>
                </a:ext>
              </a:extLst>
            </p:cNvPr>
            <p:cNvSpPr/>
            <p:nvPr/>
          </p:nvSpPr>
          <p:spPr>
            <a:xfrm>
              <a:off x="5368924" y="2514600"/>
              <a:ext cx="838200" cy="1066800"/>
            </a:xfrm>
            <a:prstGeom prst="roundRect">
              <a:avLst/>
            </a:prstGeom>
            <a:grp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C865AED-F4AF-AC8A-5987-E867DE2D103C}"/>
              </a:ext>
            </a:extLst>
          </p:cNvPr>
          <p:cNvGrpSpPr/>
          <p:nvPr/>
        </p:nvGrpSpPr>
        <p:grpSpPr>
          <a:xfrm>
            <a:off x="-2519364" y="0"/>
            <a:ext cx="7888288" cy="6858000"/>
            <a:chOff x="-2519364" y="0"/>
            <a:chExt cx="7888288" cy="6858000"/>
          </a:xfrm>
          <a:solidFill>
            <a:schemeClr val="tx1">
              <a:lumMod val="85000"/>
            </a:schemeClr>
          </a:solidFill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C971668-F1C9-1FDD-241C-CC7F185ED782}"/>
                </a:ext>
              </a:extLst>
            </p:cNvPr>
            <p:cNvSpPr/>
            <p:nvPr/>
          </p:nvSpPr>
          <p:spPr>
            <a:xfrm>
              <a:off x="-2519364" y="0"/>
              <a:ext cx="7466012" cy="6858000"/>
            </a:xfrm>
            <a:prstGeom prst="roundRect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C123C0B-7E5E-C1E5-6EED-2F55A1E2C5AD}"/>
                </a:ext>
              </a:extLst>
            </p:cNvPr>
            <p:cNvSpPr/>
            <p:nvPr/>
          </p:nvSpPr>
          <p:spPr>
            <a:xfrm>
              <a:off x="4530724" y="3581400"/>
              <a:ext cx="838200" cy="1066800"/>
            </a:xfrm>
            <a:prstGeom prst="roundRect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A960E7-E28E-C810-39A6-6BD2830C367A}"/>
              </a:ext>
            </a:extLst>
          </p:cNvPr>
          <p:cNvGrpSpPr/>
          <p:nvPr/>
        </p:nvGrpSpPr>
        <p:grpSpPr>
          <a:xfrm>
            <a:off x="-3359152" y="0"/>
            <a:ext cx="7889876" cy="6858000"/>
            <a:chOff x="-3359152" y="0"/>
            <a:chExt cx="7889876" cy="6858000"/>
          </a:xfrm>
          <a:solidFill>
            <a:schemeClr val="tx1">
              <a:lumMod val="95000"/>
            </a:schemeClr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B2A8444-66CC-B995-240D-CEABE9598165}"/>
                </a:ext>
              </a:extLst>
            </p:cNvPr>
            <p:cNvSpPr/>
            <p:nvPr/>
          </p:nvSpPr>
          <p:spPr>
            <a:xfrm>
              <a:off x="-3359152" y="0"/>
              <a:ext cx="7466012" cy="6858000"/>
            </a:xfrm>
            <a:prstGeom prst="roundRect">
              <a:avLst/>
            </a:prstGeom>
            <a:grp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B3818D4-EAEC-73A8-6C05-3378BE53B2D8}"/>
                </a:ext>
              </a:extLst>
            </p:cNvPr>
            <p:cNvSpPr/>
            <p:nvPr/>
          </p:nvSpPr>
          <p:spPr>
            <a:xfrm>
              <a:off x="3692524" y="4648200"/>
              <a:ext cx="838200" cy="1066800"/>
            </a:xfrm>
            <a:prstGeom prst="roundRect">
              <a:avLst/>
            </a:prstGeom>
            <a:grp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D375CFB-2F29-BCAB-0D31-BF72ABA48312}"/>
              </a:ext>
            </a:extLst>
          </p:cNvPr>
          <p:cNvGrpSpPr/>
          <p:nvPr/>
        </p:nvGrpSpPr>
        <p:grpSpPr>
          <a:xfrm>
            <a:off x="-4198940" y="0"/>
            <a:ext cx="7891464" cy="6858000"/>
            <a:chOff x="-4198940" y="0"/>
            <a:chExt cx="7891464" cy="6858000"/>
          </a:xfrm>
          <a:solidFill>
            <a:schemeClr val="bg1"/>
          </a:solidFill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8F7AE26-DC51-BBC6-72F0-430E32888AB1}"/>
                </a:ext>
              </a:extLst>
            </p:cNvPr>
            <p:cNvSpPr/>
            <p:nvPr/>
          </p:nvSpPr>
          <p:spPr>
            <a:xfrm>
              <a:off x="-4198940" y="0"/>
              <a:ext cx="7466012" cy="6858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3685F15-8440-4649-199C-9B8F43894491}"/>
                </a:ext>
              </a:extLst>
            </p:cNvPr>
            <p:cNvSpPr/>
            <p:nvPr/>
          </p:nvSpPr>
          <p:spPr>
            <a:xfrm>
              <a:off x="2854324" y="5715000"/>
              <a:ext cx="838200" cy="10668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397819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D67CE21-7608-08CD-375C-22C4FA5112A9}"/>
              </a:ext>
            </a:extLst>
          </p:cNvPr>
          <p:cNvGrpSpPr/>
          <p:nvPr/>
        </p:nvGrpSpPr>
        <p:grpSpPr>
          <a:xfrm>
            <a:off x="0" y="0"/>
            <a:ext cx="14095412" cy="6858000"/>
            <a:chOff x="0" y="0"/>
            <a:chExt cx="7883524" cy="6858000"/>
          </a:xfrm>
          <a:solidFill>
            <a:schemeClr val="tx1">
              <a:lumMod val="50000"/>
            </a:schemeClr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B5FE6C2-5447-CA9B-DF12-BDADA6789BB5}"/>
                </a:ext>
              </a:extLst>
            </p:cNvPr>
            <p:cNvSpPr/>
            <p:nvPr/>
          </p:nvSpPr>
          <p:spPr>
            <a:xfrm>
              <a:off x="0" y="0"/>
              <a:ext cx="7466012" cy="6858000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204DD43-7AA3-0F62-9961-14DC782B6C32}"/>
                </a:ext>
              </a:extLst>
            </p:cNvPr>
            <p:cNvSpPr/>
            <p:nvPr/>
          </p:nvSpPr>
          <p:spPr>
            <a:xfrm>
              <a:off x="7045324" y="381000"/>
              <a:ext cx="838200" cy="1066800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19149F9-4A63-2648-EB0D-8C4119C7994C}"/>
              </a:ext>
            </a:extLst>
          </p:cNvPr>
          <p:cNvGrpSpPr/>
          <p:nvPr/>
        </p:nvGrpSpPr>
        <p:grpSpPr>
          <a:xfrm>
            <a:off x="-844552" y="0"/>
            <a:ext cx="7885112" cy="6858000"/>
            <a:chOff x="-844552" y="0"/>
            <a:chExt cx="7885112" cy="6858000"/>
          </a:xfrm>
          <a:solidFill>
            <a:schemeClr val="tx1">
              <a:lumMod val="65000"/>
            </a:schemeClr>
          </a:solidFill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4DD6492-3B3B-072F-1E58-DCC8B078F0E2}"/>
                </a:ext>
              </a:extLst>
            </p:cNvPr>
            <p:cNvSpPr/>
            <p:nvPr/>
          </p:nvSpPr>
          <p:spPr>
            <a:xfrm>
              <a:off x="-844552" y="0"/>
              <a:ext cx="7466012" cy="6858000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6AB27FD-8527-B65D-3320-993D35C110DA}"/>
                </a:ext>
              </a:extLst>
            </p:cNvPr>
            <p:cNvSpPr/>
            <p:nvPr/>
          </p:nvSpPr>
          <p:spPr>
            <a:xfrm>
              <a:off x="6202360" y="1447800"/>
              <a:ext cx="838200" cy="1066800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04A1D12-CA78-EF9E-961D-E97BEC1B0E38}"/>
              </a:ext>
            </a:extLst>
          </p:cNvPr>
          <p:cNvGrpSpPr/>
          <p:nvPr/>
        </p:nvGrpSpPr>
        <p:grpSpPr>
          <a:xfrm>
            <a:off x="-1679576" y="0"/>
            <a:ext cx="7886700" cy="6858000"/>
            <a:chOff x="-1679576" y="0"/>
            <a:chExt cx="7886700" cy="6858000"/>
          </a:xfrm>
          <a:solidFill>
            <a:schemeClr val="tx1">
              <a:lumMod val="75000"/>
            </a:schemeClr>
          </a:solid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2F22B93-2003-3C1D-9D07-0905A733D6ED}"/>
                </a:ext>
              </a:extLst>
            </p:cNvPr>
            <p:cNvSpPr/>
            <p:nvPr/>
          </p:nvSpPr>
          <p:spPr>
            <a:xfrm>
              <a:off x="-1679576" y="0"/>
              <a:ext cx="7466012" cy="6858000"/>
            </a:xfrm>
            <a:prstGeom prst="roundRect">
              <a:avLst/>
            </a:prstGeom>
            <a:grp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001C5C2-CACC-2138-F0D7-77EA5D045D8D}"/>
                </a:ext>
              </a:extLst>
            </p:cNvPr>
            <p:cNvSpPr/>
            <p:nvPr/>
          </p:nvSpPr>
          <p:spPr>
            <a:xfrm>
              <a:off x="5368924" y="2514600"/>
              <a:ext cx="838200" cy="1066800"/>
            </a:xfrm>
            <a:prstGeom prst="roundRect">
              <a:avLst/>
            </a:prstGeom>
            <a:grp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C865AED-F4AF-AC8A-5987-E867DE2D103C}"/>
              </a:ext>
            </a:extLst>
          </p:cNvPr>
          <p:cNvGrpSpPr/>
          <p:nvPr/>
        </p:nvGrpSpPr>
        <p:grpSpPr>
          <a:xfrm>
            <a:off x="-2519364" y="0"/>
            <a:ext cx="7888288" cy="6858000"/>
            <a:chOff x="-2519364" y="0"/>
            <a:chExt cx="7888288" cy="6858000"/>
          </a:xfrm>
          <a:solidFill>
            <a:schemeClr val="tx1">
              <a:lumMod val="85000"/>
            </a:schemeClr>
          </a:solidFill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C971668-F1C9-1FDD-241C-CC7F185ED782}"/>
                </a:ext>
              </a:extLst>
            </p:cNvPr>
            <p:cNvSpPr/>
            <p:nvPr/>
          </p:nvSpPr>
          <p:spPr>
            <a:xfrm>
              <a:off x="-2519364" y="0"/>
              <a:ext cx="7466012" cy="6858000"/>
            </a:xfrm>
            <a:prstGeom prst="roundRect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C123C0B-7E5E-C1E5-6EED-2F55A1E2C5AD}"/>
                </a:ext>
              </a:extLst>
            </p:cNvPr>
            <p:cNvSpPr/>
            <p:nvPr/>
          </p:nvSpPr>
          <p:spPr>
            <a:xfrm>
              <a:off x="4530724" y="3581400"/>
              <a:ext cx="838200" cy="1066800"/>
            </a:xfrm>
            <a:prstGeom prst="roundRect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A960E7-E28E-C810-39A6-6BD2830C367A}"/>
              </a:ext>
            </a:extLst>
          </p:cNvPr>
          <p:cNvGrpSpPr/>
          <p:nvPr/>
        </p:nvGrpSpPr>
        <p:grpSpPr>
          <a:xfrm>
            <a:off x="-3359152" y="0"/>
            <a:ext cx="7889876" cy="6858000"/>
            <a:chOff x="-3359152" y="0"/>
            <a:chExt cx="7889876" cy="6858000"/>
          </a:xfrm>
          <a:solidFill>
            <a:schemeClr val="tx1">
              <a:lumMod val="95000"/>
            </a:schemeClr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B2A8444-66CC-B995-240D-CEABE9598165}"/>
                </a:ext>
              </a:extLst>
            </p:cNvPr>
            <p:cNvSpPr/>
            <p:nvPr/>
          </p:nvSpPr>
          <p:spPr>
            <a:xfrm>
              <a:off x="-3359152" y="0"/>
              <a:ext cx="7466012" cy="6858000"/>
            </a:xfrm>
            <a:prstGeom prst="roundRect">
              <a:avLst/>
            </a:prstGeom>
            <a:grp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B3818D4-EAEC-73A8-6C05-3378BE53B2D8}"/>
                </a:ext>
              </a:extLst>
            </p:cNvPr>
            <p:cNvSpPr/>
            <p:nvPr/>
          </p:nvSpPr>
          <p:spPr>
            <a:xfrm>
              <a:off x="3692524" y="4648200"/>
              <a:ext cx="838200" cy="1066800"/>
            </a:xfrm>
            <a:prstGeom prst="roundRect">
              <a:avLst/>
            </a:prstGeom>
            <a:grp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D375CFB-2F29-BCAB-0D31-BF72ABA48312}"/>
              </a:ext>
            </a:extLst>
          </p:cNvPr>
          <p:cNvGrpSpPr/>
          <p:nvPr/>
        </p:nvGrpSpPr>
        <p:grpSpPr>
          <a:xfrm>
            <a:off x="-4198940" y="0"/>
            <a:ext cx="7891464" cy="6858000"/>
            <a:chOff x="-4198940" y="0"/>
            <a:chExt cx="7891464" cy="6858000"/>
          </a:xfrm>
          <a:solidFill>
            <a:schemeClr val="bg1"/>
          </a:solidFill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8F7AE26-DC51-BBC6-72F0-430E32888AB1}"/>
                </a:ext>
              </a:extLst>
            </p:cNvPr>
            <p:cNvSpPr/>
            <p:nvPr/>
          </p:nvSpPr>
          <p:spPr>
            <a:xfrm>
              <a:off x="-4198940" y="0"/>
              <a:ext cx="7466012" cy="6858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3685F15-8440-4649-199C-9B8F43894491}"/>
                </a:ext>
              </a:extLst>
            </p:cNvPr>
            <p:cNvSpPr/>
            <p:nvPr/>
          </p:nvSpPr>
          <p:spPr>
            <a:xfrm>
              <a:off x="2854324" y="5715000"/>
              <a:ext cx="838200" cy="10668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145D634-FBB0-AC8D-F8F4-2A31136C1D00}"/>
              </a:ext>
            </a:extLst>
          </p:cNvPr>
          <p:cNvSpPr txBox="1"/>
          <p:nvPr/>
        </p:nvSpPr>
        <p:spPr>
          <a:xfrm>
            <a:off x="7190195" y="1295400"/>
            <a:ext cx="40992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6600" b="1" dirty="0">
                <a:solidFill>
                  <a:schemeClr val="accent6">
                    <a:lumMod val="50000"/>
                  </a:schemeClr>
                </a:solidFill>
              </a:rPr>
              <a:t>انا حشرة</a:t>
            </a:r>
            <a:endParaRPr lang="en-US" sz="6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4" name="Picture 33" descr="A group of insects with words&#10;&#10;Description automatically generated">
            <a:extLst>
              <a:ext uri="{FF2B5EF4-FFF2-40B4-BE49-F238E27FC236}">
                <a16:creationId xmlns:a16="http://schemas.microsoft.com/office/drawing/2014/main" id="{47FC97F1-DF33-8168-BF2F-7A2E569962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1" r="3462" b="4445"/>
          <a:stretch/>
        </p:blipFill>
        <p:spPr>
          <a:xfrm>
            <a:off x="6828416" y="2663904"/>
            <a:ext cx="5094316" cy="358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1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E145D634-FBB0-AC8D-F8F4-2A31136C1D00}"/>
              </a:ext>
            </a:extLst>
          </p:cNvPr>
          <p:cNvSpPr txBox="1"/>
          <p:nvPr/>
        </p:nvSpPr>
        <p:spPr>
          <a:xfrm>
            <a:off x="7190195" y="1295400"/>
            <a:ext cx="40992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6600" b="1" dirty="0"/>
              <a:t>انا حشرة</a:t>
            </a:r>
            <a:endParaRPr lang="en-US" sz="6600" b="1" dirty="0"/>
          </a:p>
        </p:txBody>
      </p:sp>
      <p:pic>
        <p:nvPicPr>
          <p:cNvPr id="34" name="Picture 33" descr="A group of insects with words&#10;&#10;Description automatically generated">
            <a:extLst>
              <a:ext uri="{FF2B5EF4-FFF2-40B4-BE49-F238E27FC236}">
                <a16:creationId xmlns:a16="http://schemas.microsoft.com/office/drawing/2014/main" id="{47FC97F1-DF33-8168-BF2F-7A2E569962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1" r="3462" b="4445"/>
          <a:stretch/>
        </p:blipFill>
        <p:spPr>
          <a:xfrm>
            <a:off x="6828416" y="2663904"/>
            <a:ext cx="5094316" cy="358449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D67CE21-7608-08CD-375C-22C4FA5112A9}"/>
              </a:ext>
            </a:extLst>
          </p:cNvPr>
          <p:cNvGrpSpPr/>
          <p:nvPr/>
        </p:nvGrpSpPr>
        <p:grpSpPr>
          <a:xfrm>
            <a:off x="0" y="0"/>
            <a:ext cx="14095412" cy="6858000"/>
            <a:chOff x="0" y="0"/>
            <a:chExt cx="7883524" cy="6858000"/>
          </a:xfrm>
          <a:solidFill>
            <a:schemeClr val="tx1">
              <a:lumMod val="50000"/>
            </a:schemeClr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B5FE6C2-5447-CA9B-DF12-BDADA6789BB5}"/>
                </a:ext>
              </a:extLst>
            </p:cNvPr>
            <p:cNvSpPr/>
            <p:nvPr/>
          </p:nvSpPr>
          <p:spPr>
            <a:xfrm>
              <a:off x="0" y="0"/>
              <a:ext cx="7466012" cy="6858000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204DD43-7AA3-0F62-9961-14DC782B6C32}"/>
                </a:ext>
              </a:extLst>
            </p:cNvPr>
            <p:cNvSpPr/>
            <p:nvPr/>
          </p:nvSpPr>
          <p:spPr>
            <a:xfrm>
              <a:off x="7045324" y="381000"/>
              <a:ext cx="838200" cy="1066800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19149F9-4A63-2648-EB0D-8C4119C7994C}"/>
              </a:ext>
            </a:extLst>
          </p:cNvPr>
          <p:cNvGrpSpPr/>
          <p:nvPr/>
        </p:nvGrpSpPr>
        <p:grpSpPr>
          <a:xfrm>
            <a:off x="-844552" y="0"/>
            <a:ext cx="15092364" cy="6858000"/>
            <a:chOff x="-844552" y="0"/>
            <a:chExt cx="7885112" cy="6858000"/>
          </a:xfrm>
          <a:solidFill>
            <a:schemeClr val="tx1">
              <a:lumMod val="65000"/>
            </a:schemeClr>
          </a:solidFill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4DD6492-3B3B-072F-1E58-DCC8B078F0E2}"/>
                </a:ext>
              </a:extLst>
            </p:cNvPr>
            <p:cNvSpPr/>
            <p:nvPr/>
          </p:nvSpPr>
          <p:spPr>
            <a:xfrm>
              <a:off x="-844552" y="0"/>
              <a:ext cx="7466012" cy="6858000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6AB27FD-8527-B65D-3320-993D35C110DA}"/>
                </a:ext>
              </a:extLst>
            </p:cNvPr>
            <p:cNvSpPr/>
            <p:nvPr/>
          </p:nvSpPr>
          <p:spPr>
            <a:xfrm>
              <a:off x="6202360" y="1447800"/>
              <a:ext cx="838200" cy="1066800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04A1D12-CA78-EF9E-961D-E97BEC1B0E38}"/>
              </a:ext>
            </a:extLst>
          </p:cNvPr>
          <p:cNvGrpSpPr/>
          <p:nvPr/>
        </p:nvGrpSpPr>
        <p:grpSpPr>
          <a:xfrm>
            <a:off x="-1679576" y="0"/>
            <a:ext cx="7886700" cy="6858000"/>
            <a:chOff x="-1679576" y="0"/>
            <a:chExt cx="7886700" cy="6858000"/>
          </a:xfrm>
          <a:solidFill>
            <a:schemeClr val="tx1">
              <a:lumMod val="75000"/>
            </a:schemeClr>
          </a:solid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2F22B93-2003-3C1D-9D07-0905A733D6ED}"/>
                </a:ext>
              </a:extLst>
            </p:cNvPr>
            <p:cNvSpPr/>
            <p:nvPr/>
          </p:nvSpPr>
          <p:spPr>
            <a:xfrm>
              <a:off x="-1679576" y="0"/>
              <a:ext cx="7466012" cy="6858000"/>
            </a:xfrm>
            <a:prstGeom prst="roundRect">
              <a:avLst/>
            </a:prstGeom>
            <a:grp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001C5C2-CACC-2138-F0D7-77EA5D045D8D}"/>
                </a:ext>
              </a:extLst>
            </p:cNvPr>
            <p:cNvSpPr/>
            <p:nvPr/>
          </p:nvSpPr>
          <p:spPr>
            <a:xfrm>
              <a:off x="5368924" y="2514600"/>
              <a:ext cx="838200" cy="1066800"/>
            </a:xfrm>
            <a:prstGeom prst="roundRect">
              <a:avLst/>
            </a:prstGeom>
            <a:grp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C865AED-F4AF-AC8A-5987-E867DE2D103C}"/>
              </a:ext>
            </a:extLst>
          </p:cNvPr>
          <p:cNvGrpSpPr/>
          <p:nvPr/>
        </p:nvGrpSpPr>
        <p:grpSpPr>
          <a:xfrm>
            <a:off x="-2519364" y="0"/>
            <a:ext cx="7888288" cy="6858000"/>
            <a:chOff x="-2519364" y="0"/>
            <a:chExt cx="7888288" cy="6858000"/>
          </a:xfrm>
          <a:solidFill>
            <a:schemeClr val="tx1">
              <a:lumMod val="85000"/>
            </a:schemeClr>
          </a:solidFill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C971668-F1C9-1FDD-241C-CC7F185ED782}"/>
                </a:ext>
              </a:extLst>
            </p:cNvPr>
            <p:cNvSpPr/>
            <p:nvPr/>
          </p:nvSpPr>
          <p:spPr>
            <a:xfrm>
              <a:off x="-2519364" y="0"/>
              <a:ext cx="7466012" cy="6858000"/>
            </a:xfrm>
            <a:prstGeom prst="roundRect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C123C0B-7E5E-C1E5-6EED-2F55A1E2C5AD}"/>
                </a:ext>
              </a:extLst>
            </p:cNvPr>
            <p:cNvSpPr/>
            <p:nvPr/>
          </p:nvSpPr>
          <p:spPr>
            <a:xfrm>
              <a:off x="4530724" y="3581400"/>
              <a:ext cx="838200" cy="1066800"/>
            </a:xfrm>
            <a:prstGeom prst="roundRect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A960E7-E28E-C810-39A6-6BD2830C367A}"/>
              </a:ext>
            </a:extLst>
          </p:cNvPr>
          <p:cNvGrpSpPr/>
          <p:nvPr/>
        </p:nvGrpSpPr>
        <p:grpSpPr>
          <a:xfrm>
            <a:off x="-3359152" y="0"/>
            <a:ext cx="7889876" cy="6858000"/>
            <a:chOff x="-3359152" y="0"/>
            <a:chExt cx="7889876" cy="6858000"/>
          </a:xfrm>
          <a:solidFill>
            <a:schemeClr val="tx1">
              <a:lumMod val="95000"/>
            </a:schemeClr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B2A8444-66CC-B995-240D-CEABE9598165}"/>
                </a:ext>
              </a:extLst>
            </p:cNvPr>
            <p:cNvSpPr/>
            <p:nvPr/>
          </p:nvSpPr>
          <p:spPr>
            <a:xfrm>
              <a:off x="-3359152" y="0"/>
              <a:ext cx="7466012" cy="6858000"/>
            </a:xfrm>
            <a:prstGeom prst="roundRect">
              <a:avLst/>
            </a:prstGeom>
            <a:grp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B3818D4-EAEC-73A8-6C05-3378BE53B2D8}"/>
                </a:ext>
              </a:extLst>
            </p:cNvPr>
            <p:cNvSpPr/>
            <p:nvPr/>
          </p:nvSpPr>
          <p:spPr>
            <a:xfrm>
              <a:off x="3692524" y="4648200"/>
              <a:ext cx="838200" cy="1066800"/>
            </a:xfrm>
            <a:prstGeom prst="roundRect">
              <a:avLst/>
            </a:prstGeom>
            <a:grp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D375CFB-2F29-BCAB-0D31-BF72ABA48312}"/>
              </a:ext>
            </a:extLst>
          </p:cNvPr>
          <p:cNvGrpSpPr/>
          <p:nvPr/>
        </p:nvGrpSpPr>
        <p:grpSpPr>
          <a:xfrm>
            <a:off x="-4198940" y="0"/>
            <a:ext cx="7891464" cy="6858000"/>
            <a:chOff x="-4198940" y="0"/>
            <a:chExt cx="7891464" cy="6858000"/>
          </a:xfrm>
          <a:solidFill>
            <a:schemeClr val="bg1"/>
          </a:solidFill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8F7AE26-DC51-BBC6-72F0-430E32888AB1}"/>
                </a:ext>
              </a:extLst>
            </p:cNvPr>
            <p:cNvSpPr/>
            <p:nvPr/>
          </p:nvSpPr>
          <p:spPr>
            <a:xfrm>
              <a:off x="-4198940" y="0"/>
              <a:ext cx="7466012" cy="6858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3685F15-8440-4649-199C-9B8F43894491}"/>
                </a:ext>
              </a:extLst>
            </p:cNvPr>
            <p:cNvSpPr/>
            <p:nvPr/>
          </p:nvSpPr>
          <p:spPr>
            <a:xfrm>
              <a:off x="2854324" y="5715000"/>
              <a:ext cx="838200" cy="10668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27712E8-E010-3811-64DF-0FF5BC65A069}"/>
              </a:ext>
            </a:extLst>
          </p:cNvPr>
          <p:cNvSpPr txBox="1"/>
          <p:nvPr/>
        </p:nvSpPr>
        <p:spPr>
          <a:xfrm>
            <a:off x="6340126" y="1010156"/>
            <a:ext cx="53651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6000" b="1" dirty="0">
                <a:solidFill>
                  <a:schemeClr val="accent6"/>
                </a:solidFill>
              </a:rPr>
              <a:t>عندي 6 أرجل</a:t>
            </a:r>
            <a:endParaRPr lang="en-US" sz="6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927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191</TotalTime>
  <Words>245</Words>
  <Application>Microsoft Office PowerPoint</Application>
  <PresentationFormat>Custom</PresentationFormat>
  <Paragraphs>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Tech 16x9</vt:lpstr>
      <vt:lpstr>كنيسة السيدة العذراء مريم والقديس بولس الرسول-كرموز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كنيسة السيدة العذراء مريم والقديس بولس الرسول-كرموز</dc:title>
  <dc:creator>Mina Morqous Mina Youhana Mina</dc:creator>
  <cp:lastModifiedBy>Mina Morqous Mina Youhana Mina</cp:lastModifiedBy>
  <cp:revision>5</cp:revision>
  <dcterms:created xsi:type="dcterms:W3CDTF">2023-10-21T17:33:38Z</dcterms:created>
  <dcterms:modified xsi:type="dcterms:W3CDTF">2023-10-25T22:06:56Z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