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530" r:id="rId5"/>
    <p:sldId id="533" r:id="rId6"/>
    <p:sldId id="534" r:id="rId7"/>
    <p:sldId id="555" r:id="rId8"/>
    <p:sldId id="556" r:id="rId9"/>
    <p:sldId id="557" r:id="rId10"/>
    <p:sldId id="558" r:id="rId11"/>
    <p:sldId id="549" r:id="rId12"/>
    <p:sldId id="564" r:id="rId13"/>
    <p:sldId id="563" r:id="rId14"/>
    <p:sldId id="562" r:id="rId15"/>
    <p:sldId id="550" r:id="rId16"/>
    <p:sldId id="561" r:id="rId17"/>
    <p:sldId id="560" r:id="rId18"/>
    <p:sldId id="559" r:id="rId19"/>
    <p:sldId id="54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22"/>
  </p:normalViewPr>
  <p:slideViewPr>
    <p:cSldViewPr snapToGrid="0">
      <p:cViewPr varScale="1">
        <p:scale>
          <a:sx n="82" d="100"/>
          <a:sy n="82" d="100"/>
        </p:scale>
        <p:origin x="4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01-Oct-23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microsoft.com/office/2007/relationships/hdphoto" Target="../media/hdphoto1.wdp"/><Relationship Id="rId7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6513" y="139960"/>
            <a:ext cx="8805487" cy="653142"/>
          </a:xfrm>
        </p:spPr>
        <p:txBody>
          <a:bodyPr/>
          <a:lstStyle/>
          <a:p>
            <a:r>
              <a:rPr lang="ar-EG" sz="3600" b="1" spc="0" dirty="0"/>
              <a:t>كنيسة السيدة العذراء مريم والقديس بولس الرسول-كرموز</a:t>
            </a:r>
            <a:endParaRPr lang="en-US" sz="3600" spc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92AFE-6952-783C-65AA-F45D6F7ACEFB}"/>
              </a:ext>
            </a:extLst>
          </p:cNvPr>
          <p:cNvSpPr txBox="1"/>
          <p:nvPr/>
        </p:nvSpPr>
        <p:spPr>
          <a:xfrm>
            <a:off x="5990254" y="793102"/>
            <a:ext cx="469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3200" b="1" dirty="0">
                <a:solidFill>
                  <a:schemeClr val="bg1"/>
                </a:solidFill>
              </a:rPr>
              <a:t>اجتماع شباب وشابات ليكن نور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Website&#10;&#10;Description automatically generated with low confidence">
            <a:extLst>
              <a:ext uri="{FF2B5EF4-FFF2-40B4-BE49-F238E27FC236}">
                <a16:creationId xmlns:a16="http://schemas.microsoft.com/office/drawing/2014/main" id="{E0C06680-48D5-4289-DE04-9048A770A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118" y="1750922"/>
            <a:ext cx="5756227" cy="5779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8A67CF-D5F9-1A8C-4D7E-94565D4B626C}"/>
              </a:ext>
            </a:extLst>
          </p:cNvPr>
          <p:cNvSpPr txBox="1"/>
          <p:nvPr/>
        </p:nvSpPr>
        <p:spPr>
          <a:xfrm>
            <a:off x="4085197" y="2761861"/>
            <a:ext cx="43760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Welcome!!!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0" y="2133611"/>
            <a:ext cx="4572000" cy="1295389"/>
          </a:xfrm>
        </p:spPr>
        <p:txBody>
          <a:bodyPr/>
          <a:lstStyle/>
          <a:p>
            <a:r>
              <a:rPr lang="ar-EG" sz="8000" spc="0" dirty="0">
                <a:latin typeface="Abadi" panose="020B0604020104020204" pitchFamily="34" charset="0"/>
              </a:rPr>
              <a:t>آيات بالصور</a:t>
            </a:r>
            <a:endParaRPr lang="en-US" sz="8000" spc="0" dirty="0">
              <a:latin typeface="Abadi" panose="020B0604020104020204" pitchFamily="34" charset="0"/>
            </a:endParaRPr>
          </a:p>
        </p:txBody>
      </p:sp>
      <p:pic>
        <p:nvPicPr>
          <p:cNvPr id="6" name="Picture 5" descr="Website&#10;&#10;Description automatically generated with low confidence">
            <a:extLst>
              <a:ext uri="{FF2B5EF4-FFF2-40B4-BE49-F238E27FC236}">
                <a16:creationId xmlns:a16="http://schemas.microsoft.com/office/drawing/2014/main" id="{B04C079F-7FD7-7B4E-04AE-752A963D8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66" y="4038590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4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6BE645-6C07-4D31-BB5B-AB24ABFEA038}"/>
              </a:ext>
            </a:extLst>
          </p:cNvPr>
          <p:cNvSpPr txBox="1">
            <a:spLocks/>
          </p:cNvSpPr>
          <p:nvPr/>
        </p:nvSpPr>
        <p:spPr>
          <a:xfrm>
            <a:off x="1601755" y="3600621"/>
            <a:ext cx="9144000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EG" spc="0" dirty="0"/>
              <a:t>الصديق يحب في كل وقت. (أمثال 17:17)</a:t>
            </a:r>
            <a:endParaRPr lang="en-US" sz="16600" spc="0" dirty="0"/>
          </a:p>
        </p:txBody>
      </p:sp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21510239-824C-E69D-C3D3-1FAA173CD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593" y="4135545"/>
            <a:ext cx="3100836" cy="3113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EE2391-CC61-F7C7-5692-41FB198D61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38342" y="1637522"/>
            <a:ext cx="2307413" cy="1577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11CC6-562B-6901-2831-42D5EE059D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228" r="20771"/>
          <a:stretch/>
        </p:blipFill>
        <p:spPr>
          <a:xfrm>
            <a:off x="2175791" y="1639372"/>
            <a:ext cx="1577868" cy="1577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4758D7-0090-95C4-19A4-0C293C78690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279430" y="1637523"/>
            <a:ext cx="1577868" cy="157786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7ECC7E-4162-5E65-14A5-DB79C68A546D}"/>
              </a:ext>
            </a:extLst>
          </p:cNvPr>
          <p:cNvCxnSpPr>
            <a:cxnSpLocks/>
          </p:cNvCxnSpPr>
          <p:nvPr/>
        </p:nvCxnSpPr>
        <p:spPr>
          <a:xfrm flipH="1">
            <a:off x="212206" y="867747"/>
            <a:ext cx="11712316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68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6BE645-6C07-4D31-BB5B-AB24ABFEA038}"/>
              </a:ext>
            </a:extLst>
          </p:cNvPr>
          <p:cNvSpPr txBox="1">
            <a:spLocks/>
          </p:cNvSpPr>
          <p:nvPr/>
        </p:nvSpPr>
        <p:spPr>
          <a:xfrm>
            <a:off x="1524000" y="3135820"/>
            <a:ext cx="9144000" cy="18666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EG" i="0" u="none" strike="noStrike" spc="0" baseline="0" dirty="0">
                <a:latin typeface="ArialMT"/>
              </a:rPr>
              <a:t>أنتم ملح الأرض أنتم نور العالم.</a:t>
            </a:r>
            <a:endParaRPr lang="en-US" i="0" u="none" strike="noStrike" spc="0" baseline="0" dirty="0">
              <a:latin typeface="ArialMT"/>
            </a:endParaRPr>
          </a:p>
          <a:p>
            <a:r>
              <a:rPr lang="ar-EG" spc="0" dirty="0">
                <a:latin typeface="ArialMT"/>
              </a:rPr>
              <a:t>(متي 5 :13-14)</a:t>
            </a:r>
            <a:endParaRPr lang="en-US" sz="11500" spc="0" dirty="0"/>
          </a:p>
        </p:txBody>
      </p:sp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21510239-824C-E69D-C3D3-1FAA173CD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593" y="4135545"/>
            <a:ext cx="3100836" cy="3113274"/>
          </a:xfrm>
          <a:prstGeom prst="rect">
            <a:avLst/>
          </a:prstGeom>
        </p:spPr>
      </p:pic>
      <p:pic>
        <p:nvPicPr>
          <p:cNvPr id="8" name="Picture 7" descr="A close-up of a hand pointing&#10;&#10;Description automatically generated">
            <a:extLst>
              <a:ext uri="{FF2B5EF4-FFF2-40B4-BE49-F238E27FC236}">
                <a16:creationId xmlns:a16="http://schemas.microsoft.com/office/drawing/2014/main" id="{54EE2391-CC61-F7C7-5692-41FB198D6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613" y="1679506"/>
            <a:ext cx="1792635" cy="1577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25C6F5-4E12-E1F8-8F8F-93A757464C8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2206" y="1679506"/>
            <a:ext cx="1792636" cy="1577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2487DE-86CD-F7D2-AD41-69DF7F3B22F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282127" y="1679506"/>
            <a:ext cx="1792636" cy="1577866"/>
          </a:xfrm>
          <a:prstGeom prst="rect">
            <a:avLst/>
          </a:prstGeom>
        </p:spPr>
      </p:pic>
      <p:pic>
        <p:nvPicPr>
          <p:cNvPr id="11" name="Picture 10" descr="A close-up of a hand pointing&#10;&#10;Description automatically generated">
            <a:extLst>
              <a:ext uri="{FF2B5EF4-FFF2-40B4-BE49-F238E27FC236}">
                <a16:creationId xmlns:a16="http://schemas.microsoft.com/office/drawing/2014/main" id="{C58217CC-FCB6-3006-07DB-59D52BD12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94" y="1679507"/>
            <a:ext cx="1792636" cy="1577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11CC6-562B-6901-2831-42D5EE059D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241467" y="1679506"/>
            <a:ext cx="1792636" cy="1577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4758D7-0090-95C4-19A4-0C293C78690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223040" y="1679506"/>
            <a:ext cx="1792636" cy="157786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7ECC7E-4162-5E65-14A5-DB79C68A546D}"/>
              </a:ext>
            </a:extLst>
          </p:cNvPr>
          <p:cNvCxnSpPr>
            <a:cxnSpLocks/>
          </p:cNvCxnSpPr>
          <p:nvPr/>
        </p:nvCxnSpPr>
        <p:spPr>
          <a:xfrm flipH="1">
            <a:off x="212206" y="867747"/>
            <a:ext cx="11712316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6BE645-6C07-4D31-BB5B-AB24ABFEA038}"/>
              </a:ext>
            </a:extLst>
          </p:cNvPr>
          <p:cNvSpPr txBox="1">
            <a:spLocks/>
          </p:cNvSpPr>
          <p:nvPr/>
        </p:nvSpPr>
        <p:spPr>
          <a:xfrm>
            <a:off x="1601755" y="3600621"/>
            <a:ext cx="9144000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EG" spc="0" dirty="0"/>
              <a:t>اثنان خير من واحد.(جامعة 4 :9)</a:t>
            </a:r>
          </a:p>
        </p:txBody>
      </p:sp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21510239-824C-E69D-C3D3-1FAA173CD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593" y="4135545"/>
            <a:ext cx="3100836" cy="3113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EE2391-CC61-F7C7-5692-41FB198D61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595580" y="1679504"/>
            <a:ext cx="1577869" cy="15778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11CC6-562B-6901-2831-42D5EE059DE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018551" y="1681269"/>
            <a:ext cx="2728228" cy="1576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4758D7-0090-95C4-19A4-0C293C78690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307066" y="1679505"/>
            <a:ext cx="1577868" cy="157786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7ECC7E-4162-5E65-14A5-DB79C68A546D}"/>
              </a:ext>
            </a:extLst>
          </p:cNvPr>
          <p:cNvCxnSpPr>
            <a:cxnSpLocks/>
          </p:cNvCxnSpPr>
          <p:nvPr/>
        </p:nvCxnSpPr>
        <p:spPr>
          <a:xfrm flipH="1">
            <a:off x="212206" y="867747"/>
            <a:ext cx="11712316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36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6BE645-6C07-4D31-BB5B-AB24ABFEA038}"/>
              </a:ext>
            </a:extLst>
          </p:cNvPr>
          <p:cNvSpPr txBox="1">
            <a:spLocks/>
          </p:cNvSpPr>
          <p:nvPr/>
        </p:nvSpPr>
        <p:spPr>
          <a:xfrm>
            <a:off x="1711130" y="3945854"/>
            <a:ext cx="9144000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EG" spc="0" dirty="0"/>
              <a:t>اغسلني فأبيض أكثر من الثلج.</a:t>
            </a:r>
          </a:p>
          <a:p>
            <a:r>
              <a:rPr lang="ar-EG" spc="0" dirty="0"/>
              <a:t>(مز 51 :7)</a:t>
            </a:r>
            <a:endParaRPr lang="en-US" spc="0" dirty="0"/>
          </a:p>
        </p:txBody>
      </p:sp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21510239-824C-E69D-C3D3-1FAA173CD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593" y="4135545"/>
            <a:ext cx="3100836" cy="3113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EE2391-CC61-F7C7-5692-41FB198D61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623018" y="1679506"/>
            <a:ext cx="2401479" cy="15778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11CC6-562B-6901-2831-42D5EE059DE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541764" y="1679495"/>
            <a:ext cx="2401478" cy="1577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4758D7-0090-95C4-19A4-0C293C78690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705269" y="1679504"/>
            <a:ext cx="3155722" cy="157786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7ECC7E-4162-5E65-14A5-DB79C68A546D}"/>
              </a:ext>
            </a:extLst>
          </p:cNvPr>
          <p:cNvCxnSpPr>
            <a:cxnSpLocks/>
          </p:cNvCxnSpPr>
          <p:nvPr/>
        </p:nvCxnSpPr>
        <p:spPr>
          <a:xfrm flipH="1">
            <a:off x="212206" y="867747"/>
            <a:ext cx="11712316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0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6BE645-6C07-4D31-BB5B-AB24ABFEA038}"/>
              </a:ext>
            </a:extLst>
          </p:cNvPr>
          <p:cNvSpPr txBox="1">
            <a:spLocks/>
          </p:cNvSpPr>
          <p:nvPr/>
        </p:nvSpPr>
        <p:spPr>
          <a:xfrm>
            <a:off x="1110770" y="3498980"/>
            <a:ext cx="10055290" cy="15052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EG" spc="0" dirty="0"/>
              <a:t>انظروا إلى طيور السماء إنها لا تزرع ولا تحصد.</a:t>
            </a:r>
          </a:p>
          <a:p>
            <a:r>
              <a:rPr lang="ar-EG" spc="0" dirty="0"/>
              <a:t>(متي 6 :26)</a:t>
            </a:r>
            <a:endParaRPr lang="en-US" spc="0" dirty="0"/>
          </a:p>
        </p:txBody>
      </p:sp>
      <p:pic>
        <p:nvPicPr>
          <p:cNvPr id="3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21510239-824C-E69D-C3D3-1FAA173CD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593" y="4135545"/>
            <a:ext cx="3100836" cy="3113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EE2391-CC61-F7C7-5692-41FB198D61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517269" y="1679506"/>
            <a:ext cx="1577869" cy="1577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25C6F5-4E12-E1F8-8F8F-93A757464C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04" r="4476"/>
          <a:stretch/>
        </p:blipFill>
        <p:spPr>
          <a:xfrm>
            <a:off x="391809" y="1679498"/>
            <a:ext cx="1577870" cy="1577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2487DE-86CD-F7D2-AD41-69DF7F3B22F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552196" y="1679497"/>
            <a:ext cx="1792636" cy="1577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8217CC-FCB6-3006-07DB-59D52BD124B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349480" y="1679497"/>
            <a:ext cx="1577870" cy="1577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11CC6-562B-6901-2831-42D5EE059DE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27349" y="1679506"/>
            <a:ext cx="1792636" cy="1577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4758D7-0090-95C4-19A4-0C293C78690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724633" y="1679505"/>
            <a:ext cx="1792636" cy="157786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7ECC7E-4162-5E65-14A5-DB79C68A546D}"/>
              </a:ext>
            </a:extLst>
          </p:cNvPr>
          <p:cNvCxnSpPr>
            <a:cxnSpLocks/>
          </p:cNvCxnSpPr>
          <p:nvPr/>
        </p:nvCxnSpPr>
        <p:spPr>
          <a:xfrm flipH="1">
            <a:off x="212206" y="867747"/>
            <a:ext cx="11712316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D106B51-A0AA-753D-6401-ABFA0DD0432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969678" y="1679497"/>
            <a:ext cx="1577870" cy="15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pic>
        <p:nvPicPr>
          <p:cNvPr id="7" name="Picture 6" descr="Website&#10;&#10;Description automatically generated with low confidence">
            <a:extLst>
              <a:ext uri="{FF2B5EF4-FFF2-40B4-BE49-F238E27FC236}">
                <a16:creationId xmlns:a16="http://schemas.microsoft.com/office/drawing/2014/main" id="{12E1F3D6-2565-590C-5420-044E1E15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118" y="1750922"/>
            <a:ext cx="5756227" cy="577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bsite&#10;&#10;Description automatically generated with low confidence">
            <a:extLst>
              <a:ext uri="{FF2B5EF4-FFF2-40B4-BE49-F238E27FC236}">
                <a16:creationId xmlns:a16="http://schemas.microsoft.com/office/drawing/2014/main" id="{B04C079F-7FD7-7B4E-04AE-752A963D8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66" y="4038590"/>
            <a:ext cx="3100836" cy="3113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E29A2-6913-C516-1391-F3C7A0408FD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39" b="97015" l="9483" r="94253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769" y="1230954"/>
            <a:ext cx="1683053" cy="1944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22582E-C63A-88CB-507A-AEF692D6E3E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2" y="1720194"/>
            <a:ext cx="1454976" cy="1454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F9697-098B-83A6-7BF3-915C61B1E29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39" b="97015" l="9483" r="94253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78" y="1230954"/>
            <a:ext cx="1683053" cy="194421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C4EC74E-076C-D865-223D-D86732D1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442" b="100000" l="10000" r="893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32" y="3589525"/>
            <a:ext cx="2547735" cy="244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ar-EG" sz="6600" spc="0" dirty="0"/>
              <a:t>ما هو الطائر الأسرع في العالم؟</a:t>
            </a:r>
            <a:endParaRPr lang="en-US" sz="6600" spc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6BE645-6C07-4D31-BB5B-AB24ABFEA038}"/>
              </a:ext>
            </a:extLst>
          </p:cNvPr>
          <p:cNvSpPr txBox="1">
            <a:spLocks/>
          </p:cNvSpPr>
          <p:nvPr/>
        </p:nvSpPr>
        <p:spPr>
          <a:xfrm>
            <a:off x="1601755" y="3600621"/>
            <a:ext cx="9144000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EG" sz="6000" spc="0" dirty="0"/>
              <a:t>النعام</a:t>
            </a:r>
            <a:endParaRPr lang="en-US" sz="6000" spc="0" dirty="0"/>
          </a:p>
        </p:txBody>
      </p:sp>
      <p:pic>
        <p:nvPicPr>
          <p:cNvPr id="7" name="Picture 6" descr="Website&#10;&#10;Description automatically generated with low confidence">
            <a:extLst>
              <a:ext uri="{FF2B5EF4-FFF2-40B4-BE49-F238E27FC236}">
                <a16:creationId xmlns:a16="http://schemas.microsoft.com/office/drawing/2014/main" id="{59A33239-E2CF-F4FF-9711-48973489E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593" y="4135545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ar-EG" sz="6600" spc="0" dirty="0"/>
              <a:t>ما هو اكبر محيط في العالم؟</a:t>
            </a:r>
            <a:endParaRPr lang="en-US" sz="6600" spc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6BE645-6C07-4D31-BB5B-AB24ABFEA038}"/>
              </a:ext>
            </a:extLst>
          </p:cNvPr>
          <p:cNvSpPr txBox="1">
            <a:spLocks/>
          </p:cNvSpPr>
          <p:nvPr/>
        </p:nvSpPr>
        <p:spPr>
          <a:xfrm>
            <a:off x="1601755" y="3600621"/>
            <a:ext cx="9144000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EG" sz="6000" spc="0" dirty="0"/>
              <a:t>المحيط الهادي</a:t>
            </a:r>
            <a:endParaRPr lang="en-US" sz="6000" spc="0" dirty="0"/>
          </a:p>
        </p:txBody>
      </p:sp>
      <p:pic>
        <p:nvPicPr>
          <p:cNvPr id="7" name="Picture 6" descr="Website&#10;&#10;Description automatically generated with low confidence">
            <a:extLst>
              <a:ext uri="{FF2B5EF4-FFF2-40B4-BE49-F238E27FC236}">
                <a16:creationId xmlns:a16="http://schemas.microsoft.com/office/drawing/2014/main" id="{59A33239-E2CF-F4FF-9711-48973489E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593" y="4135545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2392"/>
            <a:ext cx="9144000" cy="2157424"/>
          </a:xfrm>
        </p:spPr>
        <p:txBody>
          <a:bodyPr/>
          <a:lstStyle/>
          <a:p>
            <a:pPr rtl="1">
              <a:lnSpc>
                <a:spcPct val="100000"/>
              </a:lnSpc>
            </a:pPr>
            <a:r>
              <a:rPr lang="ar-SA" sz="7200" b="1" spc="0" dirty="0"/>
              <a:t>كم عدد المرات التي حصلت فيها البرازيل على كأس العالم؟</a:t>
            </a:r>
            <a:endParaRPr lang="en-US" sz="6600" spc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6BE645-6C07-4D31-BB5B-AB24ABFEA038}"/>
              </a:ext>
            </a:extLst>
          </p:cNvPr>
          <p:cNvSpPr txBox="1">
            <a:spLocks/>
          </p:cNvSpPr>
          <p:nvPr/>
        </p:nvSpPr>
        <p:spPr>
          <a:xfrm>
            <a:off x="1601755" y="3600621"/>
            <a:ext cx="9144000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EG" sz="6000" spc="0" dirty="0"/>
              <a:t>5 مرات</a:t>
            </a:r>
            <a:endParaRPr lang="en-US" sz="6000" spc="0" dirty="0"/>
          </a:p>
        </p:txBody>
      </p:sp>
      <p:pic>
        <p:nvPicPr>
          <p:cNvPr id="7" name="Picture 6" descr="Website&#10;&#10;Description automatically generated with low confidence">
            <a:extLst>
              <a:ext uri="{FF2B5EF4-FFF2-40B4-BE49-F238E27FC236}">
                <a16:creationId xmlns:a16="http://schemas.microsoft.com/office/drawing/2014/main" id="{59A33239-E2CF-F4FF-9711-48973489E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593" y="4135545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2"/>
            <a:ext cx="9144000" cy="1233694"/>
          </a:xfrm>
        </p:spPr>
        <p:txBody>
          <a:bodyPr/>
          <a:lstStyle/>
          <a:p>
            <a:pPr rtl="1"/>
            <a:r>
              <a:rPr lang="ar-SA" sz="7200" b="1" spc="0" dirty="0"/>
              <a:t>كم إمرأة دخلت الفلك؟</a:t>
            </a:r>
            <a:endParaRPr lang="en-US" sz="6600" spc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6BE645-6C07-4D31-BB5B-AB24ABFEA038}"/>
              </a:ext>
            </a:extLst>
          </p:cNvPr>
          <p:cNvSpPr txBox="1">
            <a:spLocks/>
          </p:cNvSpPr>
          <p:nvPr/>
        </p:nvSpPr>
        <p:spPr>
          <a:xfrm>
            <a:off x="1601755" y="3600621"/>
            <a:ext cx="9144000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EG" sz="6000" spc="0" dirty="0"/>
              <a:t>4</a:t>
            </a:r>
            <a:endParaRPr lang="en-US" sz="6000" spc="0" dirty="0"/>
          </a:p>
        </p:txBody>
      </p:sp>
      <p:pic>
        <p:nvPicPr>
          <p:cNvPr id="7" name="Picture 6" descr="Website&#10;&#10;Description automatically generated with low confidence">
            <a:extLst>
              <a:ext uri="{FF2B5EF4-FFF2-40B4-BE49-F238E27FC236}">
                <a16:creationId xmlns:a16="http://schemas.microsoft.com/office/drawing/2014/main" id="{59A33239-E2CF-F4FF-9711-48973489E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593" y="4135545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ar-SA" sz="7200" b="1" spc="0" dirty="0"/>
              <a:t>من هي الأم التي أنجبت نبيًا ورئيس كهنة؟</a:t>
            </a:r>
            <a:endParaRPr lang="en-US" sz="6600" spc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6BE645-6C07-4D31-BB5B-AB24ABFEA038}"/>
              </a:ext>
            </a:extLst>
          </p:cNvPr>
          <p:cNvSpPr txBox="1">
            <a:spLocks/>
          </p:cNvSpPr>
          <p:nvPr/>
        </p:nvSpPr>
        <p:spPr>
          <a:xfrm>
            <a:off x="1601755" y="3600621"/>
            <a:ext cx="9144000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A" sz="6000" spc="0" dirty="0"/>
              <a:t>يـــوكــابد</a:t>
            </a:r>
          </a:p>
        </p:txBody>
      </p:sp>
      <p:pic>
        <p:nvPicPr>
          <p:cNvPr id="7" name="Picture 6" descr="Website&#10;&#10;Description automatically generated with low confidence">
            <a:extLst>
              <a:ext uri="{FF2B5EF4-FFF2-40B4-BE49-F238E27FC236}">
                <a16:creationId xmlns:a16="http://schemas.microsoft.com/office/drawing/2014/main" id="{59A33239-E2CF-F4FF-9711-48973489E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593" y="4135545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2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188" y="1222310"/>
            <a:ext cx="7383624" cy="2206690"/>
          </a:xfrm>
        </p:spPr>
        <p:txBody>
          <a:bodyPr/>
          <a:lstStyle/>
          <a:p>
            <a:r>
              <a:rPr lang="en-US" sz="8000" spc="0" dirty="0">
                <a:latin typeface="Abadi" panose="020B0604020104020204" pitchFamily="34" charset="0"/>
              </a:rPr>
              <a:t>Spot The Difference!!</a:t>
            </a:r>
          </a:p>
        </p:txBody>
      </p:sp>
      <p:pic>
        <p:nvPicPr>
          <p:cNvPr id="6" name="Picture 5" descr="Website&#10;&#10;Description automatically generated with low confidence">
            <a:extLst>
              <a:ext uri="{FF2B5EF4-FFF2-40B4-BE49-F238E27FC236}">
                <a16:creationId xmlns:a16="http://schemas.microsoft.com/office/drawing/2014/main" id="{B04C079F-7FD7-7B4E-04AE-752A963D8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66" y="4038590"/>
            <a:ext cx="3100836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3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ptops and stationery on a table&#10;&#10;Description automatically generated">
            <a:extLst>
              <a:ext uri="{FF2B5EF4-FFF2-40B4-BE49-F238E27FC236}">
                <a16:creationId xmlns:a16="http://schemas.microsoft.com/office/drawing/2014/main" id="{69FD724C-A4A7-4412-0F9C-04759E81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7" y="106583"/>
            <a:ext cx="10887076" cy="655152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872E08D-5E87-E583-A2A4-9B2F42FF9587}"/>
              </a:ext>
            </a:extLst>
          </p:cNvPr>
          <p:cNvSpPr/>
          <p:nvPr/>
        </p:nvSpPr>
        <p:spPr>
          <a:xfrm>
            <a:off x="6222215" y="1305314"/>
            <a:ext cx="797339" cy="711147"/>
          </a:xfrm>
          <a:prstGeom prst="ellipse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F70B57-0C03-4C8D-096A-933C6125BBA9}"/>
              </a:ext>
            </a:extLst>
          </p:cNvPr>
          <p:cNvSpPr/>
          <p:nvPr/>
        </p:nvSpPr>
        <p:spPr>
          <a:xfrm>
            <a:off x="1096023" y="1765464"/>
            <a:ext cx="797339" cy="711147"/>
          </a:xfrm>
          <a:prstGeom prst="ellipse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808BB9-2106-9E83-0E4B-AC12D680BDF7}"/>
              </a:ext>
            </a:extLst>
          </p:cNvPr>
          <p:cNvSpPr/>
          <p:nvPr/>
        </p:nvSpPr>
        <p:spPr>
          <a:xfrm>
            <a:off x="8081088" y="3550881"/>
            <a:ext cx="797339" cy="711147"/>
          </a:xfrm>
          <a:prstGeom prst="ellipse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DD486A-2438-67B5-F859-AC2480787456}"/>
              </a:ext>
            </a:extLst>
          </p:cNvPr>
          <p:cNvSpPr/>
          <p:nvPr/>
        </p:nvSpPr>
        <p:spPr>
          <a:xfrm>
            <a:off x="2728427" y="3476701"/>
            <a:ext cx="797339" cy="711147"/>
          </a:xfrm>
          <a:prstGeom prst="ellipse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F2447E-B290-4C82-7919-F3A016E1B322}"/>
              </a:ext>
            </a:extLst>
          </p:cNvPr>
          <p:cNvSpPr/>
          <p:nvPr/>
        </p:nvSpPr>
        <p:spPr>
          <a:xfrm>
            <a:off x="7822941" y="5899084"/>
            <a:ext cx="797339" cy="711147"/>
          </a:xfrm>
          <a:prstGeom prst="ellipse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0F1FE7-BA56-07BA-22EA-2BD5371B6368}"/>
              </a:ext>
            </a:extLst>
          </p:cNvPr>
          <p:cNvSpPr/>
          <p:nvPr/>
        </p:nvSpPr>
        <p:spPr>
          <a:xfrm>
            <a:off x="2338874" y="5945738"/>
            <a:ext cx="797339" cy="711147"/>
          </a:xfrm>
          <a:prstGeom prst="ellipse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990F43-8E3C-C678-EA1C-3702A2D3FFF8}"/>
              </a:ext>
            </a:extLst>
          </p:cNvPr>
          <p:cNvSpPr/>
          <p:nvPr/>
        </p:nvSpPr>
        <p:spPr>
          <a:xfrm>
            <a:off x="4939782" y="3121127"/>
            <a:ext cx="797339" cy="711147"/>
          </a:xfrm>
          <a:prstGeom prst="ellipse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1039C1-5927-1883-BE70-AB853ACDE1A5}"/>
              </a:ext>
            </a:extLst>
          </p:cNvPr>
          <p:cNvSpPr/>
          <p:nvPr/>
        </p:nvSpPr>
        <p:spPr>
          <a:xfrm>
            <a:off x="10292443" y="3143549"/>
            <a:ext cx="797339" cy="711147"/>
          </a:xfrm>
          <a:prstGeom prst="ellipse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BE1826-3014-005E-ADAE-02D5E03A77F2}"/>
              </a:ext>
            </a:extLst>
          </p:cNvPr>
          <p:cNvSpPr/>
          <p:nvPr/>
        </p:nvSpPr>
        <p:spPr>
          <a:xfrm>
            <a:off x="8408271" y="1697242"/>
            <a:ext cx="797339" cy="711147"/>
          </a:xfrm>
          <a:prstGeom prst="ellipse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FE4B52-90B3-2AA4-37C3-B9738C0B28CE}"/>
              </a:ext>
            </a:extLst>
          </p:cNvPr>
          <p:cNvSpPr/>
          <p:nvPr/>
        </p:nvSpPr>
        <p:spPr>
          <a:xfrm>
            <a:off x="2986390" y="1765464"/>
            <a:ext cx="797339" cy="711147"/>
          </a:xfrm>
          <a:prstGeom prst="ellipse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2200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115</TotalTime>
  <Words>129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</vt:lpstr>
      <vt:lpstr>Arial</vt:lpstr>
      <vt:lpstr>ArialMT</vt:lpstr>
      <vt:lpstr>Calibri</vt:lpstr>
      <vt:lpstr>Courier New</vt:lpstr>
      <vt:lpstr>Segoe UI Light</vt:lpstr>
      <vt:lpstr>Tw Cen MT</vt:lpstr>
      <vt:lpstr>Office Theme</vt:lpstr>
      <vt:lpstr>كنيسة السيدة العذراء مريم والقديس بولس الرسول-كرموز</vt:lpstr>
      <vt:lpstr>PowerPoint Presentation</vt:lpstr>
      <vt:lpstr>ما هو الطائر الأسرع في العالم؟</vt:lpstr>
      <vt:lpstr>ما هو اكبر محيط في العالم؟</vt:lpstr>
      <vt:lpstr>كم عدد المرات التي حصلت فيها البرازيل على كأس العالم؟</vt:lpstr>
      <vt:lpstr>كم إمرأة دخلت الفلك؟</vt:lpstr>
      <vt:lpstr>من هي الأم التي أنجبت نبيًا ورئيس كهنة؟</vt:lpstr>
      <vt:lpstr>Spot The Difference!!</vt:lpstr>
      <vt:lpstr>PowerPoint Presentation</vt:lpstr>
      <vt:lpstr>آيات بالصور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كنيسة السيدة العذراء مريم والقديس بولس الرسول-كرموز</dc:title>
  <dc:creator>Mina Morqous Mina Youhana Mina</dc:creator>
  <cp:lastModifiedBy>Mina Morqous Mina Youhana Mina</cp:lastModifiedBy>
  <cp:revision>3</cp:revision>
  <dcterms:created xsi:type="dcterms:W3CDTF">2023-09-30T12:06:34Z</dcterms:created>
  <dcterms:modified xsi:type="dcterms:W3CDTF">2023-10-01T16:25:11Z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