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96" r:id="rId8"/>
    <p:sldId id="297" r:id="rId9"/>
    <p:sldId id="298" r:id="rId10"/>
    <p:sldId id="299" r:id="rId11"/>
    <p:sldId id="290" r:id="rId12"/>
    <p:sldId id="294" r:id="rId13"/>
    <p:sldId id="315" r:id="rId14"/>
    <p:sldId id="316" r:id="rId15"/>
    <p:sldId id="312" r:id="rId16"/>
    <p:sldId id="313" r:id="rId17"/>
    <p:sldId id="314" r:id="rId18"/>
    <p:sldId id="317" r:id="rId19"/>
    <p:sldId id="293" r:id="rId20"/>
    <p:sldId id="285" r:id="rId21"/>
    <p:sldId id="291" r:id="rId22"/>
    <p:sldId id="292" r:id="rId23"/>
    <p:sldId id="300" r:id="rId24"/>
    <p:sldId id="307" r:id="rId25"/>
    <p:sldId id="303" r:id="rId26"/>
    <p:sldId id="304" r:id="rId27"/>
    <p:sldId id="305" r:id="rId28"/>
    <p:sldId id="306" r:id="rId29"/>
    <p:sldId id="309" r:id="rId30"/>
    <p:sldId id="310" r:id="rId31"/>
    <p:sldId id="311" r:id="rId32"/>
    <p:sldId id="318" r:id="rId33"/>
    <p:sldId id="319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905CE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9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19-Oct-23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19-Oct-23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8228" y="194263"/>
            <a:ext cx="8276252" cy="1028980"/>
          </a:xfrm>
        </p:spPr>
        <p:txBody>
          <a:bodyPr/>
          <a:lstStyle/>
          <a:p>
            <a:pPr algn="r" rtl="1"/>
            <a:r>
              <a:rPr lang="ar-EG" sz="3600" b="1" dirty="0"/>
              <a:t>كنيسة السيدة العذراء مريم والقديس بولس الرسول-كرموز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6459" y="1332971"/>
            <a:ext cx="4936267" cy="607797"/>
          </a:xfrm>
        </p:spPr>
        <p:txBody>
          <a:bodyPr>
            <a:normAutofit/>
          </a:bodyPr>
          <a:lstStyle/>
          <a:p>
            <a:r>
              <a:rPr lang="ar-EG" sz="3600" b="1" spc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اجتماع شباب وشابات ليكن نور</a:t>
            </a:r>
            <a:endParaRPr lang="en-US" sz="3600" b="1" spc="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3600" b="1" spc="0" dirty="0"/>
          </a:p>
        </p:txBody>
      </p:sp>
      <p:pic>
        <p:nvPicPr>
          <p:cNvPr id="4" name="Picture 3" descr="Website&#10;&#10;Description automatically generated with low confidence">
            <a:extLst>
              <a:ext uri="{FF2B5EF4-FFF2-40B4-BE49-F238E27FC236}">
                <a16:creationId xmlns:a16="http://schemas.microsoft.com/office/drawing/2014/main" id="{2D0DC80F-45CB-645F-88CC-2DED789A5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135" y="1778914"/>
            <a:ext cx="5756227" cy="5779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1A34F1-B8D5-811A-ED72-123BFC5E3A05}"/>
              </a:ext>
            </a:extLst>
          </p:cNvPr>
          <p:cNvSpPr txBox="1"/>
          <p:nvPr/>
        </p:nvSpPr>
        <p:spPr>
          <a:xfrm>
            <a:off x="2239347" y="2705725"/>
            <a:ext cx="54584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accent2"/>
                </a:solidFill>
              </a:rPr>
              <a:t>Helloooo!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3788E6-2FEB-DFAA-DB9F-523AD7CE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20779" y="0"/>
            <a:ext cx="8587408" cy="6858000"/>
          </a:xfrm>
          <a:prstGeom prst="rect">
            <a:avLst/>
          </a:prstGeom>
        </p:spPr>
      </p:pic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D5AE32F7-D159-DE01-1099-79AE28066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345" y="4129968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1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3788E6-2FEB-DFAA-DB9F-523AD7CE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83364" y="-1"/>
            <a:ext cx="8080310" cy="6868743"/>
          </a:xfrm>
          <a:prstGeom prst="rect">
            <a:avLst/>
          </a:prstGeom>
        </p:spPr>
      </p:pic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9707B80A-2B5F-2C39-7988-36A5343A2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345" y="4129968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5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3788E6-2FEB-DFAA-DB9F-523AD7CE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49503" y="0"/>
            <a:ext cx="8090199" cy="6858000"/>
          </a:xfrm>
          <a:prstGeom prst="rect">
            <a:avLst/>
          </a:prstGeom>
        </p:spPr>
      </p:pic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3DF5444A-A084-1D43-8A6A-7BFDC7BB0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345" y="4129968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3788E6-2FEB-DFAA-DB9F-523AD7CE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23321" y="0"/>
            <a:ext cx="7809723" cy="6858000"/>
          </a:xfrm>
          <a:prstGeom prst="rect">
            <a:avLst/>
          </a:prstGeom>
        </p:spPr>
      </p:pic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76C43542-DA85-AB06-DDD5-940C4867A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345" y="4129968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5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iron&#10;&#10;Description automatically generated">
            <a:extLst>
              <a:ext uri="{FF2B5EF4-FFF2-40B4-BE49-F238E27FC236}">
                <a16:creationId xmlns:a16="http://schemas.microsoft.com/office/drawing/2014/main" id="{A23788E6-2FEB-DFAA-DB9F-523AD7CE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951" y="0"/>
            <a:ext cx="7660433" cy="6858000"/>
          </a:xfrm>
          <a:prstGeom prst="rect">
            <a:avLst/>
          </a:prstGeom>
        </p:spPr>
      </p:pic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F70984BA-00C7-2413-2EB5-39D22FBA3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345" y="4129968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8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FA8AE-5553-9116-00DE-1B0BC2C4D131}"/>
              </a:ext>
            </a:extLst>
          </p:cNvPr>
          <p:cNvSpPr txBox="1"/>
          <p:nvPr/>
        </p:nvSpPr>
        <p:spPr>
          <a:xfrm>
            <a:off x="2985796" y="1931436"/>
            <a:ext cx="49638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6600" b="1" dirty="0">
                <a:solidFill>
                  <a:schemeClr val="bg1"/>
                </a:solidFill>
              </a:rPr>
              <a:t>مكواه</a:t>
            </a:r>
            <a:endParaRPr lang="en-US" sz="166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Website&#10;&#10;Description automatically generated with low confidence">
            <a:extLst>
              <a:ext uri="{FF2B5EF4-FFF2-40B4-BE49-F238E27FC236}">
                <a16:creationId xmlns:a16="http://schemas.microsoft.com/office/drawing/2014/main" id="{93688FF7-882D-67E1-5C4A-76122F47D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345" y="4129968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1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302" y="1800807"/>
            <a:ext cx="4571999" cy="1231641"/>
          </a:xfrm>
        </p:spPr>
        <p:txBody>
          <a:bodyPr>
            <a:normAutofit/>
          </a:bodyPr>
          <a:lstStyle/>
          <a:p>
            <a:pPr algn="r" rtl="1"/>
            <a:r>
              <a:rPr lang="ar-EG" sz="8000" dirty="0"/>
              <a:t>آيات بالصور</a:t>
            </a:r>
            <a:endParaRPr lang="en-US" sz="8000" dirty="0"/>
          </a:p>
        </p:txBody>
      </p:sp>
      <p:pic>
        <p:nvPicPr>
          <p:cNvPr id="7" name="Picture 6" descr="Website&#10;&#10;Description automatically generated with low confidence">
            <a:extLst>
              <a:ext uri="{FF2B5EF4-FFF2-40B4-BE49-F238E27FC236}">
                <a16:creationId xmlns:a16="http://schemas.microsoft.com/office/drawing/2014/main" id="{A6358D81-1D0B-2451-E692-CF4343F9E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282" y="4112151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3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18A33C-A3D8-14AF-0A80-2BAE0D71D590}"/>
              </a:ext>
            </a:extLst>
          </p:cNvPr>
          <p:cNvSpPr txBox="1"/>
          <p:nvPr/>
        </p:nvSpPr>
        <p:spPr>
          <a:xfrm>
            <a:off x="681135" y="354003"/>
            <a:ext cx="10487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4400" b="1" dirty="0">
                <a:solidFill>
                  <a:schemeClr val="bg1"/>
                </a:solidFill>
                <a:latin typeface="ArialMT"/>
              </a:rPr>
              <a:t> (أش 2:40)</a:t>
            </a:r>
            <a:r>
              <a:rPr lang="en-US" sz="4400" b="1" i="0" u="none" strike="noStrike" baseline="0" dirty="0">
                <a:solidFill>
                  <a:schemeClr val="bg1"/>
                </a:solidFill>
                <a:latin typeface="ArialMT"/>
              </a:rPr>
              <a:t>.</a:t>
            </a:r>
            <a:r>
              <a:rPr lang="ar-EG" sz="4400" b="1" i="0" u="none" strike="noStrike" baseline="0" dirty="0">
                <a:solidFill>
                  <a:schemeClr val="bg1"/>
                </a:solidFill>
                <a:latin typeface="ArialMT"/>
              </a:rPr>
              <a:t>من كال بكفه المياه وقاس السماوات بالشبر</a:t>
            </a:r>
            <a:endParaRPr lang="en-US" sz="4400" b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9A06CC-89F5-79B4-78BD-A800B1B20003}"/>
              </a:ext>
            </a:extLst>
          </p:cNvPr>
          <p:cNvGrpSpPr/>
          <p:nvPr/>
        </p:nvGrpSpPr>
        <p:grpSpPr>
          <a:xfrm>
            <a:off x="1" y="1576873"/>
            <a:ext cx="12191999" cy="2702401"/>
            <a:chOff x="1" y="1278294"/>
            <a:chExt cx="12191999" cy="270240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D1415E0-020B-0720-FC95-B17977CFE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842" y="1278294"/>
              <a:ext cx="11712316" cy="0"/>
            </a:xfrm>
            <a:prstGeom prst="straightConnector1">
              <a:avLst/>
            </a:prstGeom>
            <a:ln w="127000">
              <a:solidFill>
                <a:schemeClr val="bg2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A measuring cup with a handle&#10;&#10;Description automatically generated">
              <a:extLst>
                <a:ext uri="{FF2B5EF4-FFF2-40B4-BE49-F238E27FC236}">
                  <a16:creationId xmlns:a16="http://schemas.microsoft.com/office/drawing/2014/main" id="{8AC58419-C4D0-3AC7-C577-1F40B5CC4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43" r="4547"/>
            <a:stretch/>
          </p:blipFill>
          <p:spPr>
            <a:xfrm>
              <a:off x="10353003" y="1832795"/>
              <a:ext cx="1838997" cy="2147900"/>
            </a:xfrm>
            <a:prstGeom prst="rect">
              <a:avLst/>
            </a:prstGeom>
          </p:spPr>
        </p:pic>
        <p:pic>
          <p:nvPicPr>
            <p:cNvPr id="13" name="Picture 12" descr="A close-up of a hand&#10;&#10;Description automatically generated">
              <a:extLst>
                <a:ext uri="{FF2B5EF4-FFF2-40B4-BE49-F238E27FC236}">
                  <a16:creationId xmlns:a16="http://schemas.microsoft.com/office/drawing/2014/main" id="{AE0F48F1-38A6-1EA2-DBF4-885DD7D07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93" r="8497"/>
            <a:stretch/>
          </p:blipFill>
          <p:spPr>
            <a:xfrm>
              <a:off x="8626415" y="1832801"/>
              <a:ext cx="1726588" cy="2147886"/>
            </a:xfrm>
            <a:prstGeom prst="rect">
              <a:avLst/>
            </a:prstGeom>
          </p:spPr>
        </p:pic>
        <p:pic>
          <p:nvPicPr>
            <p:cNvPr id="14" name="Picture 13" descr="A water droplet splashing into a blue surface&#10;&#10;Description automatically generated">
              <a:extLst>
                <a:ext uri="{FF2B5EF4-FFF2-40B4-BE49-F238E27FC236}">
                  <a16:creationId xmlns:a16="http://schemas.microsoft.com/office/drawing/2014/main" id="{B50E50EF-7CCB-F151-DA02-F91E2682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6640" y="1832794"/>
              <a:ext cx="2009775" cy="2147887"/>
            </a:xfrm>
            <a:prstGeom prst="rect">
              <a:avLst/>
            </a:prstGeom>
          </p:spPr>
        </p:pic>
        <p:pic>
          <p:nvPicPr>
            <p:cNvPr id="15" name="Picture 14" descr="A yellow and black tape measure&#10;&#10;Description automatically generated">
              <a:extLst>
                <a:ext uri="{FF2B5EF4-FFF2-40B4-BE49-F238E27FC236}">
                  <a16:creationId xmlns:a16="http://schemas.microsoft.com/office/drawing/2014/main" id="{4ABEC764-D8C0-1619-06A2-47FAC7F60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2565" y="1837574"/>
              <a:ext cx="2124075" cy="2143120"/>
            </a:xfrm>
            <a:prstGeom prst="rect">
              <a:avLst/>
            </a:prstGeom>
          </p:spPr>
        </p:pic>
        <p:pic>
          <p:nvPicPr>
            <p:cNvPr id="16" name="Picture 15" descr="A blue sky with clouds&#10;&#10;Description automatically generated">
              <a:extLst>
                <a:ext uri="{FF2B5EF4-FFF2-40B4-BE49-F238E27FC236}">
                  <a16:creationId xmlns:a16="http://schemas.microsoft.com/office/drawing/2014/main" id="{E6F4A435-ADD5-CC23-44A9-2E70D3F2D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9522" y="1837577"/>
              <a:ext cx="2303044" cy="2143117"/>
            </a:xfrm>
            <a:prstGeom prst="rect">
              <a:avLst/>
            </a:prstGeom>
          </p:spPr>
        </p:pic>
        <p:pic>
          <p:nvPicPr>
            <p:cNvPr id="17" name="Picture 16" descr="A hand measuring a ruler&#10;&#10;Description automatically generated">
              <a:extLst>
                <a:ext uri="{FF2B5EF4-FFF2-40B4-BE49-F238E27FC236}">
                  <a16:creationId xmlns:a16="http://schemas.microsoft.com/office/drawing/2014/main" id="{A1C92D48-6CF2-05B5-65F7-2F268FB65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" y="1837577"/>
              <a:ext cx="2189522" cy="2143102"/>
            </a:xfrm>
            <a:prstGeom prst="rect">
              <a:avLst/>
            </a:prstGeom>
          </p:spPr>
        </p:pic>
      </p:grpSp>
      <p:pic>
        <p:nvPicPr>
          <p:cNvPr id="18" name="Picture 17" descr="Website&#10;&#10;Description automatically generated with low confidence">
            <a:extLst>
              <a:ext uri="{FF2B5EF4-FFF2-40B4-BE49-F238E27FC236}">
                <a16:creationId xmlns:a16="http://schemas.microsoft.com/office/drawing/2014/main" id="{60ABF845-A912-62E0-FDEA-AFE65E0B6F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345" y="4129968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C3E172-CFB2-50D1-1EDF-2A8F129DAF54}"/>
              </a:ext>
            </a:extLst>
          </p:cNvPr>
          <p:cNvSpPr txBox="1"/>
          <p:nvPr/>
        </p:nvSpPr>
        <p:spPr>
          <a:xfrm>
            <a:off x="1936005" y="403767"/>
            <a:ext cx="7604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4400" b="1" dirty="0">
                <a:solidFill>
                  <a:schemeClr val="bg1"/>
                </a:solidFill>
                <a:latin typeface="ArialMT"/>
              </a:rPr>
              <a:t> (ار 10:17)</a:t>
            </a:r>
            <a:r>
              <a:rPr lang="en-US" sz="4400" b="1" i="0" u="none" strike="noStrike" baseline="0" dirty="0">
                <a:solidFill>
                  <a:schemeClr val="bg1"/>
                </a:solidFill>
                <a:latin typeface="ArialMT"/>
              </a:rPr>
              <a:t>.</a:t>
            </a:r>
            <a:r>
              <a:rPr lang="ar-EG" sz="1800" b="1" i="0" u="none" strike="noStrike" baseline="0" dirty="0">
                <a:solidFill>
                  <a:schemeClr val="bg1"/>
                </a:solidFill>
                <a:latin typeface="ArialMT"/>
              </a:rPr>
              <a:t> </a:t>
            </a:r>
            <a:r>
              <a:rPr lang="ar-EG" sz="4400" b="1" i="0" u="none" strike="noStrike" baseline="0" dirty="0">
                <a:solidFill>
                  <a:schemeClr val="bg1"/>
                </a:solidFill>
                <a:latin typeface="ArialMT"/>
              </a:rPr>
              <a:t>فاحص القلب مختبر الكلي</a:t>
            </a:r>
            <a:endParaRPr lang="en-US" sz="4400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40C8C5-BE4D-D289-719E-15058572F9FC}"/>
              </a:ext>
            </a:extLst>
          </p:cNvPr>
          <p:cNvGrpSpPr/>
          <p:nvPr/>
        </p:nvGrpSpPr>
        <p:grpSpPr>
          <a:xfrm>
            <a:off x="227453" y="1595535"/>
            <a:ext cx="11737094" cy="2702400"/>
            <a:chOff x="215064" y="1278294"/>
            <a:chExt cx="11737094" cy="270240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C45D92-EE84-0794-F44C-E509EAE869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842" y="1278294"/>
              <a:ext cx="11712316" cy="0"/>
            </a:xfrm>
            <a:prstGeom prst="straightConnector1">
              <a:avLst/>
            </a:prstGeom>
            <a:ln w="127000">
              <a:solidFill>
                <a:schemeClr val="bg2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magnifying glass with a brown handle&#10;&#10;Description automatically generated">
              <a:extLst>
                <a:ext uri="{FF2B5EF4-FFF2-40B4-BE49-F238E27FC236}">
                  <a16:creationId xmlns:a16="http://schemas.microsoft.com/office/drawing/2014/main" id="{889531E7-37D0-C5AD-2237-38518CA3B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0454" y="1837569"/>
              <a:ext cx="2143125" cy="21431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F83F0E5-FCDD-B138-BCFA-CE5314769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324505" y="1837568"/>
              <a:ext cx="2940793" cy="21431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572A3E-94B9-F257-CBD8-A7AF441BA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906224" y="1837565"/>
              <a:ext cx="2143125" cy="21431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7D99A2C-067D-4F0D-C0D2-7C76F30D8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15064" y="1837568"/>
              <a:ext cx="3345653" cy="2143122"/>
            </a:xfrm>
            <a:prstGeom prst="rect">
              <a:avLst/>
            </a:prstGeom>
          </p:spPr>
        </p:pic>
      </p:grpSp>
      <p:pic>
        <p:nvPicPr>
          <p:cNvPr id="13" name="Picture 12" descr="Website&#10;&#10;Description automatically generated with low confidence">
            <a:extLst>
              <a:ext uri="{FF2B5EF4-FFF2-40B4-BE49-F238E27FC236}">
                <a16:creationId xmlns:a16="http://schemas.microsoft.com/office/drawing/2014/main" id="{826C86A1-2CA6-F0E3-99D0-2EE17ADD6D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345" y="4129968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9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45732A-EE74-85B8-F889-F1F3AAD0533E}"/>
              </a:ext>
            </a:extLst>
          </p:cNvPr>
          <p:cNvSpPr txBox="1"/>
          <p:nvPr/>
        </p:nvSpPr>
        <p:spPr>
          <a:xfrm>
            <a:off x="2449188" y="394436"/>
            <a:ext cx="7604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4400" b="1" dirty="0">
                <a:solidFill>
                  <a:schemeClr val="bg1"/>
                </a:solidFill>
                <a:latin typeface="ArialMT"/>
              </a:rPr>
              <a:t> (يوئيل 10:3)</a:t>
            </a:r>
            <a:r>
              <a:rPr lang="en-US" sz="4400" b="1" i="0" u="none" strike="noStrike" baseline="0" dirty="0">
                <a:solidFill>
                  <a:schemeClr val="bg1"/>
                </a:solidFill>
                <a:latin typeface="ArialMT"/>
              </a:rPr>
              <a:t>.</a:t>
            </a:r>
            <a:r>
              <a:rPr lang="ar-EG" sz="1800" b="1" i="0" u="none" strike="noStrike" baseline="0" dirty="0">
                <a:solidFill>
                  <a:schemeClr val="bg1"/>
                </a:solidFill>
                <a:latin typeface="ArialMT"/>
              </a:rPr>
              <a:t> </a:t>
            </a:r>
            <a:r>
              <a:rPr lang="ar-EG" sz="4400" b="1" i="0" u="none" strike="noStrike" baseline="0" dirty="0">
                <a:solidFill>
                  <a:schemeClr val="bg1"/>
                </a:solidFill>
                <a:latin typeface="ArialMT"/>
              </a:rPr>
              <a:t>ليقل الضعيف بطل أنا</a:t>
            </a:r>
            <a:endParaRPr lang="en-US" sz="44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4B4BCC-AE04-FC8F-0238-1595D82CD1F0}"/>
              </a:ext>
            </a:extLst>
          </p:cNvPr>
          <p:cNvGrpSpPr/>
          <p:nvPr/>
        </p:nvGrpSpPr>
        <p:grpSpPr>
          <a:xfrm>
            <a:off x="1422820" y="2064518"/>
            <a:ext cx="8748885" cy="2691978"/>
            <a:chOff x="1236208" y="2040045"/>
            <a:chExt cx="8748885" cy="2691978"/>
          </a:xfrm>
        </p:grpSpPr>
        <p:pic>
          <p:nvPicPr>
            <p:cNvPr id="9" name="Picture 8" descr="A blue silhouette of a person's head with orange and blue lines&#10;&#10;Description automatically generated">
              <a:extLst>
                <a:ext uri="{FF2B5EF4-FFF2-40B4-BE49-F238E27FC236}">
                  <a16:creationId xmlns:a16="http://schemas.microsoft.com/office/drawing/2014/main" id="{B4E7D3CD-F674-EBF5-D79B-AD7F69EC6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3115" y="2040045"/>
              <a:ext cx="2691978" cy="269197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879239-D3D7-AAE6-E592-010257D71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264662" y="2040045"/>
              <a:ext cx="2691978" cy="269197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09CA22F-AE1D-B666-2C23-A34426F0F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669"/>
            <a:stretch/>
          </p:blipFill>
          <p:spPr>
            <a:xfrm>
              <a:off x="1236208" y="2040045"/>
              <a:ext cx="2691979" cy="2633750"/>
            </a:xfrm>
            <a:prstGeom prst="rect">
              <a:avLst/>
            </a:prstGeom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6DBB67-A553-8F10-70AB-0D1F0955C4CE}"/>
              </a:ext>
            </a:extLst>
          </p:cNvPr>
          <p:cNvCxnSpPr>
            <a:cxnSpLocks/>
          </p:cNvCxnSpPr>
          <p:nvPr/>
        </p:nvCxnSpPr>
        <p:spPr>
          <a:xfrm flipH="1">
            <a:off x="239842" y="1614197"/>
            <a:ext cx="11712316" cy="0"/>
          </a:xfrm>
          <a:prstGeom prst="straightConnector1">
            <a:avLst/>
          </a:prstGeom>
          <a:ln w="127000"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Website&#10;&#10;Description automatically generated with low confidence">
            <a:extLst>
              <a:ext uri="{FF2B5EF4-FFF2-40B4-BE49-F238E27FC236}">
                <a16:creationId xmlns:a16="http://schemas.microsoft.com/office/drawing/2014/main" id="{439F3B69-9FFB-1E40-8EBA-B68B216AA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345" y="4129968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7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BD16A7-8228-9CD9-5734-46391E0A4EE9}"/>
              </a:ext>
            </a:extLst>
          </p:cNvPr>
          <p:cNvGrpSpPr/>
          <p:nvPr/>
        </p:nvGrpSpPr>
        <p:grpSpPr>
          <a:xfrm>
            <a:off x="2869769" y="1230954"/>
            <a:ext cx="6452462" cy="4900189"/>
            <a:chOff x="2869769" y="1230954"/>
            <a:chExt cx="6452462" cy="490018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9C48BA7-528B-A13D-7C54-3375DF54D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39" b="97015" l="9483" r="94253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9769" y="1230954"/>
              <a:ext cx="1683053" cy="194421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8600A7A-0AF6-EC5C-A160-9065C627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39" b="97015" l="9483" r="94253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9178" y="1230954"/>
              <a:ext cx="1683053" cy="194421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C84EB59-FC62-7E97-78DD-EDA62EEF2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512" y="1720194"/>
              <a:ext cx="1454976" cy="14549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EFBF05C3-4BF1-0706-65A2-2D69B0B4B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442" b="100000" l="10000" r="8939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132" y="3682831"/>
              <a:ext cx="2547735" cy="24483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13" descr="Website&#10;&#10;Description automatically generated with low confidence">
            <a:extLst>
              <a:ext uri="{FF2B5EF4-FFF2-40B4-BE49-F238E27FC236}">
                <a16:creationId xmlns:a16="http://schemas.microsoft.com/office/drawing/2014/main" id="{A2E14224-104F-B214-321B-D938BCA17B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282" y="4112151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5" y="1520890"/>
            <a:ext cx="7464490" cy="1399591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Colour or Text!</a:t>
            </a:r>
          </a:p>
        </p:txBody>
      </p:sp>
      <p:pic>
        <p:nvPicPr>
          <p:cNvPr id="7" name="Picture 6" descr="Website&#10;&#10;Description automatically generated with low confidence">
            <a:extLst>
              <a:ext uri="{FF2B5EF4-FFF2-40B4-BE49-F238E27FC236}">
                <a16:creationId xmlns:a16="http://schemas.microsoft.com/office/drawing/2014/main" id="{A6358D81-1D0B-2451-E692-CF4343F9E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282" y="4112151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62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E2545022-1AA9-7781-E856-2A6738B8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18" y="4088892"/>
            <a:ext cx="3100836" cy="311327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86C537-952A-73CB-A4F9-16F6F1810FF1}"/>
              </a:ext>
            </a:extLst>
          </p:cNvPr>
          <p:cNvSpPr/>
          <p:nvPr/>
        </p:nvSpPr>
        <p:spPr>
          <a:xfrm>
            <a:off x="4099249" y="1441579"/>
            <a:ext cx="3993502" cy="39748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7519D-645B-7C79-5B12-EC68BF34748E}"/>
              </a:ext>
            </a:extLst>
          </p:cNvPr>
          <p:cNvSpPr txBox="1"/>
          <p:nvPr/>
        </p:nvSpPr>
        <p:spPr>
          <a:xfrm>
            <a:off x="4288279" y="2500604"/>
            <a:ext cx="318173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11500" b="1" dirty="0"/>
              <a:t>أصفر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306175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E2545022-1AA9-7781-E856-2A6738B8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18" y="4088892"/>
            <a:ext cx="3100836" cy="311327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86C537-952A-73CB-A4F9-16F6F1810FF1}"/>
              </a:ext>
            </a:extLst>
          </p:cNvPr>
          <p:cNvSpPr/>
          <p:nvPr/>
        </p:nvSpPr>
        <p:spPr>
          <a:xfrm>
            <a:off x="4099249" y="1441579"/>
            <a:ext cx="3993502" cy="39748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7519D-645B-7C79-5B12-EC68BF34748E}"/>
              </a:ext>
            </a:extLst>
          </p:cNvPr>
          <p:cNvSpPr txBox="1"/>
          <p:nvPr/>
        </p:nvSpPr>
        <p:spPr>
          <a:xfrm>
            <a:off x="4245774" y="2497975"/>
            <a:ext cx="370045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115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برتقالي</a:t>
            </a:r>
            <a:endParaRPr lang="en-US" sz="115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4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E2545022-1AA9-7781-E856-2A6738B8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18" y="4088892"/>
            <a:ext cx="3100836" cy="311327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86C537-952A-73CB-A4F9-16F6F1810FF1}"/>
              </a:ext>
            </a:extLst>
          </p:cNvPr>
          <p:cNvSpPr/>
          <p:nvPr/>
        </p:nvSpPr>
        <p:spPr>
          <a:xfrm>
            <a:off x="4099249" y="1441579"/>
            <a:ext cx="3993502" cy="397484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7519D-645B-7C79-5B12-EC68BF34748E}"/>
              </a:ext>
            </a:extLst>
          </p:cNvPr>
          <p:cNvSpPr txBox="1"/>
          <p:nvPr/>
        </p:nvSpPr>
        <p:spPr>
          <a:xfrm>
            <a:off x="4833603" y="2497975"/>
            <a:ext cx="25247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11500" b="1" dirty="0">
                <a:solidFill>
                  <a:schemeClr val="accent6"/>
                </a:solidFill>
              </a:rPr>
              <a:t>أحمر</a:t>
            </a:r>
            <a:endParaRPr lang="en-US" sz="115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541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E2545022-1AA9-7781-E856-2A6738B8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18" y="4088892"/>
            <a:ext cx="3100836" cy="311327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86C537-952A-73CB-A4F9-16F6F1810FF1}"/>
              </a:ext>
            </a:extLst>
          </p:cNvPr>
          <p:cNvSpPr/>
          <p:nvPr/>
        </p:nvSpPr>
        <p:spPr>
          <a:xfrm>
            <a:off x="4099249" y="1441579"/>
            <a:ext cx="3993502" cy="397484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7519D-645B-7C79-5B12-EC68BF34748E}"/>
              </a:ext>
            </a:extLst>
          </p:cNvPr>
          <p:cNvSpPr txBox="1"/>
          <p:nvPr/>
        </p:nvSpPr>
        <p:spPr>
          <a:xfrm>
            <a:off x="4539689" y="2497975"/>
            <a:ext cx="31126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11500" b="1" dirty="0">
                <a:solidFill>
                  <a:srgbClr val="FFFF00"/>
                </a:solidFill>
              </a:rPr>
              <a:t>أخضر</a:t>
            </a:r>
            <a:endParaRPr lang="en-US" sz="115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9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E2545022-1AA9-7781-E856-2A6738B8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18" y="4088892"/>
            <a:ext cx="3100836" cy="311327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86C537-952A-73CB-A4F9-16F6F1810FF1}"/>
              </a:ext>
            </a:extLst>
          </p:cNvPr>
          <p:cNvSpPr/>
          <p:nvPr/>
        </p:nvSpPr>
        <p:spPr>
          <a:xfrm>
            <a:off x="4099249" y="1441579"/>
            <a:ext cx="3993502" cy="39748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7519D-645B-7C79-5B12-EC68BF34748E}"/>
              </a:ext>
            </a:extLst>
          </p:cNvPr>
          <p:cNvSpPr txBox="1"/>
          <p:nvPr/>
        </p:nvSpPr>
        <p:spPr>
          <a:xfrm>
            <a:off x="4735632" y="2497975"/>
            <a:ext cx="272073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11500" b="1" dirty="0">
                <a:solidFill>
                  <a:srgbClr val="00B050"/>
                </a:solidFill>
              </a:rPr>
              <a:t>أزرق</a:t>
            </a:r>
            <a:endParaRPr lang="en-US" sz="115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67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E2545022-1AA9-7781-E856-2A6738B8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18" y="4088892"/>
            <a:ext cx="3100836" cy="311327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86C537-952A-73CB-A4F9-16F6F1810FF1}"/>
              </a:ext>
            </a:extLst>
          </p:cNvPr>
          <p:cNvSpPr/>
          <p:nvPr/>
        </p:nvSpPr>
        <p:spPr>
          <a:xfrm>
            <a:off x="4099249" y="1441579"/>
            <a:ext cx="3993502" cy="397484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7519D-645B-7C79-5B12-EC68BF34748E}"/>
              </a:ext>
            </a:extLst>
          </p:cNvPr>
          <p:cNvSpPr txBox="1"/>
          <p:nvPr/>
        </p:nvSpPr>
        <p:spPr>
          <a:xfrm>
            <a:off x="4467204" y="2497975"/>
            <a:ext cx="32575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11500" b="1" dirty="0">
                <a:solidFill>
                  <a:srgbClr val="7030A0"/>
                </a:solidFill>
              </a:rPr>
              <a:t>رمادي</a:t>
            </a:r>
            <a:endParaRPr lang="en-US" sz="115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93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E2545022-1AA9-7781-E856-2A6738B8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18" y="4088892"/>
            <a:ext cx="3100836" cy="311327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86C537-952A-73CB-A4F9-16F6F1810FF1}"/>
              </a:ext>
            </a:extLst>
          </p:cNvPr>
          <p:cNvSpPr/>
          <p:nvPr/>
        </p:nvSpPr>
        <p:spPr>
          <a:xfrm>
            <a:off x="4099249" y="1441579"/>
            <a:ext cx="3993502" cy="3974841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7519D-645B-7C79-5B12-EC68BF34748E}"/>
              </a:ext>
            </a:extLst>
          </p:cNvPr>
          <p:cNvSpPr txBox="1"/>
          <p:nvPr/>
        </p:nvSpPr>
        <p:spPr>
          <a:xfrm>
            <a:off x="4099249" y="2497975"/>
            <a:ext cx="39935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11500" b="1" dirty="0">
                <a:solidFill>
                  <a:srgbClr val="FF0000"/>
                </a:solidFill>
              </a:rPr>
              <a:t>بنفسجي</a:t>
            </a:r>
            <a:endParaRPr lang="en-US" sz="1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60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E2545022-1AA9-7781-E856-2A6738B8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18" y="4088892"/>
            <a:ext cx="3100836" cy="311327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86C537-952A-73CB-A4F9-16F6F1810FF1}"/>
              </a:ext>
            </a:extLst>
          </p:cNvPr>
          <p:cNvSpPr/>
          <p:nvPr/>
        </p:nvSpPr>
        <p:spPr>
          <a:xfrm>
            <a:off x="4099249" y="1441578"/>
            <a:ext cx="3993502" cy="397484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7519D-645B-7C79-5B12-EC68BF34748E}"/>
              </a:ext>
            </a:extLst>
          </p:cNvPr>
          <p:cNvSpPr txBox="1"/>
          <p:nvPr/>
        </p:nvSpPr>
        <p:spPr>
          <a:xfrm>
            <a:off x="4802155" y="2497975"/>
            <a:ext cx="25876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11500" b="1" dirty="0">
                <a:solidFill>
                  <a:schemeClr val="bg1"/>
                </a:solidFill>
              </a:rPr>
              <a:t>أسود</a:t>
            </a:r>
            <a:endParaRPr 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19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785" y="1581539"/>
            <a:ext cx="4449023" cy="1371600"/>
          </a:xfrm>
        </p:spPr>
        <p:txBody>
          <a:bodyPr>
            <a:normAutofit/>
          </a:bodyPr>
          <a:lstStyle/>
          <a:p>
            <a:pPr algn="r" rtl="1"/>
            <a:r>
              <a:rPr lang="ar-EG" sz="7200" dirty="0"/>
              <a:t>فزورة!</a:t>
            </a:r>
            <a:endParaRPr lang="en-US" sz="7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 descr="Website&#10;&#10;Description automatically generated with low confidence">
            <a:extLst>
              <a:ext uri="{FF2B5EF4-FFF2-40B4-BE49-F238E27FC236}">
                <a16:creationId xmlns:a16="http://schemas.microsoft.com/office/drawing/2014/main" id="{470320B7-81C3-EA4F-2028-9B17F7CFD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282" y="4112151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0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20" y="1645905"/>
            <a:ext cx="11214100" cy="1006429"/>
          </a:xfrm>
        </p:spPr>
        <p:txBody>
          <a:bodyPr/>
          <a:lstStyle/>
          <a:p>
            <a:pPr algn="r" rtl="1"/>
            <a:r>
              <a:rPr lang="ar-SA" sz="6600" dirty="0"/>
              <a:t>م</a:t>
            </a:r>
            <a:r>
              <a:rPr lang="ar-EG" sz="6600" dirty="0"/>
              <a:t>ا</a:t>
            </a:r>
            <a:r>
              <a:rPr lang="ar-SA" sz="6600" dirty="0"/>
              <a:t> ه</a:t>
            </a:r>
            <a:r>
              <a:rPr lang="ar-EG" sz="6600" dirty="0"/>
              <a:t>و/ه</a:t>
            </a:r>
            <a:r>
              <a:rPr lang="ar-SA" sz="6600" dirty="0"/>
              <a:t>ى أطول الكائنات الحية عمر ؟ </a:t>
            </a:r>
            <a:endParaRPr lang="en-US" sz="6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570" y="3428999"/>
            <a:ext cx="2849206" cy="1161661"/>
          </a:xfrm>
        </p:spPr>
        <p:txBody>
          <a:bodyPr/>
          <a:lstStyle/>
          <a:p>
            <a:pPr marL="0" indent="0">
              <a:buNone/>
            </a:pPr>
            <a:r>
              <a:rPr lang="ar-EG" sz="7200" b="1" dirty="0">
                <a:solidFill>
                  <a:schemeClr val="accent6"/>
                </a:solidFill>
              </a:rPr>
              <a:t>السلحفاه</a:t>
            </a:r>
            <a:endParaRPr lang="en-US" sz="7200" b="1" dirty="0">
              <a:solidFill>
                <a:schemeClr val="accent6"/>
              </a:solidFill>
            </a:endParaRPr>
          </a:p>
        </p:txBody>
      </p:sp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E2545022-1AA9-7781-E856-2A6738B8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18" y="408889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E2545022-1AA9-7781-E856-2A6738B8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18" y="4088892"/>
            <a:ext cx="3100836" cy="311327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FBD145F-5BD3-1D28-AED9-11714AC138E4}"/>
              </a:ext>
            </a:extLst>
          </p:cNvPr>
          <p:cNvSpPr/>
          <p:nvPr/>
        </p:nvSpPr>
        <p:spPr>
          <a:xfrm>
            <a:off x="1365630" y="2438921"/>
            <a:ext cx="2036157" cy="2036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8406E9-BDAB-B951-BA1A-2C78D1EDA18E}"/>
              </a:ext>
            </a:extLst>
          </p:cNvPr>
          <p:cNvSpPr/>
          <p:nvPr/>
        </p:nvSpPr>
        <p:spPr>
          <a:xfrm>
            <a:off x="1365630" y="205243"/>
            <a:ext cx="2036157" cy="2036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26A467-E1F0-7C25-304E-B4079C6625B8}"/>
              </a:ext>
            </a:extLst>
          </p:cNvPr>
          <p:cNvSpPr/>
          <p:nvPr/>
        </p:nvSpPr>
        <p:spPr>
          <a:xfrm>
            <a:off x="8500695" y="2438920"/>
            <a:ext cx="2036157" cy="2036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F80418-2E6C-6FFB-6DA4-9828BC426840}"/>
              </a:ext>
            </a:extLst>
          </p:cNvPr>
          <p:cNvSpPr/>
          <p:nvPr/>
        </p:nvSpPr>
        <p:spPr>
          <a:xfrm>
            <a:off x="5077921" y="2438920"/>
            <a:ext cx="2036157" cy="2036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3E0F93-C9AC-2315-3B5B-DFEB4133DB10}"/>
              </a:ext>
            </a:extLst>
          </p:cNvPr>
          <p:cNvSpPr/>
          <p:nvPr/>
        </p:nvSpPr>
        <p:spPr>
          <a:xfrm>
            <a:off x="1365630" y="4672599"/>
            <a:ext cx="2036157" cy="2036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FA9537-F8E7-AD60-19FB-FB0E2324376A}"/>
              </a:ext>
            </a:extLst>
          </p:cNvPr>
          <p:cNvSpPr/>
          <p:nvPr/>
        </p:nvSpPr>
        <p:spPr>
          <a:xfrm>
            <a:off x="5077921" y="4672599"/>
            <a:ext cx="2036157" cy="2036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56429-A7D4-500D-40AB-36BD9876AC12}"/>
              </a:ext>
            </a:extLst>
          </p:cNvPr>
          <p:cNvSpPr/>
          <p:nvPr/>
        </p:nvSpPr>
        <p:spPr>
          <a:xfrm>
            <a:off x="8549101" y="4697206"/>
            <a:ext cx="2036157" cy="2036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9AD5FA-35C3-F97C-9CA8-EFE02FE296B3}"/>
              </a:ext>
            </a:extLst>
          </p:cNvPr>
          <p:cNvSpPr/>
          <p:nvPr/>
        </p:nvSpPr>
        <p:spPr>
          <a:xfrm>
            <a:off x="5077921" y="205242"/>
            <a:ext cx="2036157" cy="2036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975972-A9FB-8589-11C9-D90E3B408BFA}"/>
              </a:ext>
            </a:extLst>
          </p:cNvPr>
          <p:cNvSpPr/>
          <p:nvPr/>
        </p:nvSpPr>
        <p:spPr>
          <a:xfrm>
            <a:off x="8500694" y="205242"/>
            <a:ext cx="2036157" cy="2036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4755F-68F7-2B62-8A14-1E5F4CBEAC68}"/>
              </a:ext>
            </a:extLst>
          </p:cNvPr>
          <p:cNvSpPr txBox="1"/>
          <p:nvPr/>
        </p:nvSpPr>
        <p:spPr>
          <a:xfrm>
            <a:off x="1734209" y="25408"/>
            <a:ext cx="9742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E3391-CE7B-023A-9511-EF24D7F9D978}"/>
              </a:ext>
            </a:extLst>
          </p:cNvPr>
          <p:cNvSpPr txBox="1"/>
          <p:nvPr/>
        </p:nvSpPr>
        <p:spPr>
          <a:xfrm>
            <a:off x="5515627" y="34250"/>
            <a:ext cx="9742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923F6E-1374-772E-03B2-AC9C9AA6DCE2}"/>
              </a:ext>
            </a:extLst>
          </p:cNvPr>
          <p:cNvSpPr txBox="1"/>
          <p:nvPr/>
        </p:nvSpPr>
        <p:spPr>
          <a:xfrm>
            <a:off x="8884700" y="124637"/>
            <a:ext cx="9742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089EF-5B86-4787-BB22-DA6CEF519F61}"/>
              </a:ext>
            </a:extLst>
          </p:cNvPr>
          <p:cNvSpPr txBox="1"/>
          <p:nvPr/>
        </p:nvSpPr>
        <p:spPr>
          <a:xfrm>
            <a:off x="1769147" y="2321004"/>
            <a:ext cx="9742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D1CDE-2C3D-104D-67DF-C1A9D991E16E}"/>
              </a:ext>
            </a:extLst>
          </p:cNvPr>
          <p:cNvSpPr txBox="1"/>
          <p:nvPr/>
        </p:nvSpPr>
        <p:spPr>
          <a:xfrm>
            <a:off x="5488309" y="2349002"/>
            <a:ext cx="9742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ACBA0B-FEB9-9CAC-0153-0F516B3A3C65}"/>
              </a:ext>
            </a:extLst>
          </p:cNvPr>
          <p:cNvSpPr txBox="1"/>
          <p:nvPr/>
        </p:nvSpPr>
        <p:spPr>
          <a:xfrm>
            <a:off x="8961448" y="2370150"/>
            <a:ext cx="9742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5BBB14-F8D2-69FB-CF64-F1F42DEFBE1F}"/>
              </a:ext>
            </a:extLst>
          </p:cNvPr>
          <p:cNvSpPr txBox="1"/>
          <p:nvPr/>
        </p:nvSpPr>
        <p:spPr>
          <a:xfrm>
            <a:off x="1810447" y="4537533"/>
            <a:ext cx="9742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69E02-B741-474C-24B0-02C4BAE1058F}"/>
              </a:ext>
            </a:extLst>
          </p:cNvPr>
          <p:cNvSpPr txBox="1"/>
          <p:nvPr/>
        </p:nvSpPr>
        <p:spPr>
          <a:xfrm>
            <a:off x="5488309" y="4672598"/>
            <a:ext cx="9742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410F5A-E924-FFC0-6D71-D59E7DD4DB43}"/>
              </a:ext>
            </a:extLst>
          </p:cNvPr>
          <p:cNvSpPr txBox="1"/>
          <p:nvPr/>
        </p:nvSpPr>
        <p:spPr>
          <a:xfrm>
            <a:off x="8961448" y="4517372"/>
            <a:ext cx="9742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7780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7084" y="3298372"/>
            <a:ext cx="4945598" cy="1243584"/>
          </a:xfrm>
        </p:spPr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759ED-216A-A26E-9A69-CABC82641F5F}"/>
              </a:ext>
            </a:extLst>
          </p:cNvPr>
          <p:cNvSpPr txBox="1">
            <a:spLocks/>
          </p:cNvSpPr>
          <p:nvPr/>
        </p:nvSpPr>
        <p:spPr>
          <a:xfrm>
            <a:off x="6234788" y="4329079"/>
            <a:ext cx="2345095" cy="42575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Mina Morcos Mina</a:t>
            </a:r>
          </a:p>
        </p:txBody>
      </p:sp>
      <p:pic>
        <p:nvPicPr>
          <p:cNvPr id="4" name="Picture 3" descr="Website&#10;&#10;Description automatically generated with low confidence">
            <a:extLst>
              <a:ext uri="{FF2B5EF4-FFF2-40B4-BE49-F238E27FC236}">
                <a16:creationId xmlns:a16="http://schemas.microsoft.com/office/drawing/2014/main" id="{A6C941F8-3865-6A8F-D5EE-96C1E1A74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23" y="1782926"/>
            <a:ext cx="5756227" cy="577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19" y="1645905"/>
            <a:ext cx="11638643" cy="1920526"/>
          </a:xfrm>
        </p:spPr>
        <p:txBody>
          <a:bodyPr/>
          <a:lstStyle/>
          <a:p>
            <a:pPr algn="r" rtl="1"/>
            <a:r>
              <a:rPr lang="ar-SA" sz="6600" dirty="0"/>
              <a:t>م</a:t>
            </a:r>
            <a:r>
              <a:rPr lang="ar-EG" sz="6600" dirty="0"/>
              <a:t>ا</a:t>
            </a:r>
            <a:r>
              <a:rPr lang="ar-SA" sz="6600" dirty="0"/>
              <a:t> ه</a:t>
            </a:r>
            <a:r>
              <a:rPr lang="ar-EG" sz="6600" dirty="0"/>
              <a:t>و أكبر كوكب في مجموعتنا الشمسية</a:t>
            </a:r>
            <a:r>
              <a:rPr lang="ar-SA" sz="6600" dirty="0"/>
              <a:t> ؟ </a:t>
            </a:r>
            <a:endParaRPr lang="en-US" sz="6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570" y="3428999"/>
            <a:ext cx="2923850" cy="1133669"/>
          </a:xfrm>
        </p:spPr>
        <p:txBody>
          <a:bodyPr/>
          <a:lstStyle/>
          <a:p>
            <a:pPr marL="0" indent="0">
              <a:buNone/>
            </a:pPr>
            <a:r>
              <a:rPr lang="ar-EG" sz="7200" b="1" dirty="0">
                <a:solidFill>
                  <a:schemeClr val="accent6"/>
                </a:solidFill>
              </a:rPr>
              <a:t>المشترى</a:t>
            </a:r>
            <a:endParaRPr lang="en-US" sz="7200" b="1" dirty="0">
              <a:solidFill>
                <a:schemeClr val="accent6"/>
              </a:solidFill>
            </a:endParaRPr>
          </a:p>
        </p:txBody>
      </p:sp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E2545022-1AA9-7781-E856-2A6738B8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18" y="408889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1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527" y="2009798"/>
            <a:ext cx="8850085" cy="1006429"/>
          </a:xfrm>
        </p:spPr>
        <p:txBody>
          <a:bodyPr/>
          <a:lstStyle/>
          <a:p>
            <a:pPr algn="r" rtl="1"/>
            <a:r>
              <a:rPr lang="ar-SA" sz="6600" dirty="0"/>
              <a:t> </a:t>
            </a:r>
            <a:r>
              <a:rPr lang="ar-SA" sz="6600" b="1" dirty="0"/>
              <a:t>ما</a:t>
            </a:r>
            <a:r>
              <a:rPr lang="ar-EG" sz="6600" b="1" dirty="0"/>
              <a:t> هو</a:t>
            </a:r>
            <a:r>
              <a:rPr lang="ar-SA" sz="6600" b="1" dirty="0"/>
              <a:t> اسم والد أبونا إبراهيم</a:t>
            </a:r>
            <a:r>
              <a:rPr lang="ar-EG" sz="6600" b="1" dirty="0"/>
              <a:t>؟</a:t>
            </a:r>
            <a:endParaRPr lang="en-US" sz="6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932" y="3371507"/>
            <a:ext cx="2447990" cy="1405766"/>
          </a:xfrm>
        </p:spPr>
        <p:txBody>
          <a:bodyPr/>
          <a:lstStyle/>
          <a:p>
            <a:pPr marL="0" indent="0" algn="r" rtl="1">
              <a:buNone/>
            </a:pPr>
            <a:r>
              <a:rPr lang="ar-EG" sz="7200" b="1" dirty="0">
                <a:solidFill>
                  <a:schemeClr val="accent6"/>
                </a:solidFill>
              </a:rPr>
              <a:t>تارح</a:t>
            </a:r>
            <a:endParaRPr lang="en-US" sz="7200" b="1" dirty="0">
              <a:solidFill>
                <a:schemeClr val="accent6"/>
              </a:solidFill>
            </a:endParaRPr>
          </a:p>
        </p:txBody>
      </p:sp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E2545022-1AA9-7781-E856-2A6738B8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18" y="408889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20" y="1978741"/>
            <a:ext cx="11214100" cy="1920526"/>
          </a:xfrm>
        </p:spPr>
        <p:txBody>
          <a:bodyPr/>
          <a:lstStyle/>
          <a:p>
            <a:pPr algn="r" rtl="1"/>
            <a:r>
              <a:rPr lang="ar-SA" sz="6600" b="1" dirty="0"/>
              <a:t>ما اسم المدينتين اللتين أمطرهما الله كبريتاً وناراً ؟</a:t>
            </a:r>
            <a:endParaRPr lang="en-US" sz="4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9869" y="3428999"/>
            <a:ext cx="4693298" cy="1469571"/>
          </a:xfrm>
        </p:spPr>
        <p:txBody>
          <a:bodyPr/>
          <a:lstStyle/>
          <a:p>
            <a:pPr marL="0" indent="0">
              <a:buNone/>
            </a:pPr>
            <a:r>
              <a:rPr lang="ar-EG" sz="7200" b="1" dirty="0">
                <a:solidFill>
                  <a:schemeClr val="accent6"/>
                </a:solidFill>
              </a:rPr>
              <a:t>سدوم وعمورة</a:t>
            </a:r>
            <a:endParaRPr lang="en-US" sz="7200" b="1" dirty="0">
              <a:solidFill>
                <a:schemeClr val="accent6"/>
              </a:solidFill>
            </a:endParaRPr>
          </a:p>
        </p:txBody>
      </p:sp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E2545022-1AA9-7781-E856-2A6738B8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18" y="408889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8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7" y="1808845"/>
            <a:ext cx="11214100" cy="1920526"/>
          </a:xfrm>
        </p:spPr>
        <p:txBody>
          <a:bodyPr/>
          <a:lstStyle/>
          <a:p>
            <a:pPr algn="r" rtl="1"/>
            <a:r>
              <a:rPr lang="ar-SA" sz="6600" b="1" dirty="0"/>
              <a:t>من هو الطفل الذي درس الكتب المقدسة وهو في طفولته؟</a:t>
            </a:r>
            <a:endParaRPr lang="en-US" sz="4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15646" y="4088891"/>
            <a:ext cx="3213749" cy="1229557"/>
          </a:xfrm>
        </p:spPr>
        <p:txBody>
          <a:bodyPr/>
          <a:lstStyle/>
          <a:p>
            <a:pPr marL="0" indent="0">
              <a:buNone/>
            </a:pPr>
            <a:r>
              <a:rPr lang="ar-EG" sz="7200" b="1" dirty="0">
                <a:solidFill>
                  <a:schemeClr val="accent6"/>
                </a:solidFill>
              </a:rPr>
              <a:t>تيموثاوس</a:t>
            </a:r>
            <a:endParaRPr lang="en-US" sz="7200" b="1" dirty="0">
              <a:solidFill>
                <a:schemeClr val="accent6"/>
              </a:solidFill>
            </a:endParaRPr>
          </a:p>
        </p:txBody>
      </p:sp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E2545022-1AA9-7781-E856-2A6738B8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18" y="408889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785" y="1581539"/>
            <a:ext cx="4449023" cy="1371600"/>
          </a:xfrm>
        </p:spPr>
        <p:txBody>
          <a:bodyPr>
            <a:normAutofit/>
          </a:bodyPr>
          <a:lstStyle/>
          <a:p>
            <a:r>
              <a:rPr lang="en-US" sz="7200" dirty="0"/>
              <a:t>Zoom Out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Website&#10;&#10;Description automatically generated with low confidence">
            <a:extLst>
              <a:ext uri="{FF2B5EF4-FFF2-40B4-BE49-F238E27FC236}">
                <a16:creationId xmlns:a16="http://schemas.microsoft.com/office/drawing/2014/main" id="{470320B7-81C3-EA4F-2028-9B17F7CFD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282" y="4112151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8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3788E6-2FEB-DFAA-DB9F-523AD7CE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33860" y="0"/>
            <a:ext cx="8485483" cy="6858000"/>
          </a:xfrm>
          <a:prstGeom prst="rect">
            <a:avLst/>
          </a:prstGeom>
        </p:spPr>
      </p:pic>
      <p:pic>
        <p:nvPicPr>
          <p:cNvPr id="6" name="Picture 5" descr="Website&#10;&#10;Description automatically generated with low confidence">
            <a:extLst>
              <a:ext uri="{FF2B5EF4-FFF2-40B4-BE49-F238E27FC236}">
                <a16:creationId xmlns:a16="http://schemas.microsoft.com/office/drawing/2014/main" id="{33C1D8C5-9005-B790-3B45-7BB54D186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345" y="4129968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4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325</TotalTime>
  <Words>138</Words>
  <Application>Microsoft Office PowerPoint</Application>
  <PresentationFormat>Widescreen</PresentationFormat>
  <Paragraphs>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ArialMT</vt:lpstr>
      <vt:lpstr>Calibri</vt:lpstr>
      <vt:lpstr>Trade Gothic LT Pro</vt:lpstr>
      <vt:lpstr>Trebuchet MS</vt:lpstr>
      <vt:lpstr>Office Theme</vt:lpstr>
      <vt:lpstr>كنيسة السيدة العذراء مريم والقديس بولس الرسول-كرموز</vt:lpstr>
      <vt:lpstr>PowerPoint Presentation</vt:lpstr>
      <vt:lpstr>ما هو/هى أطول الكائنات الحية عمر ؟ </vt:lpstr>
      <vt:lpstr>ما هو أكبر كوكب في مجموعتنا الشمسية ؟ </vt:lpstr>
      <vt:lpstr> ما هو اسم والد أبونا إبراهيم؟</vt:lpstr>
      <vt:lpstr>ما اسم المدينتين اللتين أمطرهما الله كبريتاً وناراً ؟</vt:lpstr>
      <vt:lpstr>من هو الطفل الذي درس الكتب المقدسة وهو في طفولته؟</vt:lpstr>
      <vt:lpstr>Zoom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آيات بالصور</vt:lpstr>
      <vt:lpstr>PowerPoint Presentation</vt:lpstr>
      <vt:lpstr>PowerPoint Presentation</vt:lpstr>
      <vt:lpstr>PowerPoint Presentation</vt:lpstr>
      <vt:lpstr>Colour or Text!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فزورة!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كنيسة السيدة العذراء مريم والقديس بولس الرسول-كرموز</dc:title>
  <dc:creator>Mina Morqous Mina Youhana Mina</dc:creator>
  <cp:lastModifiedBy>Mina Morqous Mina Youhana Mina</cp:lastModifiedBy>
  <cp:revision>7</cp:revision>
  <dcterms:created xsi:type="dcterms:W3CDTF">2023-10-14T22:32:21Z</dcterms:created>
  <dcterms:modified xsi:type="dcterms:W3CDTF">2023-10-18T21:40:59Z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