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6"/>
  </p:notesMasterIdLst>
  <p:sldIdLst>
    <p:sldId id="373" r:id="rId4"/>
    <p:sldId id="256" r:id="rId5"/>
    <p:sldId id="262" r:id="rId6"/>
    <p:sldId id="261" r:id="rId7"/>
    <p:sldId id="364" r:id="rId8"/>
    <p:sldId id="371" r:id="rId9"/>
    <p:sldId id="355" r:id="rId10"/>
    <p:sldId id="356" r:id="rId11"/>
    <p:sldId id="365" r:id="rId12"/>
    <p:sldId id="369" r:id="rId13"/>
    <p:sldId id="357" r:id="rId14"/>
    <p:sldId id="358" r:id="rId15"/>
    <p:sldId id="366" r:id="rId16"/>
    <p:sldId id="372" r:id="rId17"/>
    <p:sldId id="359" r:id="rId18"/>
    <p:sldId id="360" r:id="rId19"/>
    <p:sldId id="367" r:id="rId20"/>
    <p:sldId id="370" r:id="rId21"/>
    <p:sldId id="361" r:id="rId22"/>
    <p:sldId id="362" r:id="rId23"/>
    <p:sldId id="368" r:id="rId24"/>
    <p:sldId id="374" r:id="rId2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C95D7-D789-435E-AAA7-DF26807E00FD}" v="126" dt="2023-03-15T23:17:45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1061" y="58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21:44:57.6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772 278 24575,'-30'1'0,"1"-2"0,0-1 0,0-1 0,0-2 0,-40-11 0,63 14 0,-29-10 0,-1 1 0,0 1 0,0 2 0,-1 2 0,-56-2 0,75 8 0,6 1 0,0-1 0,1 0 0,-1-1 0,1 0 0,-1-1 0,1 0 0,-1 0 0,1-2 0,-14-5 0,-2-3 0,-24-12 0,47 22 0,1 0 0,0 0 0,0 0 0,0-1 0,0 1 0,1-1 0,-1 1 0,1-1 0,-1 0 0,1 0 0,-3-6 0,5 7 0,-1 0 0,1 1 0,0-1 0,0 0 0,0 1 0,0-1 0,0 0 0,0 1 0,0-1 0,1 0 0,-1 1 0,1-1 0,-1 0 0,1 1 0,0-1 0,-1 1 0,1-1 0,0 1 0,0 0 0,0-1 0,0 1 0,0 0 0,0-1 0,1 1 0,-1 0 0,0 0 0,1 0 0,-1 0 0,3-1 0,8-6 0,-1 2 0,21-10 0,-26 13 0,6-2 0,1 1 0,0 0 0,1 0 0,-1 2 0,0-1 0,25 1 0,-4 1 0,52 7 0,-22 7 0,-47-9 0,0 0 0,23 1 0,-23-4 0,-10-1 0,1 0 0,0 1 0,0 0 0,-1 0 0,13 4 0,-18-4 0,0 0 0,0 0 0,0 0 0,0 0 0,0 1 0,-1-1 0,1 0 0,0 1 0,-1-1 0,1 1 0,-1-1 0,0 1 0,1 0 0,-1 0 0,0 0 0,0-1 0,0 1 0,0 0 0,-1 0 0,1 0 0,0 0 0,-1 1 0,1-1 0,-1 0 0,0 3 0,0 3 0,0 1 0,0-1 0,-1 0 0,0 1 0,0-1 0,-1 0 0,0 0 0,-1 0 0,0 0 0,0 0 0,-1-1 0,1 0 0,-2 1 0,1-1 0,-1-1 0,0 1 0,0-1 0,-12 11 0,-8 5 0,21-18 0,0 0 0,0 0 0,-1-1 0,1 1 0,-1-1 0,0 0 0,0 0 0,0-1 0,-9 4 0,-96 33 0,9-2 0,53-27 0,32-7 0,1 1 0,-23 7 0,34-9 0,-1 0 0,1 0 0,-1 1 0,1-1 0,0 1 0,0 0 0,0 0 0,0 0 0,1 1 0,-1-1 0,1 1 0,-3 4 0,-1 3 0,0-1 0,0 1 0,1 1 0,1-1 0,0 1 0,0 0 0,1 0 0,-3 21 0,7-32 0,0 1 0,0 0 0,1-1 0,-1 1 0,1 0 0,-1-1 0,1 1 0,0-1 0,0 1 0,0-1 0,-1 1 0,1-1 0,1 0 0,-1 1 0,0-1 0,0 0 0,0 0 0,1 0 0,-1 0 0,0 0 0,1 0 0,-1 0 0,1 0 0,0-1 0,-1 1 0,1 0 0,-1-1 0,1 1 0,0-1 0,-1 0 0,3 0 0,8 2 0,1 0 0,-1-1 0,15-2 0,-18 1 0,401-3 0,-377 1 0,0-1 0,36-9 0,-6 1 0,0 1 0,-24 3 0,77-4 0,-87 10 170,55-11-1,-52 6-1021,40-1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21:45:18.2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1344 632 24575,'-30'-3'0,"0"-1"0,0-2 0,0-1 0,1-1 0,-47-19 0,45 16 0,24 9 0,-1-1 0,1 0 0,0 0 0,0 0 0,0-1 0,0 0 0,1 0 0,0 0 0,-7-7 0,13 11 0,0 0 0,0 0 0,0 0 0,0 0 0,0 0 0,0 0 0,0 0 0,0 0 0,0-1 0,0 1 0,0 0 0,0 0 0,0 0 0,0 0 0,0 0 0,0 0 0,0 0 0,0 0 0,0-1 0,0 1 0,0 0 0,0 0 0,0 0 0,1 0 0,-1 0 0,0 0 0,0 0 0,0 0 0,0 0 0,0-1 0,0 1 0,0 0 0,0 0 0,0 0 0,0 0 0,1 0 0,-1 0 0,0 0 0,0 0 0,0 0 0,0 0 0,0 0 0,0 0 0,0 0 0,0 0 0,1 0 0,-1 0 0,0 0 0,0 0 0,0 0 0,0 0 0,0 0 0,0 0 0,0 0 0,0 0 0,1 0 0,-1 0 0,0 0 0,14 1 0,13 3 0,210 55 0,-123-29 0,-74-24 0,-21-8 0,-18 1 0,-1 1 0,0 0 0,1 0 0,-1 0 0,0-1 0,1 1 0,-1 0 0,0-1 0,0 1 0,1 0 0,-1-1 0,0 1 0,0 0 0,1-1 0,-1 1 0,0-1 0,0 1 0,0 0 0,0-1 0,0 1 0,0-1 0,0 1 0,0 0 0,0-1 0,0 1 0,0-1 0,0 1 0,0-1 0,0 1 0,0 0 0,0-1 0,0 1 0,0-1 0,0 1 0,-1-1 0,-1-2 0,1 1 0,-1-1 0,-1 0 0,1 1 0,0 0 0,0-1 0,-1 1 0,0 0 0,1 0 0,-1 0 0,-5-2 0,-4-4 0,-43-30 0,-2 3 0,-107-49 0,89 48 0,-68-46 0,-9-4 0,-4-5 0,148 86 0,-32-23 0,31 21 0,0 1 0,0-1 0,-1 2 0,1-1 0,-1 1 0,-17-6 0,-4 2 0,-1 2 0,1 0 0,-2 2 0,-56-1 0,58 5 0,14 1 0,0 0 0,-24 3 0,36-2 0,0 0 0,0 0 0,0 0 0,1 1 0,-1 0 0,0 0 0,1 0 0,0 0 0,-1 1 0,1-1 0,0 1 0,-6 6 0,-1 4 0,0 1 0,1 0 0,1 0 0,0 1 0,1 0 0,1 0 0,0 1 0,1 0 0,1 0 0,0 1 0,-4 32 0,9-36 0,0 0 0,1 0 0,1 0 0,0 0 0,0-1 0,7 17 0,30 74 0,-34-92 0,50 106 0,15 37 0,-63-134 0,-1 0 0,0 1 0,-2 0 0,0 0 0,-2 0 0,1 22 0,-3-27 0,0 0 0,-1 0 0,0-1 0,-2 1 0,-4 17 0,6-28 0,-1 0 0,0-1 0,0 0 0,0 1 0,-1-1 0,1 0 0,-1 0 0,0 0 0,0-1 0,-1 1 0,1-1 0,-1 1 0,0-1 0,0 0 0,0-1 0,0 1 0,0-1 0,0 1 0,-1-1 0,1-1 0,-6 3 0,2-2 0,-6 2 0,1 0 0,0 1 0,1 1 0,-18 10 0,26-14 0,1 1 0,-1-1 0,1 1 0,0 0 0,0 0 0,0 0 0,0 1 0,1-1 0,0 1 0,-1-1 0,1 1 0,0 0 0,1 0 0,-1 0 0,1 0 0,0 0 0,0 0 0,-1 8 0,1-6 0,0 0 0,1 0 0,0 1 0,0-1 0,0 0 0,1 0 0,0 0 0,0 0 0,1 0 0,0 0 0,0-1 0,0 1 0,0 0 0,1-1 0,0 0 0,0 1 0,1-1 0,-1-1 0,1 1 0,0 0 0,1-1 0,-1 0 0,1 0 0,-1 0 0,1 0 0,0-1 0,1 0 0,-1 0 0,1 0 0,-1-1 0,1 0 0,0 0 0,0 0 0,6 0 0,4 0 0,1-1 0,0 0 0,0-1 0,-1-1 0,1-1 0,0-1 0,20-5 0,53-6 0,-77 13 0,1-1 0,-1 0 0,1-1 0,-1 0 0,0-1 0,0-1 0,-1 0 0,0-1 0,18-10 0,84-48 0,-52 24 151,-16 9-657,2 3 1,71-32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22:01:22.3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1235 667 24575,'-833'-21'0,"431"7"0,1055-12-164,723-148-2490,-662 77 2544,-616 84 96,-95 12 21,0 1 0,0-1 1,-1 1-1,1-1 0,0 0 1,-1 0-1,1 0 0,-1 0 1,1-1-1,3-2 0,-5 4-2,-1 0 1,0-1-1,0 1 0,0 0 0,1-1 0,-1 1 0,0-1 0,0 1 0,0 0 0,0-1 0,0 1 0,0 0 1,0-1-1,0 1 0,0-1 0,0 1 0,0 0 0,0-1 0,0 1 0,0-1 0,0 1 0,0 0 0,0-1 0,0 1 1,-1-1-1,1 1 0,0 0 0,0-1 0,0 1 0,-1 0 0,1-1 0,0 1 0,0 0 0,-1 0 0,1-1 1,0 1-1,-1 0 0,1 0 0,-1-1 0,-6-3 86,0 0 0,0 0 0,-1 1 0,1-1-1,-10-1 1,-85-23 582,-1 5 0,-107-9 0,77 12-677,-161-29-349,-408-53-48,164 86 401,510 20 111,28-3-105,0-1-1,0 0 1,0 0 0,0 1-1,0-1 1,0 0 0,0 0-1,0 1 1,0-1 0,0 0-1,0 0 1,0 1 0,0-1-1,0 0 1,0 0 0,1 1-1,-1-1 1,0 0 0,0 0-1,0 1 1,0-1 0,0 0-1,0 0 1,1 0-1,-1 1 1,0-1 0,0 0-1,0 0 1,1 0 0,-1 0-1,0 1 1,0-1 0,0 0-1,1 0 1,-1 0 0,0 0-1,0 0 1,1 0 0,-1 0-1,0 0 1,0 0 0,1 0-1,-1 0 1,1 0 0,52 18 459,-44-16-444,84 24-21,141 20 0,-190-39 0,-35-2 0,-11 0 0,-16 3 0,-32 5 0,0-2 0,-61 5 0,40-6 0,10-1 0,-230 40 0,260-40 0,31-9 0,-1 0 0,1 0 0,0 0 0,-1 1 0,1-1 0,-1 0 0,1 0 0,0 0 0,-1 0 0,1 1 0,0-1 0,-1 0 0,1 0 0,0 0 0,-1 1 0,1-1 0,0 0 0,-1 1 0,1-1 0,0 0 0,0 1 0,0-1 0,-1 0 0,1 1 0,0-1 0,0 0 0,0 1 0,0-1 0,0 0 0,-1 1 0,1-1 0,0 1 0,0-1 0,0 0 0,0 1 0,0-1 0,0 1 0,0-1 0,1 0 0,-1 1 0,0-1 0,0 1 0,0-1 0,0 0 0,0 1 0,1-1 0,-1 0 0,0 1 0,0-1 0,1 0 0,-1 1 0,0-1 0,0 0 0,1 0 0,-1 1 0,0-1 0,1 0 0,-1 0 0,0 1 0,1-1 0,-1 0 0,0 0 0,1 0 0,-1 0 0,1 0 0,-1 0 0,0 1 0,1-1 0,8 3 0,0 0 0,-1 0 0,1-1 0,0 0 0,18 2 0,-18-3 0,1 0 0,-1 1 0,0 0 0,0 0 0,0 1 0,10 4 0,-19-6 0,1-1 0,0 0 0,0 1 0,0-1 0,-1 0 0,1 1 0,0-1 0,0 1 0,-1-1 0,1 1 0,0-1 0,-1 1 0,1 0 0,-1-1 0,1 1 0,-1 0 0,1-1 0,-1 1 0,1 0 0,-1 0 0,0-1 0,1 1 0,-1 0 0,0 0 0,0 0 0,0-1 0,1 1 0,-1 0 0,0 1 0,-1 0 0,0-1 0,1 0 0,-1 1 0,0-1 0,0 0 0,0 0 0,0 0 0,0 1 0,0-1 0,0 0 0,0 0 0,-1-1 0,1 1 0,-3 1 0,-6 3 0,1 0 0,-1-1 0,-17 5 0,-58 11 0,36-10 0,0 3 0,-53 22 0,72-24 0,12-4 0,0 0 0,-19 12 0,34-17 0,-1 0 0,1 0 0,-1 1 0,1-1 0,0 1 0,0 0 0,0 0 0,0 0 0,0 0 0,1 1 0,0-1 0,-1 1 0,1 0 0,0-1 0,-1 7 0,2-8 0,0 0 0,1 0 0,0 0 0,-1 0 0,1 1 0,0-1 0,0 0 0,0 0 0,0 0 0,1 0 0,-1 0 0,1 1 0,-1-1 0,1 0 0,0 0 0,0 0 0,-1 0 0,1 0 0,1 0 0,1 2 0,0-1 0,0 0 0,0 0 0,0 0 0,1 0 0,-1-1 0,1 1 0,0-1 0,-1 0 0,8 3 0,5 0 0,-1-1 0,1 0 0,0-1 0,22 2 0,-15-3 0,73 9 0,-85-9 0,-1 1 0,1-1 0,-1 2 0,1-1 0,-1 1 0,12 7 0,-22-11 0,0 0 0,1 1 0,-1-1 0,1 0 0,-1 0 0,0 1 0,1-1 0,-1 0 0,0 0 0,1 1 0,-1-1 0,0 0 0,0 1 0,1-1 0,-1 0 0,0 1 0,0-1 0,0 0 0,1 1 0,-1-1 0,0 0 0,0 1 0,0-1 0,0 1 0,0-1 0,0 1 0,0-1 0,0 0 0,0 1 0,0-1 0,0 1 0,0-1 0,0 0 0,0 1 0,0-1 0,0 1 0,-1-1 0,1 0 0,0 1 0,0-1 0,0 0 0,-1 1 0,1-1 0,0 0 0,0 1 0,-1-1 0,1 0 0,0 1 0,-1-1 0,1 0 0,0 0 0,-1 1 0,1-1 0,0 0 0,-1 0 0,1 0 0,-1 0 0,1 0 0,0 1 0,-1-1 0,1 0 0,-1 0 0,-33 11 0,30-10 0,-82 16 0,67-15 0,1 1 0,-1 1 0,0 1 0,1 0 0,0 1 0,-21 11 0,38-17 0,0 1 0,0-1 0,0 0 0,1 1 0,-1-1 0,0 1 0,1-1 0,-1 0 0,0 1 0,1-1 0,-1 1 0,0 0 0,1-1 0,-1 1 0,1 0 0,-1-1 0,1 1 0,0 0 0,-1-1 0,1 1 0,0 0 0,-1 0 0,1-1 0,0 1 0,0 0 0,0 0 0,-1 1 0,2-1 0,0 0 0,-1 0 0,1 0 0,0 0 0,0-1 0,0 1 0,-1 0 0,1 0 0,0-1 0,0 1 0,0-1 0,0 1 0,0-1 0,0 1 0,0-1 0,3 1 0,49 9 0,138-9 0,-34-2 0,-129 2 0,0 2 0,-1 1 0,43 11 0,-68-15 0,0 1 0,0-1 0,0 1 0,0 0 0,1 0 0,-1-1 0,0 1 0,-1 1 0,1-1 0,0 0 0,0 0 0,0 1 0,-1-1 0,1 1 0,-1-1 0,1 1 0,2 3 0,-4-3 0,0-1 0,0 0 0,1 0 0,-1 1 0,0-1 0,0 0 0,0 0 0,0 1 0,-1-1 0,1 0 0,0 0 0,0 1 0,-1-1 0,1 0 0,-1 0 0,1 0 0,-1 1 0,0-1 0,1 0 0,-1 0 0,0 0 0,-1 1 0,-4 4 0,-1 1 0,1-1 0,-1-1 0,-1 1 0,1-1 0,-1 0 0,-9 3 0,-10 4 0,0-2 0,0-2 0,-1 0 0,0-2 0,-1 0 0,1-3 0,-1 0 0,0-2 0,-36-2 0,39-5 0,25 6 0,1 0 0,0 0 0,0 0 0,-1 0 0,1 0 0,0 0 0,0 0 0,-1-1 0,1 1 0,0 0 0,0 0 0,-1 0 0,1 0 0,0-1 0,0 1 0,0 0 0,0 0 0,-1-1 0,1 1 0,0 0 0,0 0 0,0-1 0,0 1 0,0 0 0,0 0 0,0-1 0,0 1 0,0 0 0,0 0 0,0-1 0,0 1 0,0 0 0,0-1 0,0 1 0,0 0 0,0 0 0,0-1 0,0 1 0,0 0 0,0 0 0,0-1 0,0 1 0,1 0 0,-1 0 0,0-1 0,0 1 0,0 0 0,0 0 0,1 0 0,-1-1 0,0 1 0,0 0 0,1 0 0,-1 0 0,17-11 0,-16 10 0,35-16 72,1 1-1,0 2 1,59-14 0,40-13-1724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21:52:23.9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136 1 24575,'0'487'0,"3"-466"0,-3-20 0,0-1 0,1 0 0,-1 0 0,0 0 0,0 1 0,0-1 0,0 0 0,1 0 0,-1 0 0,0 0 0,0 0 0,0 1 0,1-1 0,-1 0 0,0 0 0,0 0 0,1 0 0,-1 0 0,0 0 0,0 0 0,1 0 0,-1 0 0,0 0 0,0 0 0,1 0 0,-1 0 0,0 0 0,0 0 0,1 0 0,-1 0 0,0 0 0,0 0 0,1 0 0,-1 0 0,0 0 0,0-1 0,0 1 0,1 0 0,23-27 0,-19 20 0,27-37 0,-18 24 0,1 1 0,0 0 0,1 1 0,21-18 0,-22 24 0,18-16 0,58-37 0,-81 59 0,1 0 0,-1 1 0,1 0 0,0 1 0,0 0 0,1 0 0,-1 1 0,1 1 0,0 0 0,20 0 0,-30 1 0,1 1 0,0 1 0,0-1 0,0 0 0,0 1 0,0-1 0,-1 1 0,1 0 0,0 0 0,-1 0 0,1 0 0,0 1 0,-1-1 0,1 1 0,-1-1 0,0 1 0,0 0 0,0 0 0,4 4 0,-4-3 0,0 0 0,0 1 0,0 0 0,-1-1 0,0 1 0,1 0 0,-1 0 0,0 0 0,-1 0 0,1 0 0,-1 0 0,0 6 0,-1 4 0,0 1 0,-2-1 0,1 0 0,-2-1 0,0 1 0,-11 25 0,11-31 0,0 0 0,-1-1 0,0 1 0,0-1 0,0 0 0,-1 0 0,-1 0 0,-10 9 0,-4-1 0,-37 21 0,-8 6 0,56-35 0,1-1 0,-1 0 0,0-1 0,-1 0 0,1-1 0,-1 0 0,0 0 0,-19 3 0,23-6 0,0 0 0,0-1 0,0 1 0,0-2 0,1 1 0,-1-1 0,0 0 0,0 0 0,0 0 0,0-1 0,1 0 0,-1-1 0,1 0 0,-1 0 0,-7-5 0,-4-3 0,9 5 0,0 0 0,0 0 0,1-1 0,0 0 0,-12-13 0,-10-12 0,24 27 0,0-1 0,0 0 0,1 0 0,0 0 0,0-1 0,1 1 0,0-1 0,-4-8 0,-23-75 0,25 77-1365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22:20:37.3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270 250 24575,'-1'11'0,"-1"0"0,0-1 0,0 1 0,-7 17 0,1-1 0,4-90 0,4 47 0,1 3 0,-1 0 0,0 0 0,-1 0 0,0 0 0,-1 0 0,0 0 0,-1 1 0,-9-25 0,7 27 0,-1-3 0,0 0 0,-1 1 0,-15-20 0,19 28 0,0 0 0,-1 0 0,0 1 0,0-1 0,0 1 0,0 0 0,-1 1 0,1-1 0,-1 1 0,0 0 0,1 0 0,-1 0 0,-10-2 0,-1 1 0,0 1 0,-1 1 0,1 1 0,-18 1 0,27 2 0,13 3 0,14 4 0,21 0 0,21 7 0,-34-7 0,50 9 0,11 4 0,-84-22 0,-1 1 0,0 0 0,1 1 0,-1-1 0,0 1 0,0 0 0,0 0 0,0 0 0,-1 0 0,1 0 0,2 5 0,28 45 0,-31-45 0,1 0 0,1-1 0,0 1 0,0-1 0,0 0 0,1 0 0,0 0 0,0-1 0,11 8 0,-10-9 0,1 0 0,0-1 0,0 0 0,1-1 0,-1 0 0,1 0 0,-1-1 0,1 0 0,0 0 0,0-1 0,0 0 0,0-1 0,0 0 0,0 0 0,0-1 0,0 0 0,0 0 0,-1-1 0,1-1 0,8-2 0,-16 4 0,0 1 0,0 0 0,0 0 0,0 0 0,-1-1 0,1 1 0,0 0 0,0-1 0,-1 1 0,1-1 0,0 1 0,0-1 0,-1 1 0,1-1 0,0 1 0,-1-1 0,1 1 0,-1-1 0,1 0 0,-1 0 0,1 0 0,-1 0 0,0 1 0,0-1 0,0 0 0,-1 1 0,1-1 0,0 1 0,0-1 0,-1 1 0,1-1 0,0 1 0,0-1 0,-1 1 0,1 0 0,-1-1 0,1 1 0,0-1 0,-1 1 0,1 0 0,-1-1 0,1 1 0,-1 0 0,0-1 0,-36-12 0,-17 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069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  <p:sldLayoutId id="2147483781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2278E-6AFE-C36C-09E4-5FA3B27C6271}"/>
              </a:ext>
            </a:extLst>
          </p:cNvPr>
          <p:cNvSpPr txBox="1"/>
          <p:nvPr/>
        </p:nvSpPr>
        <p:spPr>
          <a:xfrm>
            <a:off x="1396181" y="88490"/>
            <a:ext cx="10884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400" b="1" dirty="0"/>
              <a:t>كنيسة السيدة العذراء مريم والقديس بولس الرسول-كرموز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D480F-936F-92A7-24A2-850127F3BE05}"/>
              </a:ext>
            </a:extLst>
          </p:cNvPr>
          <p:cNvSpPr txBox="1">
            <a:spLocks/>
          </p:cNvSpPr>
          <p:nvPr/>
        </p:nvSpPr>
        <p:spPr>
          <a:xfrm>
            <a:off x="5202566" y="969099"/>
            <a:ext cx="5357279" cy="977687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r-EG" sz="4000" b="1" dirty="0">
                <a:solidFill>
                  <a:schemeClr val="tx2"/>
                </a:solidFill>
              </a:rPr>
              <a:t>اجتماع شباب وشابات ليكن نور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38DAA-3065-FAF5-DA6B-0E2B4A4563D8}"/>
              </a:ext>
            </a:extLst>
          </p:cNvPr>
          <p:cNvSpPr txBox="1"/>
          <p:nvPr/>
        </p:nvSpPr>
        <p:spPr>
          <a:xfrm>
            <a:off x="990639" y="2241718"/>
            <a:ext cx="6481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Welcome</a:t>
            </a:r>
            <a:r>
              <a:rPr lang="en-US" sz="8800" b="1" dirty="0">
                <a:solidFill>
                  <a:schemeClr val="tx2"/>
                </a:solidFill>
              </a:rPr>
              <a:t>!!!</a:t>
            </a:r>
          </a:p>
        </p:txBody>
      </p:sp>
      <p:pic>
        <p:nvPicPr>
          <p:cNvPr id="5" name="Picture 4" descr="Website&#10;&#10;Description automatically generated with low confidence">
            <a:extLst>
              <a:ext uri="{FF2B5EF4-FFF2-40B4-BE49-F238E27FC236}">
                <a16:creationId xmlns:a16="http://schemas.microsoft.com/office/drawing/2014/main" id="{3092DDF9-9B5A-2C47-DDCE-2199BADD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93" y="1809916"/>
            <a:ext cx="5756227" cy="57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oy">
            <a:extLst>
              <a:ext uri="{FF2B5EF4-FFF2-40B4-BE49-F238E27FC236}">
                <a16:creationId xmlns:a16="http://schemas.microsoft.com/office/drawing/2014/main" id="{C1FA7F0A-3A6F-2C7A-5C9C-157A76914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A27709-645A-C840-2CCF-C4433B0E59DC}"/>
              </a:ext>
            </a:extLst>
          </p:cNvPr>
          <p:cNvCxnSpPr>
            <a:cxnSpLocks/>
          </p:cNvCxnSpPr>
          <p:nvPr/>
        </p:nvCxnSpPr>
        <p:spPr>
          <a:xfrm>
            <a:off x="2575249" y="2593910"/>
            <a:ext cx="729116" cy="725487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24E53-26CD-A037-ABEB-C80BF0CD50D3}"/>
              </a:ext>
            </a:extLst>
          </p:cNvPr>
          <p:cNvCxnSpPr>
            <a:cxnSpLocks/>
          </p:cNvCxnSpPr>
          <p:nvPr/>
        </p:nvCxnSpPr>
        <p:spPr>
          <a:xfrm>
            <a:off x="8652459" y="2628867"/>
            <a:ext cx="729116" cy="725487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F041C-9BF3-64D7-B952-C2D5D2D18005}"/>
              </a:ext>
            </a:extLst>
          </p:cNvPr>
          <p:cNvCxnSpPr>
            <a:cxnSpLocks/>
          </p:cNvCxnSpPr>
          <p:nvPr/>
        </p:nvCxnSpPr>
        <p:spPr>
          <a:xfrm flipV="1">
            <a:off x="10068000" y="2593910"/>
            <a:ext cx="955478" cy="353839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0C5637-3B04-2B54-68F8-3D3A92EA92AA}"/>
              </a:ext>
            </a:extLst>
          </p:cNvPr>
          <p:cNvCxnSpPr>
            <a:cxnSpLocks/>
          </p:cNvCxnSpPr>
          <p:nvPr/>
        </p:nvCxnSpPr>
        <p:spPr>
          <a:xfrm flipV="1">
            <a:off x="3990790" y="2628867"/>
            <a:ext cx="1012464" cy="416958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1F73E-20E7-B3C6-E430-6E528F1F6039}"/>
              </a:ext>
            </a:extLst>
          </p:cNvPr>
          <p:cNvCxnSpPr>
            <a:cxnSpLocks/>
          </p:cNvCxnSpPr>
          <p:nvPr/>
        </p:nvCxnSpPr>
        <p:spPr>
          <a:xfrm>
            <a:off x="4345019" y="3319397"/>
            <a:ext cx="729116" cy="725487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67593C-376F-631A-918F-A288107F9004}"/>
              </a:ext>
            </a:extLst>
          </p:cNvPr>
          <p:cNvCxnSpPr>
            <a:cxnSpLocks/>
          </p:cNvCxnSpPr>
          <p:nvPr/>
        </p:nvCxnSpPr>
        <p:spPr>
          <a:xfrm>
            <a:off x="10422229" y="3184765"/>
            <a:ext cx="729116" cy="725487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5186" y="955343"/>
            <a:ext cx="734409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أحد الحروف الأخيره للأبجدية –</a:t>
            </a:r>
            <a:br>
              <a:rPr lang="ar-EG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</a:br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 والد خليفة موسى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نـــون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2750CEE3-B40B-C0A7-2AC5-5B4B11680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9836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65186" y="955343"/>
            <a:ext cx="734409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مبهجه تبعث ع النفس السرور - زوجة أحد ال</a:t>
            </a:r>
            <a:r>
              <a:rPr lang="ar-EG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آ</a:t>
            </a:r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باء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ســارة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B3694819-679A-67B3-DD2A-ABCFDBDCC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5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ollage of two people">
            <a:extLst>
              <a:ext uri="{FF2B5EF4-FFF2-40B4-BE49-F238E27FC236}">
                <a16:creationId xmlns:a16="http://schemas.microsoft.com/office/drawing/2014/main" id="{12BA39CF-C6E5-FB46-0739-172A0C0EE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41" y="629698"/>
            <a:ext cx="8794314" cy="2044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8F1B2-A682-A6D7-9F0D-0AC399E63DB0}"/>
              </a:ext>
            </a:extLst>
          </p:cNvPr>
          <p:cNvSpPr txBox="1"/>
          <p:nvPr/>
        </p:nvSpPr>
        <p:spPr>
          <a:xfrm>
            <a:off x="977030" y="3745282"/>
            <a:ext cx="10208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800" b="1" i="0" u="none" strike="noStrike" baseline="0" dirty="0">
                <a:latin typeface="ArialMT"/>
              </a:rPr>
              <a:t>لأن الرجل هو رأس المرأة كما أن المسيح أيضا رأس الكنيسة. أف23:5 </a:t>
            </a:r>
            <a:endParaRPr lang="en-US" sz="4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000940-C391-F487-C0A4-2DF45F70B20C}"/>
                  </a:ext>
                </a:extLst>
              </p14:cNvPr>
              <p14:cNvContentPartPr/>
              <p14:nvPr/>
            </p14:nvContentPartPr>
            <p14:xfrm>
              <a:off x="1859477" y="794861"/>
              <a:ext cx="243720" cy="12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000940-C391-F487-C0A4-2DF45F70B2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6837" y="732221"/>
                <a:ext cx="369360" cy="2509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878AB056-FC6E-BEEA-6A0A-4A670B227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97BD7-D69D-588C-C374-DABFCA7996A5}"/>
              </a:ext>
            </a:extLst>
          </p:cNvPr>
          <p:cNvSpPr txBox="1"/>
          <p:nvPr/>
        </p:nvSpPr>
        <p:spPr>
          <a:xfrm>
            <a:off x="6790414" y="640080"/>
            <a:ext cx="475845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ما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هو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الحيوان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الذي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يستطيع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تحمل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العطش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أكثر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من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i="0" dirty="0" err="1">
                <a:effectLst/>
                <a:latin typeface="+mj-lt"/>
                <a:ea typeface="+mj-ea"/>
                <a:cs typeface="+mj-cs"/>
              </a:rPr>
              <a:t>الجمل</a:t>
            </a:r>
            <a:r>
              <a:rPr lang="en-US" sz="6100" b="1" i="0" dirty="0">
                <a:effectLst/>
                <a:latin typeface="+mj-lt"/>
                <a:ea typeface="+mj-ea"/>
                <a:cs typeface="+mj-cs"/>
              </a:rPr>
              <a:t>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45D40-6073-F138-0F05-488DFEBF6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35046" b="-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F2F6E-B2AB-12F6-E5F1-1C1E18EB8A81}"/>
              </a:ext>
            </a:extLst>
          </p:cNvPr>
          <p:cNvSpPr txBox="1"/>
          <p:nvPr/>
        </p:nvSpPr>
        <p:spPr>
          <a:xfrm>
            <a:off x="6481872" y="5036742"/>
            <a:ext cx="4881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400" b="1" dirty="0">
                <a:solidFill>
                  <a:srgbClr val="00B050"/>
                </a:solidFill>
              </a:rPr>
              <a:t>الزرافة (تتحمل 21 يوم).</a:t>
            </a:r>
            <a:endParaRPr lang="en-US" sz="4400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Website&#10;&#10;Description automatically generated with low confidence">
            <a:extLst>
              <a:ext uri="{FF2B5EF4-FFF2-40B4-BE49-F238E27FC236}">
                <a16:creationId xmlns:a16="http://schemas.microsoft.com/office/drawing/2014/main" id="{A24EDDB2-5DB9-51D4-EB2D-C74CD8226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46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5186" y="955343"/>
            <a:ext cx="734409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مجلة نسائية مصريه تصدر من سنوات طويله - أمنا كلنا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حــــــــواء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30D8ED3A-B49C-4572-3EB5-16AA3A886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65186" y="955343"/>
            <a:ext cx="734409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يستخدم في ماكينة الحلاقه –</a:t>
            </a:r>
            <a:br>
              <a:rPr lang="ar-EG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</a:br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كان حليم</a:t>
            </a:r>
            <a:r>
              <a:rPr lang="ar-EG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ً</a:t>
            </a:r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ا جد</a:t>
            </a:r>
            <a:r>
              <a:rPr lang="ar-EG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ً</a:t>
            </a:r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ا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مـــــوسى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73C272F6-CE8D-7913-4F25-B6BF26FBD9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547DC-E7CB-4C08-3FD7-E20D783C1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6" b="-506"/>
          <a:stretch/>
        </p:blipFill>
        <p:spPr>
          <a:xfrm>
            <a:off x="1513308" y="718464"/>
            <a:ext cx="9429102" cy="1898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A1A234-E24C-799A-E782-F34B7DE8126E}"/>
              </a:ext>
            </a:extLst>
          </p:cNvPr>
          <p:cNvSpPr txBox="1"/>
          <p:nvPr/>
        </p:nvSpPr>
        <p:spPr>
          <a:xfrm flipH="1">
            <a:off x="1277654" y="2880987"/>
            <a:ext cx="9945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800" b="1" i="0" u="none" strike="noStrike" baseline="0" dirty="0">
                <a:latin typeface="ArialMT"/>
              </a:rPr>
              <a:t> مرور جمل من ثقب إبرة ايسر من أن يدخل غني إلى ملكوت. متى24:19</a:t>
            </a:r>
            <a:endParaRPr lang="en-US" sz="4800" b="1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5CA4E69F-D185-F520-E9FB-4C2C9B2DB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72922-AF06-BCCD-4ED9-A7310980D341}"/>
              </a:ext>
            </a:extLst>
          </p:cNvPr>
          <p:cNvSpPr txBox="1"/>
          <p:nvPr/>
        </p:nvSpPr>
        <p:spPr>
          <a:xfrm>
            <a:off x="4544743" y="1581326"/>
            <a:ext cx="6054432" cy="3779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كم</a:t>
            </a:r>
            <a:r>
              <a:rPr lang="en-US" sz="9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96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استمرت</a:t>
            </a:r>
            <a:r>
              <a:rPr lang="en-US" sz="9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96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حرب</a:t>
            </a:r>
            <a:r>
              <a:rPr lang="en-US" sz="9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96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المئة</a:t>
            </a:r>
            <a:r>
              <a:rPr lang="en-US" sz="9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96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عام</a:t>
            </a:r>
            <a:r>
              <a:rPr lang="en-US" sz="9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؟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9EE3AB-C512-31F2-F42D-7CDF57CF8826}"/>
              </a:ext>
            </a:extLst>
          </p:cNvPr>
          <p:cNvSpPr txBox="1"/>
          <p:nvPr/>
        </p:nvSpPr>
        <p:spPr>
          <a:xfrm flipH="1">
            <a:off x="1160221" y="1997839"/>
            <a:ext cx="27393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EG" sz="3600" b="1" i="0" dirty="0">
                <a:solidFill>
                  <a:srgbClr val="00B050"/>
                </a:solidFill>
                <a:effectLst/>
                <a:latin typeface="inherit"/>
              </a:rPr>
              <a:t>مئة وستة عشر عام.</a:t>
            </a:r>
          </a:p>
          <a:p>
            <a:pPr algn="l"/>
            <a:endParaRPr lang="ar-EG" sz="3600" b="1" i="0" dirty="0">
              <a:solidFill>
                <a:srgbClr val="00B050"/>
              </a:solidFill>
              <a:effectLst/>
              <a:latin typeface="inherit"/>
            </a:endParaRPr>
          </a:p>
          <a:p>
            <a:pPr algn="l"/>
            <a:r>
              <a:rPr lang="ar-EG" sz="3600" b="1" i="0" dirty="0">
                <a:solidFill>
                  <a:srgbClr val="00B050"/>
                </a:solidFill>
                <a:effectLst/>
                <a:latin typeface="inherit"/>
              </a:rPr>
              <a:t>(و كانت بين فرنسا و انجلترا)</a:t>
            </a:r>
            <a:endParaRPr lang="ar-EG" sz="3600" b="1" i="0" dirty="0">
              <a:solidFill>
                <a:srgbClr val="00B050"/>
              </a:solidFill>
              <a:effectLst/>
              <a:latin typeface="Fekera"/>
            </a:endParaRPr>
          </a:p>
        </p:txBody>
      </p:sp>
      <p:pic>
        <p:nvPicPr>
          <p:cNvPr id="4" name="Picture 3" descr="Website&#10;&#10;Description automatically generated with low confidence">
            <a:extLst>
              <a:ext uri="{FF2B5EF4-FFF2-40B4-BE49-F238E27FC236}">
                <a16:creationId xmlns:a16="http://schemas.microsoft.com/office/drawing/2014/main" id="{1CB0BFA6-7F6A-D3D6-4B2E-CD1E12A518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5186" y="955343"/>
            <a:ext cx="734409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لم ينكسرا أو يحدث فيهما أتلاف - ملك ونبي حكيم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سليمــــــان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057BFA0A-CD5E-F5D7-D5FE-19511C98B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35478" y="1160055"/>
            <a:ext cx="5037574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6000" b="1" dirty="0">
                <a:ln>
                  <a:solidFill>
                    <a:schemeClr val="accent6"/>
                  </a:solidFill>
                </a:ln>
                <a:solidFill>
                  <a:schemeClr val="accent2"/>
                </a:solidFill>
                <a:cs typeface="bader_dam3a" panose="00000700000000000000" pitchFamily="2" charset="-78"/>
              </a:rPr>
              <a:t>ا</a:t>
            </a:r>
            <a:r>
              <a:rPr lang="ar-SA" sz="6000" b="1" dirty="0">
                <a:ln>
                  <a:solidFill>
                    <a:schemeClr val="accent6"/>
                  </a:solidFill>
                </a:ln>
                <a:solidFill>
                  <a:schemeClr val="accent2"/>
                </a:solidFill>
                <a:cs typeface="bader_dam3a" panose="00000700000000000000" pitchFamily="2" charset="-78"/>
              </a:rPr>
              <a:t>ذكر شخصية</a:t>
            </a:r>
            <a:br>
              <a:rPr lang="ar-EG" sz="6000" b="1" dirty="0">
                <a:ln>
                  <a:solidFill>
                    <a:schemeClr val="accent6"/>
                  </a:solidFill>
                </a:ln>
                <a:solidFill>
                  <a:schemeClr val="accent2"/>
                </a:solidFill>
                <a:cs typeface="bader_dam3a" panose="00000700000000000000" pitchFamily="2" charset="-78"/>
              </a:rPr>
            </a:br>
            <a:r>
              <a:rPr lang="ar-SA" sz="6000" b="1" dirty="0">
                <a:ln>
                  <a:solidFill>
                    <a:schemeClr val="accent6"/>
                  </a:solidFill>
                </a:ln>
                <a:solidFill>
                  <a:schemeClr val="accent2"/>
                </a:solidFill>
                <a:cs typeface="bader_dam3a" panose="00000700000000000000" pitchFamily="2" charset="-78"/>
              </a:rPr>
              <a:t> لها نفس معنى</a:t>
            </a:r>
            <a:br>
              <a:rPr lang="ar-EG" sz="6000" b="1" dirty="0">
                <a:ln>
                  <a:solidFill>
                    <a:schemeClr val="accent6"/>
                  </a:solidFill>
                </a:ln>
                <a:solidFill>
                  <a:schemeClr val="accent2"/>
                </a:solidFill>
                <a:cs typeface="bader_dam3a" panose="00000700000000000000" pitchFamily="2" charset="-78"/>
              </a:rPr>
            </a:br>
            <a:r>
              <a:rPr lang="ar-SA" sz="6000" b="1" dirty="0">
                <a:ln>
                  <a:solidFill>
                    <a:schemeClr val="accent6"/>
                  </a:solidFill>
                </a:ln>
                <a:solidFill>
                  <a:schemeClr val="accent2"/>
                </a:solidFill>
                <a:cs typeface="bader_dam3a" panose="00000700000000000000" pitchFamily="2" charset="-78"/>
              </a:rPr>
              <a:t> العبارات ال</a:t>
            </a:r>
            <a:r>
              <a:rPr lang="ar-EG" sz="6000" b="1" dirty="0">
                <a:ln>
                  <a:solidFill>
                    <a:schemeClr val="accent6"/>
                  </a:solidFill>
                </a:ln>
                <a:solidFill>
                  <a:schemeClr val="accent2"/>
                </a:solidFill>
                <a:cs typeface="bader_dam3a" panose="00000700000000000000" pitchFamily="2" charset="-78"/>
              </a:rPr>
              <a:t>آ</a:t>
            </a:r>
            <a:r>
              <a:rPr lang="ar-SA" sz="6000" b="1" dirty="0">
                <a:ln>
                  <a:solidFill>
                    <a:schemeClr val="accent6"/>
                  </a:solidFill>
                </a:ln>
                <a:solidFill>
                  <a:schemeClr val="accent2"/>
                </a:solidFill>
                <a:cs typeface="bader_dam3a" panose="00000700000000000000" pitchFamily="2" charset="-78"/>
              </a:rPr>
              <a:t>تيه</a:t>
            </a:r>
            <a:endParaRPr lang="ar-EG" sz="6000" dirty="0">
              <a:ln>
                <a:solidFill>
                  <a:schemeClr val="accent6"/>
                </a:solidFill>
              </a:ln>
              <a:cs typeface="bader_dam3a" panose="00000700000000000000" pitchFamily="2" charset="-78"/>
            </a:endParaRPr>
          </a:p>
        </p:txBody>
      </p:sp>
      <p:pic>
        <p:nvPicPr>
          <p:cNvPr id="4" name="Picture 3" descr="Website&#10;&#10;Description automatically generated with low confidence">
            <a:extLst>
              <a:ext uri="{FF2B5EF4-FFF2-40B4-BE49-F238E27FC236}">
                <a16:creationId xmlns:a16="http://schemas.microsoft.com/office/drawing/2014/main" id="{028D13F7-1BE4-4588-C044-8F53FC0784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65186" y="955343"/>
            <a:ext cx="734409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مادة لها مفعول ملون ومرطب للشعر - أم نبي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حنـــــــة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BA211093-5814-F7FB-5D93-55240CD221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07E86-BC14-C959-BD0F-206348C6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0"/>
          <a:stretch/>
        </p:blipFill>
        <p:spPr>
          <a:xfrm>
            <a:off x="997617" y="651738"/>
            <a:ext cx="10195058" cy="2005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4E8EF-5009-E372-D02F-BADDCB41715F}"/>
              </a:ext>
            </a:extLst>
          </p:cNvPr>
          <p:cNvSpPr txBox="1"/>
          <p:nvPr/>
        </p:nvSpPr>
        <p:spPr>
          <a:xfrm>
            <a:off x="1966586" y="3984900"/>
            <a:ext cx="896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800" b="1" i="0" u="none" strike="noStrike" baseline="0" dirty="0">
                <a:latin typeface="ArialMT"/>
              </a:rPr>
              <a:t>أنتم أفضل من عصافير كثيرة. متى31:10</a:t>
            </a:r>
            <a:endParaRPr lang="en-US" sz="4800" b="1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D08E0E8D-CC44-677B-8838-3253B6B7A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76A96-302A-1390-C68E-9C67647BBB8A}"/>
              </a:ext>
            </a:extLst>
          </p:cNvPr>
          <p:cNvSpPr txBox="1"/>
          <p:nvPr/>
        </p:nvSpPr>
        <p:spPr>
          <a:xfrm>
            <a:off x="6096000" y="4658032"/>
            <a:ext cx="6508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masis MT Pro Black" panose="020F0502020204030204" pitchFamily="18" charset="0"/>
              </a:rPr>
              <a:t>Thank </a:t>
            </a:r>
            <a:r>
              <a:rPr lang="en-US" sz="6600" b="1" dirty="0" err="1">
                <a:latin typeface="Amasis MT Pro Black" panose="020F0502020204030204" pitchFamily="18" charset="0"/>
              </a:rPr>
              <a:t>youuu</a:t>
            </a:r>
            <a:r>
              <a:rPr lang="en-US" sz="6600" b="1" dirty="0">
                <a:latin typeface="Amasis MT Pro Black" panose="020F0502020204030204" pitchFamily="18" charset="0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B7136-7F98-9EF7-CC81-0AA97187F776}"/>
              </a:ext>
            </a:extLst>
          </p:cNvPr>
          <p:cNvSpPr txBox="1"/>
          <p:nvPr/>
        </p:nvSpPr>
        <p:spPr>
          <a:xfrm>
            <a:off x="6292644" y="5624052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Mina Morcos Mina</a:t>
            </a:r>
          </a:p>
        </p:txBody>
      </p:sp>
    </p:spTree>
    <p:extLst>
      <p:ext uri="{BB962C8B-B14F-4D97-AF65-F5344CB8AC3E}">
        <p14:creationId xmlns:p14="http://schemas.microsoft.com/office/powerpoint/2010/main" val="2335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5186" y="955343"/>
            <a:ext cx="7344093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شئ مرتفع </a:t>
            </a:r>
            <a:r>
              <a:rPr lang="en-US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 -</a:t>
            </a:r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كان كاهن أيام صموئيل</a:t>
            </a:r>
            <a:endParaRPr lang="ar-EG" sz="4400" b="1" dirty="0">
              <a:solidFill>
                <a:srgbClr val="CC3300"/>
              </a:solidFill>
              <a:latin typeface="Gaza" panose="020B0800040000020004" pitchFamily="34" charset="-78"/>
              <a:ea typeface="Gaza" panose="020B0800040000020004" pitchFamily="34" charset="-78"/>
              <a:cs typeface="Gaza" panose="020B0800040000020004" pitchFamily="34" charset="-78"/>
            </a:endParaRPr>
          </a:p>
          <a:p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5400" b="1" dirty="0">
                <a:latin typeface="Arial" panose="020B0604020202020204" pitchFamily="34" charset="0"/>
                <a:cs typeface="Arial" panose="020B0604020202020204" pitchFamily="34" charset="0"/>
              </a:rPr>
              <a:t>عالي الكاهن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5FF80551-3C61-ABB6-B366-F792E4C55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65186" y="955343"/>
            <a:ext cx="734409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ب</a:t>
            </a:r>
            <a:r>
              <a:rPr lang="ar-EG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ُ</a:t>
            </a:r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كاء شديد  -أب لكل العالم غير أدم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نـــــوح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26854074-8CC5-3C0F-7C08-EB5923454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82B4FC90-FECE-7EDC-BECB-3C49B5398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324677"/>
            <a:ext cx="9613397" cy="1802513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63A965-4DCB-738B-9B9C-9F9290A7BEB5}"/>
                  </a:ext>
                </a:extLst>
              </p14:cNvPr>
              <p14:cNvContentPartPr/>
              <p14:nvPr/>
            </p14:nvContentPartPr>
            <p14:xfrm>
              <a:off x="921991" y="912581"/>
              <a:ext cx="415440" cy="21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63A965-4DCB-738B-9B9C-9F9290A7BE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991" y="849684"/>
                <a:ext cx="541080" cy="345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7F6E58-A18E-B5DB-3761-D1AA0CB3F549}"/>
                  </a:ext>
                </a:extLst>
              </p14:cNvPr>
              <p14:cNvContentPartPr/>
              <p14:nvPr/>
            </p14:nvContentPartPr>
            <p14:xfrm>
              <a:off x="951871" y="815021"/>
              <a:ext cx="530640" cy="49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7F6E58-A18E-B5DB-3761-D1AA0CB3F5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828" y="752021"/>
                <a:ext cx="656365" cy="618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852357-B7C1-EC21-FA4E-E7316B9433C1}"/>
              </a:ext>
            </a:extLst>
          </p:cNvPr>
          <p:cNvSpPr txBox="1"/>
          <p:nvPr/>
        </p:nvSpPr>
        <p:spPr>
          <a:xfrm>
            <a:off x="1127343" y="3429000"/>
            <a:ext cx="10070925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F1DA7D-538A-1E30-94C8-B4BC1C8B1B1A}"/>
                  </a:ext>
                </a:extLst>
              </p14:cNvPr>
              <p14:cNvContentPartPr/>
              <p14:nvPr/>
            </p14:nvContentPartPr>
            <p14:xfrm>
              <a:off x="1321728" y="1475596"/>
              <a:ext cx="1035720" cy="35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F1DA7D-538A-1E30-94C8-B4BC1C8B1B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8728" y="1412956"/>
                <a:ext cx="1161360" cy="480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7C2AB0B-AE50-60C3-372A-00620EFC74DA}"/>
              </a:ext>
            </a:extLst>
          </p:cNvPr>
          <p:cNvSpPr txBox="1"/>
          <p:nvPr/>
        </p:nvSpPr>
        <p:spPr>
          <a:xfrm>
            <a:off x="1289303" y="3247465"/>
            <a:ext cx="100709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4400" b="1" i="0" u="none" strike="noStrike" baseline="0" dirty="0">
                <a:latin typeface="ArialMT"/>
              </a:rPr>
              <a:t> انظروا إلي طيور السماء إنها لا تزرع ولا تحصد. متى26:6 </a:t>
            </a:r>
            <a:endParaRPr lang="en-US" sz="4400" b="1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645CB741-12DA-46E5-A029-352E176A69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01A6A-F7FA-E638-5C7B-9291A636146A}"/>
              </a:ext>
            </a:extLst>
          </p:cNvPr>
          <p:cNvSpPr txBox="1"/>
          <p:nvPr/>
        </p:nvSpPr>
        <p:spPr>
          <a:xfrm>
            <a:off x="2807109" y="2235588"/>
            <a:ext cx="6577781" cy="208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dirty="0">
                <a:latin typeface="+mj-lt"/>
                <a:ea typeface="+mj-ea"/>
                <a:cs typeface="+mj-cs"/>
              </a:rPr>
              <a:t>33*3+33/3=?</a:t>
            </a:r>
            <a:br>
              <a:rPr lang="en-US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C5307-8755-0B19-624D-56A54872EAAF}"/>
              </a:ext>
            </a:extLst>
          </p:cNvPr>
          <p:cNvSpPr txBox="1"/>
          <p:nvPr/>
        </p:nvSpPr>
        <p:spPr>
          <a:xfrm>
            <a:off x="4340941" y="873995"/>
            <a:ext cx="373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3600" b="1" dirty="0"/>
              <a:t>*من الشمال لليمين...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13DB5-168A-D126-1F12-5902BBD8341F}"/>
              </a:ext>
            </a:extLst>
          </p:cNvPr>
          <p:cNvSpPr txBox="1"/>
          <p:nvPr/>
        </p:nvSpPr>
        <p:spPr>
          <a:xfrm>
            <a:off x="5335719" y="4141445"/>
            <a:ext cx="2854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000" b="1" dirty="0">
                <a:solidFill>
                  <a:srgbClr val="00B050"/>
                </a:solidFill>
              </a:rPr>
              <a:t>110</a:t>
            </a:r>
            <a:endParaRPr lang="en-US" sz="6000" b="1" dirty="0">
              <a:solidFill>
                <a:srgbClr val="00B050"/>
              </a:solidFill>
            </a:endParaRPr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59E321F3-E255-958A-02E2-4E4129C57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5186" y="955343"/>
            <a:ext cx="734409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مميت إذا أكلته - من أبناء نوح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ســــام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77CEEB1F-C8BD-312E-25E1-85CD4430A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65186" y="955343"/>
            <a:ext cx="734409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CC3300"/>
                </a:solidFill>
                <a:latin typeface="Gaza" panose="020B0800040000020004" pitchFamily="34" charset="-78"/>
                <a:ea typeface="Gaza" panose="020B0800040000020004" pitchFamily="34" charset="-78"/>
                <a:cs typeface="Gaza" panose="020B0800040000020004" pitchFamily="34" charset="-78"/>
              </a:rPr>
              <a:t>صيغة أستفهام عن الزمن – بشير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05015" y="2692384"/>
            <a:ext cx="3411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5400" b="1" dirty="0">
                <a:latin typeface="Arial" panose="020B0604020202020204" pitchFamily="34" charset="0"/>
                <a:cs typeface="Arial" panose="020B0604020202020204" pitchFamily="34" charset="0"/>
              </a:rPr>
              <a:t>متـــى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C46044FA-0889-036D-68C6-D1E36F45B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hest of drawers">
            <a:extLst>
              <a:ext uri="{FF2B5EF4-FFF2-40B4-BE49-F238E27FC236}">
                <a16:creationId xmlns:a16="http://schemas.microsoft.com/office/drawing/2014/main" id="{767EF92E-9217-C0EE-3827-24636E77B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1" y="689096"/>
            <a:ext cx="7746709" cy="18785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2E2670-96DE-BF0B-D247-D32703CA6B02}"/>
                  </a:ext>
                </a:extLst>
              </p14:cNvPr>
              <p14:cNvContentPartPr/>
              <p14:nvPr/>
            </p14:nvContentPartPr>
            <p14:xfrm>
              <a:off x="2393808" y="1077076"/>
              <a:ext cx="237240" cy="21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2E2670-96DE-BF0B-D247-D32703CA6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808" y="1014436"/>
                <a:ext cx="362880" cy="339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AA208E8-78A5-E5D5-7DBC-88FC5438023C}"/>
              </a:ext>
            </a:extLst>
          </p:cNvPr>
          <p:cNvSpPr txBox="1"/>
          <p:nvPr/>
        </p:nvSpPr>
        <p:spPr>
          <a:xfrm>
            <a:off x="2066795" y="3582443"/>
            <a:ext cx="88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000" b="1" i="0" u="none" strike="noStrike" baseline="0" dirty="0">
                <a:latin typeface="ArialMT"/>
              </a:rPr>
              <a:t>اغسلني فأبيض أكثر من الثلج. مزمور 7:51</a:t>
            </a:r>
            <a:endParaRPr lang="en-US" sz="4000" b="1" dirty="0"/>
          </a:p>
        </p:txBody>
      </p:sp>
      <p:pic>
        <p:nvPicPr>
          <p:cNvPr id="2" name="Picture 1" descr="Website&#10;&#10;Description automatically generated with low confidence">
            <a:extLst>
              <a:ext uri="{FF2B5EF4-FFF2-40B4-BE49-F238E27FC236}">
                <a16:creationId xmlns:a16="http://schemas.microsoft.com/office/drawing/2014/main" id="{A4829B22-2445-1734-B786-46B44963D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8" y="4085882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238</Words>
  <Application>Microsoft Office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Amasis MT Pro Black</vt:lpstr>
      <vt:lpstr>Arial</vt:lpstr>
      <vt:lpstr>ArialMT</vt:lpstr>
      <vt:lpstr>Calibri</vt:lpstr>
      <vt:lpstr>Fekera</vt:lpstr>
      <vt:lpstr>Gaza</vt:lpstr>
      <vt:lpstr>inherit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Mina Morqous Mina Youhana Mina</cp:lastModifiedBy>
  <cp:revision>166</cp:revision>
  <dcterms:created xsi:type="dcterms:W3CDTF">2018-04-24T17:14:44Z</dcterms:created>
  <dcterms:modified xsi:type="dcterms:W3CDTF">2023-10-30T21:15:17Z</dcterms:modified>
</cp:coreProperties>
</file>