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6.xml" ContentType="application/vnd.openxmlformats-officedocument.presentationml.slide+xml"/>
  <Override PartName="/ppt/slides/slide15.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4" r:id="rId1"/>
  </p:sld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1" r:id="rId14"/>
    <p:sldId id="276" r:id="rId15"/>
    <p:sldId id="27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B61BEF0D-F0BB-DE4B-95CE-6DB70DBA9567}" type="datetimeFigureOut">
              <a:rPr lang="en-US" smtClean="0"/>
              <a:pPr/>
              <a:t>2/24/2022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57F1E4F-1CFF-5643-939E-217C01CDF565}"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24808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1901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7359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3612956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B61BEF0D-F0BB-DE4B-95CE-6DB70DBA9567}" type="datetimeFigureOut">
              <a:rPr lang="en-US" smtClean="0"/>
              <a:pPr/>
              <a:t>2/24/2022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73169359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826773810"/>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1086929"/>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3328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0718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B61BEF0D-F0BB-DE4B-95CE-6DB70DBA9567}" type="datetimeFigureOut">
              <a:rPr lang="en-US" smtClean="0"/>
              <a:pPr/>
              <a:t>2/24/2022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D57F1E4F-1CFF-5643-939E-217C01CDF565}" type="slidenum">
              <a:rPr lang="en-US" smtClean="0"/>
              <a:pPr/>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12869732"/>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B61BEF0D-F0BB-DE4B-95CE-6DB70DBA9567}" type="datetimeFigureOut">
              <a:rPr lang="en-US" smtClean="0"/>
              <a:pPr/>
              <a:t>2/24/2022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702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B61BEF0D-F0BB-DE4B-95CE-6DB70DBA9567}" type="datetimeFigureOut">
              <a:rPr lang="en-US" smtClean="0"/>
              <a:pPr/>
              <a:t>2/24/2022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57F1E4F-1CFF-5643-939E-217C01CDF565}"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6521466"/>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Selected topics in JavaScript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49210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Call stack</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6306" y="2285999"/>
            <a:ext cx="3352556" cy="3317875"/>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2727" y="2476500"/>
            <a:ext cx="6350000" cy="3787567"/>
          </a:xfrm>
          <a:prstGeom prst="rect">
            <a:avLst/>
          </a:prstGeom>
        </p:spPr>
      </p:pic>
    </p:spTree>
    <p:extLst>
      <p:ext uri="{BB962C8B-B14F-4D97-AF65-F5344CB8AC3E}">
        <p14:creationId xmlns:p14="http://schemas.microsoft.com/office/powerpoint/2010/main" val="35183390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Call stack</a:t>
            </a:r>
            <a:endParaRPr lang="en-US" dirty="0"/>
          </a:p>
        </p:txBody>
      </p:sp>
      <p:sp>
        <p:nvSpPr>
          <p:cNvPr id="3" name="Content Placeholder 2"/>
          <p:cNvSpPr>
            <a:spLocks noGrp="1"/>
          </p:cNvSpPr>
          <p:nvPr>
            <p:ph idx="1"/>
          </p:nvPr>
        </p:nvSpPr>
        <p:spPr>
          <a:xfrm>
            <a:off x="1295400" y="2556932"/>
            <a:ext cx="9848315" cy="3442216"/>
          </a:xfrm>
        </p:spPr>
        <p:txBody>
          <a:bodyPr>
            <a:normAutofit/>
          </a:bodyPr>
          <a:lstStyle/>
          <a:p>
            <a:r>
              <a:rPr lang="en-US" dirty="0"/>
              <a:t>Call stack is provided by </a:t>
            </a:r>
            <a:r>
              <a:rPr lang="en-US" dirty="0" smtClean="0"/>
              <a:t>JavaScript </a:t>
            </a:r>
            <a:r>
              <a:rPr lang="en-US" dirty="0"/>
              <a:t>runtime (V8 for example).</a:t>
            </a:r>
          </a:p>
          <a:p>
            <a:r>
              <a:rPr lang="en-US" dirty="0"/>
              <a:t>As a single threaded programming language </a:t>
            </a:r>
            <a:r>
              <a:rPr lang="en-US" dirty="0" smtClean="0"/>
              <a:t>JavaScript </a:t>
            </a:r>
            <a:r>
              <a:rPr lang="en-US" dirty="0"/>
              <a:t>has only one call stack.</a:t>
            </a:r>
          </a:p>
          <a:p>
            <a:r>
              <a:rPr lang="en-US" dirty="0"/>
              <a:t>This means that only one thing can be executed at a time.</a:t>
            </a:r>
          </a:p>
          <a:p>
            <a:r>
              <a:rPr lang="en-US" dirty="0"/>
              <a:t>Call stack is simply a place where these executable contexts are placed in order for getting executed.</a:t>
            </a:r>
          </a:p>
          <a:p>
            <a:r>
              <a:rPr lang="en-US" dirty="0"/>
              <a:t>Call stack follows the LIFO principle (Last In First Out).</a:t>
            </a:r>
          </a:p>
          <a:p>
            <a:endParaRPr lang="en-US" dirty="0"/>
          </a:p>
        </p:txBody>
      </p:sp>
    </p:spTree>
    <p:extLst>
      <p:ext uri="{BB962C8B-B14F-4D97-AF65-F5344CB8AC3E}">
        <p14:creationId xmlns:p14="http://schemas.microsoft.com/office/powerpoint/2010/main" val="5991077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Callback queue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7532" y="2429276"/>
            <a:ext cx="6642281" cy="3317875"/>
          </a:xfrm>
        </p:spPr>
      </p:pic>
    </p:spTree>
    <p:extLst>
      <p:ext uri="{BB962C8B-B14F-4D97-AF65-F5344CB8AC3E}">
        <p14:creationId xmlns:p14="http://schemas.microsoft.com/office/powerpoint/2010/main" val="6213005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Event loop </a:t>
            </a:r>
            <a:endParaRPr lang="en-US" dirty="0"/>
          </a:p>
        </p:txBody>
      </p:sp>
      <p:sp>
        <p:nvSpPr>
          <p:cNvPr id="3" name="Content Placeholder 2"/>
          <p:cNvSpPr>
            <a:spLocks noGrp="1"/>
          </p:cNvSpPr>
          <p:nvPr>
            <p:ph idx="1"/>
          </p:nvPr>
        </p:nvSpPr>
        <p:spPr/>
        <p:txBody>
          <a:bodyPr>
            <a:normAutofit/>
          </a:bodyPr>
          <a:lstStyle/>
          <a:p>
            <a:r>
              <a:rPr lang="en-US" dirty="0" err="1">
                <a:effectLst>
                  <a:outerShdw blurRad="38100" dist="38100" dir="2700000" algn="tl">
                    <a:srgbClr val="000000">
                      <a:alpha val="43137"/>
                    </a:srgbClr>
                  </a:outerShdw>
                </a:effectLst>
              </a:rPr>
              <a:t>WebAPIs</a:t>
            </a:r>
            <a:r>
              <a:rPr lang="en-US" dirty="0"/>
              <a:t> are APIs provided by the browser.</a:t>
            </a:r>
          </a:p>
          <a:p>
            <a:pPr marL="0" indent="0">
              <a:buNone/>
            </a:pPr>
            <a:r>
              <a:rPr lang="en-US" dirty="0"/>
              <a:t>	</a:t>
            </a:r>
            <a:r>
              <a:rPr lang="en-US" dirty="0" smtClean="0"/>
              <a:t>They </a:t>
            </a:r>
            <a:r>
              <a:rPr lang="en-US" dirty="0"/>
              <a:t>kind of work as an artificial extra threads and allow us to execute </a:t>
            </a:r>
            <a:r>
              <a:rPr lang="en-US" dirty="0" smtClean="0"/>
              <a:t>	multiple </a:t>
            </a:r>
            <a:r>
              <a:rPr lang="en-US" dirty="0"/>
              <a:t>things at the same time for certain cases</a:t>
            </a:r>
            <a:r>
              <a:rPr lang="en-US" dirty="0" smtClean="0"/>
              <a:t>.</a:t>
            </a:r>
          </a:p>
          <a:p>
            <a:r>
              <a:rPr lang="en-US" dirty="0">
                <a:effectLst>
                  <a:outerShdw blurRad="38100" dist="38100" dir="2700000" algn="tl">
                    <a:srgbClr val="000000">
                      <a:alpha val="43137"/>
                    </a:srgbClr>
                  </a:outerShdw>
                </a:effectLst>
              </a:rPr>
              <a:t>Callback</a:t>
            </a:r>
            <a:r>
              <a:rPr lang="en-US" dirty="0"/>
              <a:t> </a:t>
            </a:r>
            <a:r>
              <a:rPr lang="en-US" dirty="0">
                <a:effectLst>
                  <a:outerShdw blurRad="38100" dist="38100" dir="2700000" algn="tl">
                    <a:srgbClr val="000000">
                      <a:alpha val="43137"/>
                    </a:srgbClr>
                  </a:outerShdw>
                </a:effectLst>
              </a:rPr>
              <a:t>queue</a:t>
            </a:r>
            <a:r>
              <a:rPr lang="en-US" dirty="0"/>
              <a:t> is a queue where callback functions gets pushed from the </a:t>
            </a:r>
            <a:r>
              <a:rPr lang="en-US" dirty="0" err="1"/>
              <a:t>WebAPIs</a:t>
            </a:r>
            <a:r>
              <a:rPr lang="en-US" dirty="0"/>
              <a:t> once they have finished</a:t>
            </a:r>
            <a:r>
              <a:rPr lang="en-US" dirty="0" smtClean="0"/>
              <a:t>.</a:t>
            </a:r>
          </a:p>
          <a:p>
            <a:r>
              <a:rPr lang="en-US" dirty="0">
                <a:effectLst>
                  <a:outerShdw blurRad="38100" dist="38100" dir="2700000" algn="tl">
                    <a:srgbClr val="000000">
                      <a:alpha val="43137"/>
                    </a:srgbClr>
                  </a:outerShdw>
                </a:effectLst>
              </a:rPr>
              <a:t>The Event Loop </a:t>
            </a:r>
            <a:r>
              <a:rPr lang="en-US" dirty="0"/>
              <a:t>has only one simple job to do. It looks at the Call Stack and Callback Queue, if the Call Stack is empty, it pushes the first callback function of the Callback Queue to the Call Stack.</a:t>
            </a:r>
          </a:p>
          <a:p>
            <a:endParaRPr lang="en-US" dirty="0"/>
          </a:p>
        </p:txBody>
      </p:sp>
    </p:spTree>
    <p:extLst>
      <p:ext uri="{BB962C8B-B14F-4D97-AF65-F5344CB8AC3E}">
        <p14:creationId xmlns:p14="http://schemas.microsoft.com/office/powerpoint/2010/main" val="12270063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Event loop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5646" y="1478828"/>
            <a:ext cx="7919467" cy="4542048"/>
          </a:xfrm>
        </p:spPr>
      </p:pic>
    </p:spTree>
    <p:extLst>
      <p:ext uri="{BB962C8B-B14F-4D97-AF65-F5344CB8AC3E}">
        <p14:creationId xmlns:p14="http://schemas.microsoft.com/office/powerpoint/2010/main" val="12787095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Event loop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1678" y="1546789"/>
            <a:ext cx="8401997" cy="4640960"/>
          </a:xfrm>
        </p:spPr>
      </p:pic>
    </p:spTree>
    <p:extLst>
      <p:ext uri="{BB962C8B-B14F-4D97-AF65-F5344CB8AC3E}">
        <p14:creationId xmlns:p14="http://schemas.microsoft.com/office/powerpoint/2010/main" val="1250732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t>Agenda</a:t>
            </a:r>
            <a:r>
              <a:rPr lang="en-US" dirty="0"/>
              <a:t> </a:t>
            </a:r>
          </a:p>
        </p:txBody>
      </p:sp>
      <p:sp>
        <p:nvSpPr>
          <p:cNvPr id="3" name="Content Placeholder 2"/>
          <p:cNvSpPr>
            <a:spLocks noGrp="1"/>
          </p:cNvSpPr>
          <p:nvPr>
            <p:ph idx="1"/>
          </p:nvPr>
        </p:nvSpPr>
        <p:spPr/>
        <p:txBody>
          <a:bodyPr>
            <a:normAutofit/>
          </a:bodyPr>
          <a:lstStyle/>
          <a:p>
            <a:endParaRPr lang="en-US" sz="3600" dirty="0" smtClean="0"/>
          </a:p>
          <a:p>
            <a:endParaRPr lang="en-US" sz="3600" dirty="0"/>
          </a:p>
          <a:p>
            <a:r>
              <a:rPr lang="en-US" sz="3600" dirty="0" smtClean="0"/>
              <a:t>How </a:t>
            </a:r>
            <a:r>
              <a:rPr lang="en-US" sz="3600" dirty="0" smtClean="0"/>
              <a:t>java script work</a:t>
            </a:r>
          </a:p>
          <a:p>
            <a:pPr marL="0" indent="0">
              <a:buNone/>
            </a:pPr>
            <a:endParaRPr lang="en-US" sz="3600" dirty="0" smtClean="0"/>
          </a:p>
        </p:txBody>
      </p:sp>
    </p:spTree>
    <p:extLst>
      <p:ext uri="{BB962C8B-B14F-4D97-AF65-F5344CB8AC3E}">
        <p14:creationId xmlns:p14="http://schemas.microsoft.com/office/powerpoint/2010/main" val="4788876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How JavaScript work?</a:t>
            </a:r>
            <a:endParaRPr lang="en-US" dirty="0"/>
          </a:p>
        </p:txBody>
      </p:sp>
      <p:sp>
        <p:nvSpPr>
          <p:cNvPr id="3" name="Content Placeholder 2"/>
          <p:cNvSpPr>
            <a:spLocks noGrp="1"/>
          </p:cNvSpPr>
          <p:nvPr>
            <p:ph idx="1"/>
          </p:nvPr>
        </p:nvSpPr>
        <p:spPr/>
        <p:txBody>
          <a:bodyPr/>
          <a:lstStyle/>
          <a:p>
            <a:r>
              <a:rPr lang="en-US" dirty="0" smtClean="0"/>
              <a:t>First should explain some terminology should know to get what I say next</a:t>
            </a:r>
          </a:p>
          <a:p>
            <a:r>
              <a:rPr lang="en-US" b="1" dirty="0"/>
              <a:t>synchronous and asynchronous </a:t>
            </a:r>
          </a:p>
          <a:p>
            <a:r>
              <a:rPr lang="en-US" dirty="0" smtClean="0">
                <a:effectLst>
                  <a:outerShdw blurRad="38100" dist="38100" dir="2700000" algn="tl">
                    <a:srgbClr val="000000">
                      <a:alpha val="43137"/>
                    </a:srgbClr>
                  </a:outerShdw>
                </a:effectLst>
              </a:rPr>
              <a:t>Synchronous</a:t>
            </a:r>
            <a:r>
              <a:rPr lang="en-US" dirty="0" smtClean="0"/>
              <a:t>: </a:t>
            </a:r>
            <a:r>
              <a:rPr lang="en-US" dirty="0"/>
              <a:t>operations tasks are performed</a:t>
            </a:r>
            <a:r>
              <a:rPr lang="en-US" b="1" dirty="0"/>
              <a:t> one at a time </a:t>
            </a:r>
            <a:r>
              <a:rPr lang="en-US" dirty="0"/>
              <a:t>and only when one is completed, the following is unblocked. In other words, you need to wait for a task to finish to move to the next one</a:t>
            </a:r>
            <a:r>
              <a:rPr lang="en-US" dirty="0" smtClean="0"/>
              <a:t>.</a:t>
            </a:r>
          </a:p>
          <a:p>
            <a:r>
              <a:rPr lang="en-US" dirty="0" smtClean="0">
                <a:effectLst>
                  <a:outerShdw blurRad="38100" dist="38100" dir="2700000" algn="tl">
                    <a:srgbClr val="000000">
                      <a:alpha val="43137"/>
                    </a:srgbClr>
                  </a:outerShdw>
                </a:effectLst>
              </a:rPr>
              <a:t>Asynchronous:</a:t>
            </a:r>
            <a:r>
              <a:rPr lang="en-US" dirty="0"/>
              <a:t> operations, on the other hand, you can move to another task before the previous one finishes.</a:t>
            </a:r>
            <a:endParaRPr lang="en-US" dirty="0" smtClean="0"/>
          </a:p>
        </p:txBody>
      </p:sp>
    </p:spTree>
    <p:extLst>
      <p:ext uri="{BB962C8B-B14F-4D97-AF65-F5344CB8AC3E}">
        <p14:creationId xmlns:p14="http://schemas.microsoft.com/office/powerpoint/2010/main" val="3848709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486" y="272831"/>
            <a:ext cx="9601196" cy="1303867"/>
          </a:xfrm>
        </p:spPr>
        <p:txBody>
          <a:bodyPr>
            <a:normAutofit fontScale="90000"/>
          </a:bodyPr>
          <a:lstStyle/>
          <a:p>
            <a:pPr algn="l"/>
            <a:r>
              <a:rPr lang="ar-EG" dirty="0" smtClean="0"/>
              <a:t/>
            </a:r>
            <a:br>
              <a:rPr lang="ar-EG" dirty="0" smtClean="0"/>
            </a:br>
            <a:r>
              <a:rPr lang="ar-EG" dirty="0"/>
              <a:t/>
            </a:r>
            <a:br>
              <a:rPr lang="ar-EG"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45009237"/>
              </p:ext>
            </p:extLst>
          </p:nvPr>
        </p:nvGraphicFramePr>
        <p:xfrm>
          <a:off x="1247686" y="512748"/>
          <a:ext cx="9648914" cy="4938780"/>
        </p:xfrm>
        <a:graphic>
          <a:graphicData uri="http://schemas.openxmlformats.org/drawingml/2006/table">
            <a:tbl>
              <a:tblPr firstRow="1" bandRow="1">
                <a:tableStyleId>{5C22544A-7EE6-4342-B048-85BDC9FD1C3A}</a:tableStyleId>
              </a:tblPr>
              <a:tblGrid>
                <a:gridCol w="4839795"/>
                <a:gridCol w="4809119"/>
              </a:tblGrid>
              <a:tr h="1004685">
                <a:tc>
                  <a:txBody>
                    <a:bodyPr/>
                    <a:lstStyle/>
                    <a:p>
                      <a:pPr algn="ctr"/>
                      <a:endParaRPr lang="en-US" dirty="0" smtClean="0">
                        <a:effectLst>
                          <a:outerShdw blurRad="38100" dist="38100" dir="2700000" algn="tl">
                            <a:srgbClr val="000000">
                              <a:alpha val="43137"/>
                            </a:srgbClr>
                          </a:outerShdw>
                        </a:effectLst>
                      </a:endParaRPr>
                    </a:p>
                    <a:p>
                      <a:pPr algn="ctr"/>
                      <a:r>
                        <a:rPr lang="en-US" sz="3200" dirty="0" smtClean="0">
                          <a:effectLst>
                            <a:outerShdw blurRad="38100" dist="38100" dir="2700000" algn="tl">
                              <a:srgbClr val="000000">
                                <a:alpha val="43137"/>
                              </a:srgbClr>
                            </a:outerShdw>
                          </a:effectLst>
                        </a:rPr>
                        <a:t>Synchronous</a:t>
                      </a:r>
                      <a:endParaRPr lang="en-US" sz="3200" dirty="0"/>
                    </a:p>
                  </a:txBody>
                  <a:tcPr/>
                </a:tc>
                <a:tc>
                  <a:txBody>
                    <a:bodyPr/>
                    <a:lstStyle/>
                    <a:p>
                      <a:pPr algn="ctr"/>
                      <a:endParaRPr lang="en-US" dirty="0" smtClean="0"/>
                    </a:p>
                    <a:p>
                      <a:pPr algn="ctr"/>
                      <a:r>
                        <a:rPr lang="en-US" sz="3200" dirty="0" smtClean="0">
                          <a:effectLst>
                            <a:outerShdw blurRad="38100" dist="38100" dir="2700000" algn="tl">
                              <a:srgbClr val="000000">
                                <a:alpha val="43137"/>
                              </a:srgbClr>
                            </a:outerShdw>
                          </a:effectLst>
                        </a:rPr>
                        <a:t>Asynchronous</a:t>
                      </a:r>
                      <a:endParaRPr lang="en-US" sz="3200" dirty="0"/>
                    </a:p>
                  </a:txBody>
                  <a:tcPr/>
                </a:tc>
              </a:tr>
              <a:tr h="3934095">
                <a:tc>
                  <a:txBody>
                    <a:bodyPr/>
                    <a:lstStyle/>
                    <a:p>
                      <a:endParaRPr lang="en-US" dirty="0"/>
                    </a:p>
                  </a:txBody>
                  <a:tcPr/>
                </a:tc>
                <a:tc>
                  <a:txBody>
                    <a:bodyPr/>
                    <a:lstStyle/>
                    <a:p>
                      <a:endParaRPr lang="en-US" dirty="0"/>
                    </a:p>
                  </a:txBody>
                  <a:tcP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97208"/>
            <a:ext cx="6152971" cy="487773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685" y="1497209"/>
            <a:ext cx="6805250" cy="4877734"/>
          </a:xfrm>
          <a:prstGeom prst="rect">
            <a:avLst/>
          </a:prstGeom>
        </p:spPr>
      </p:pic>
    </p:spTree>
    <p:extLst>
      <p:ext uri="{BB962C8B-B14F-4D97-AF65-F5344CB8AC3E}">
        <p14:creationId xmlns:p14="http://schemas.microsoft.com/office/powerpoint/2010/main" val="2264629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Single thread vs. multi thread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6047" y="2286000"/>
            <a:ext cx="6788855" cy="3594100"/>
          </a:xfrm>
        </p:spPr>
      </p:pic>
    </p:spTree>
    <p:extLst>
      <p:ext uri="{BB962C8B-B14F-4D97-AF65-F5344CB8AC3E}">
        <p14:creationId xmlns:p14="http://schemas.microsoft.com/office/powerpoint/2010/main" val="637464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Single thread vs. multi thread</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4926" y="2286000"/>
            <a:ext cx="6771097" cy="3594100"/>
          </a:xfrm>
        </p:spPr>
      </p:pic>
    </p:spTree>
    <p:extLst>
      <p:ext uri="{BB962C8B-B14F-4D97-AF65-F5344CB8AC3E}">
        <p14:creationId xmlns:p14="http://schemas.microsoft.com/office/powerpoint/2010/main" val="19654528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Single thread vs. multi thread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5034" y="2286000"/>
            <a:ext cx="7030882" cy="3594100"/>
          </a:xfrm>
        </p:spPr>
      </p:pic>
      <p:sp>
        <p:nvSpPr>
          <p:cNvPr id="6" name="Oval Callout 5"/>
          <p:cNvSpPr/>
          <p:nvPr/>
        </p:nvSpPr>
        <p:spPr>
          <a:xfrm>
            <a:off x="8323604" y="1121317"/>
            <a:ext cx="2307365" cy="1025495"/>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Problem???</a:t>
            </a:r>
            <a:endParaRPr lang="en-US" dirty="0"/>
          </a:p>
        </p:txBody>
      </p:sp>
    </p:spTree>
    <p:extLst>
      <p:ext uri="{BB962C8B-B14F-4D97-AF65-F5344CB8AC3E}">
        <p14:creationId xmlns:p14="http://schemas.microsoft.com/office/powerpoint/2010/main" val="2904230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Event loop in JavaScript</a:t>
            </a: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dirty="0"/>
              <a:t>E</a:t>
            </a:r>
            <a:r>
              <a:rPr lang="en-US" dirty="0" smtClean="0"/>
              <a:t>vent loop structure:</a:t>
            </a:r>
          </a:p>
          <a:p>
            <a:pPr marL="457200" indent="-457200">
              <a:buFont typeface="+mj-lt"/>
              <a:buAutoNum type="arabicPeriod"/>
            </a:pPr>
            <a:r>
              <a:rPr lang="en-US" dirty="0" smtClean="0"/>
              <a:t>Call stack</a:t>
            </a:r>
          </a:p>
          <a:p>
            <a:pPr marL="457200" indent="-457200">
              <a:buFont typeface="+mj-lt"/>
              <a:buAutoNum type="arabicPeriod"/>
            </a:pPr>
            <a:r>
              <a:rPr lang="en-US" dirty="0" err="1" smtClean="0"/>
              <a:t>WebApis</a:t>
            </a:r>
            <a:endParaRPr lang="en-US" dirty="0" smtClean="0"/>
          </a:p>
          <a:p>
            <a:pPr marL="457200" indent="-457200">
              <a:buFont typeface="+mj-lt"/>
              <a:buAutoNum type="arabicPeriod"/>
            </a:pPr>
            <a:r>
              <a:rPr lang="en-US" dirty="0" smtClean="0"/>
              <a:t>Callback queue</a:t>
            </a:r>
          </a:p>
          <a:p>
            <a:pPr marL="457200" indent="-457200">
              <a:buFont typeface="+mj-lt"/>
              <a:buAutoNum type="arabicPeriod"/>
            </a:pPr>
            <a:r>
              <a:rPr lang="en-US" dirty="0" smtClean="0"/>
              <a:t>Event loop</a:t>
            </a:r>
          </a:p>
          <a:p>
            <a:pPr marL="457200" indent="-457200">
              <a:buFont typeface="+mj-lt"/>
              <a:buAutoNum type="arabicPeriod"/>
            </a:pPr>
            <a:endParaRPr lang="en-US" dirty="0" smtClean="0"/>
          </a:p>
        </p:txBody>
      </p:sp>
    </p:spTree>
    <p:extLst>
      <p:ext uri="{BB962C8B-B14F-4D97-AF65-F5344CB8AC3E}">
        <p14:creationId xmlns:p14="http://schemas.microsoft.com/office/powerpoint/2010/main" val="14111337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Event loop in JavaScript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5719" y="2286000"/>
            <a:ext cx="6389511" cy="3594100"/>
          </a:xfrm>
        </p:spPr>
      </p:pic>
    </p:spTree>
    <p:extLst>
      <p:ext uri="{BB962C8B-B14F-4D97-AF65-F5344CB8AC3E}">
        <p14:creationId xmlns:p14="http://schemas.microsoft.com/office/powerpoint/2010/main" val="1121921981"/>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489A0959AD4D45A3609693EA58793E" ma:contentTypeVersion="12" ma:contentTypeDescription="Create a new document." ma:contentTypeScope="" ma:versionID="ae5c45498943909de4d2c2849f7cfa48">
  <xsd:schema xmlns:xsd="http://www.w3.org/2001/XMLSchema" xmlns:xs="http://www.w3.org/2001/XMLSchema" xmlns:p="http://schemas.microsoft.com/office/2006/metadata/properties" xmlns:ns2="1a35dcec-abf1-4a4a-868b-322e3da73fef" xmlns:ns3="8a8a7243-1510-49d4-ae11-3e13b0aca5b8" targetNamespace="http://schemas.microsoft.com/office/2006/metadata/properties" ma:root="true" ma:fieldsID="3f647b9c738c4849f8d6d03847d5a6ed" ns2:_="" ns3:_="">
    <xsd:import namespace="1a35dcec-abf1-4a4a-868b-322e3da73fef"/>
    <xsd:import namespace="8a8a7243-1510-49d4-ae11-3e13b0aca5b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35dcec-abf1-4a4a-868b-322e3da73f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40513edf-9d01-408c-8f50-b47e619fdba3"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a8a7243-1510-49d4-ae11-3e13b0aca5b8"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5a4ef335-9c13-4420-9162-87c2e8abdb5c}" ma:internalName="TaxCatchAll" ma:showField="CatchAllData" ma:web="8a8a7243-1510-49d4-ae11-3e13b0aca5b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1a35dcec-abf1-4a4a-868b-322e3da73fef">
      <Terms xmlns="http://schemas.microsoft.com/office/infopath/2007/PartnerControls"/>
    </lcf76f155ced4ddcb4097134ff3c332f>
    <TaxCatchAll xmlns="8a8a7243-1510-49d4-ae11-3e13b0aca5b8" xsi:nil="true"/>
  </documentManagement>
</p:properties>
</file>

<file path=customXml/itemProps1.xml><?xml version="1.0" encoding="utf-8"?>
<ds:datastoreItem xmlns:ds="http://schemas.openxmlformats.org/officeDocument/2006/customXml" ds:itemID="{36944D5A-C838-440A-A1B9-2AA17DDAF641}"/>
</file>

<file path=customXml/itemProps2.xml><?xml version="1.0" encoding="utf-8"?>
<ds:datastoreItem xmlns:ds="http://schemas.openxmlformats.org/officeDocument/2006/customXml" ds:itemID="{B0B587FF-F09A-4F49-BB86-E4BFC90F2625}"/>
</file>

<file path=customXml/itemProps3.xml><?xml version="1.0" encoding="utf-8"?>
<ds:datastoreItem xmlns:ds="http://schemas.openxmlformats.org/officeDocument/2006/customXml" ds:itemID="{34AE35A5-4D57-4719-A109-CDC89603B6B7}"/>
</file>

<file path=docProps/app.xml><?xml version="1.0" encoding="utf-8"?>
<Properties xmlns="http://schemas.openxmlformats.org/officeDocument/2006/extended-properties" xmlns:vt="http://schemas.openxmlformats.org/officeDocument/2006/docPropsVTypes">
  <Template>TM10001106[[fn=Badge]]</Template>
  <TotalTime>3455</TotalTime>
  <Words>165</Words>
  <Application>Microsoft Office PowerPoint</Application>
  <PresentationFormat>Widescreen</PresentationFormat>
  <Paragraphs>41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Gill Sans MT</vt:lpstr>
      <vt:lpstr>Impact</vt:lpstr>
      <vt:lpstr>Badge</vt:lpstr>
      <vt:lpstr>Selected topics in JavaScript</vt:lpstr>
      <vt:lpstr>Agenda </vt:lpstr>
      <vt:lpstr>How JavaScript work?</vt:lpstr>
      <vt:lpstr>  </vt:lpstr>
      <vt:lpstr>Single thread vs. multi thread</vt:lpstr>
      <vt:lpstr>Single thread vs. multi thread</vt:lpstr>
      <vt:lpstr>Single thread vs. multi thread</vt:lpstr>
      <vt:lpstr>Event loop in JavaScript</vt:lpstr>
      <vt:lpstr>Event loop in JavaScript</vt:lpstr>
      <vt:lpstr>Call stack</vt:lpstr>
      <vt:lpstr>Call stack</vt:lpstr>
      <vt:lpstr>Callback queue</vt:lpstr>
      <vt:lpstr>Event loop </vt:lpstr>
      <vt:lpstr>Event loop </vt:lpstr>
      <vt:lpstr>Event loop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Selected topics in JavaScript</dc:title>
  <dc:creator>Negm</dc:creator>
  <cp:lastModifiedBy>Negm</cp:lastModifiedBy>
  <cp:revision>39</cp:revision>
  <dcterms:created xsi:type="dcterms:W3CDTF">2021-11-07T14:29:31Z</dcterms:created>
  <dcterms:modified xsi:type="dcterms:W3CDTF">2022-02-24T06:31:10Z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0x01010080489A0959AD4D45A3609693EA58793E</vt:lpwstr>
  </property>
</Properties>
</file>