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05CCE5-C03A-4A39-B5BA-504548DBB94A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FBDF19-F799-426B-A543-FBD108C85F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E600-8892-435A-B805-CD6FBE0D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4190-7D86-4235-987E-D22FE644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Mina Sameh </a:t>
            </a:r>
            <a:r>
              <a:rPr lang="en-US" dirty="0" err="1"/>
              <a:t>Wadie</a:t>
            </a:r>
            <a:r>
              <a:rPr lang="en-US" dirty="0"/>
              <a:t> </a:t>
            </a:r>
            <a:r>
              <a:rPr lang="en-US" dirty="0" err="1"/>
              <a:t>Zaki</a:t>
            </a:r>
            <a:r>
              <a:rPr lang="en-US" dirty="0"/>
              <a:t> – 2018 030 160</a:t>
            </a:r>
          </a:p>
          <a:p>
            <a:r>
              <a:rPr lang="en-US" dirty="0"/>
              <a:t>Supervised By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Hadeer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36C-F26B-4DD9-A752-7F20AB17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Book details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61DC6-55F3-4335-A2C2-FF7895D11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490" y="1846263"/>
            <a:ext cx="5891346" cy="4022725"/>
          </a:xfrm>
        </p:spPr>
      </p:pic>
    </p:spTree>
    <p:extLst>
      <p:ext uri="{BB962C8B-B14F-4D97-AF65-F5344CB8AC3E}">
        <p14:creationId xmlns:p14="http://schemas.microsoft.com/office/powerpoint/2010/main" val="25653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BE2B-3F6E-4E93-9BAB-B53E54A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Admin Logged in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E163B-5074-4E82-8F1E-A8B75B7C0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338" y="2052638"/>
            <a:ext cx="6343650" cy="3609975"/>
          </a:xfrm>
        </p:spPr>
      </p:pic>
    </p:spTree>
    <p:extLst>
      <p:ext uri="{BB962C8B-B14F-4D97-AF65-F5344CB8AC3E}">
        <p14:creationId xmlns:p14="http://schemas.microsoft.com/office/powerpoint/2010/main" val="281754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62A1-F6B5-4618-A8BA-43FF699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Book Download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0DB90-C9D1-4D4D-94C4-AFBD6234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078" y="1846263"/>
            <a:ext cx="7700169" cy="4022725"/>
          </a:xfrm>
        </p:spPr>
      </p:pic>
    </p:spTree>
    <p:extLst>
      <p:ext uri="{BB962C8B-B14F-4D97-AF65-F5344CB8AC3E}">
        <p14:creationId xmlns:p14="http://schemas.microsoft.com/office/powerpoint/2010/main" val="353950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8A1D-C93F-4EA6-9997-4779DFF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Profile </a:t>
            </a: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5FADB-E36D-4050-8D69-85A9BC32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608" y="1846263"/>
            <a:ext cx="8985109" cy="4022725"/>
          </a:xfrm>
        </p:spPr>
      </p:pic>
    </p:spTree>
    <p:extLst>
      <p:ext uri="{BB962C8B-B14F-4D97-AF65-F5344CB8AC3E}">
        <p14:creationId xmlns:p14="http://schemas.microsoft.com/office/powerpoint/2010/main" val="30722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BCDE-FDA0-4C49-9976-7DCFCA39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6751-E62E-4A15-9775-C351CECD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HTML, CSS, JavaScript And </a:t>
            </a:r>
            <a:r>
              <a:rPr lang="en-US" dirty="0" err="1"/>
              <a:t>ASP.Net</a:t>
            </a:r>
            <a:r>
              <a:rPr lang="en-US" dirty="0"/>
              <a:t>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DataTables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Template from </a:t>
            </a:r>
            <a:r>
              <a:rPr lang="en-US" dirty="0" err="1"/>
              <a:t>BootStrapMade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Cypress for testing.</a:t>
            </a:r>
          </a:p>
        </p:txBody>
      </p:sp>
    </p:spTree>
    <p:extLst>
      <p:ext uri="{BB962C8B-B14F-4D97-AF65-F5344CB8AC3E}">
        <p14:creationId xmlns:p14="http://schemas.microsoft.com/office/powerpoint/2010/main" val="30148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0B77-CF31-40A6-AD3D-561C582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6405-4649-4B2E-89AB-3AC826B2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Free </a:t>
            </a:r>
            <a:r>
              <a:rPr lang="en-US" sz="4000" dirty="0" err="1"/>
              <a:t>ebooks</a:t>
            </a:r>
            <a:r>
              <a:rPr lang="en-US" sz="4000" dirty="0"/>
              <a:t> website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/>
              <a:t>Spread Knowledge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/>
              <a:t>Easy to use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/>
              <a:t>Collect user info for reuse in advertising </a:t>
            </a:r>
          </a:p>
          <a:p>
            <a:pPr marL="384048" lvl="2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638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D1B4-B014-4439-BE19-E16DA72C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Project Run</a:t>
            </a:r>
            <a:br>
              <a:rPr lang="en-US" b="1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main Page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FA0B4-3C1C-4461-A9AF-01349F75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48" y="1829787"/>
            <a:ext cx="7114263" cy="4022725"/>
          </a:xfrm>
        </p:spPr>
      </p:pic>
    </p:spTree>
    <p:extLst>
      <p:ext uri="{BB962C8B-B14F-4D97-AF65-F5344CB8AC3E}">
        <p14:creationId xmlns:p14="http://schemas.microsoft.com/office/powerpoint/2010/main" val="24328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9EF2-8583-4254-87F3-DFAA1D87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633"/>
            <a:ext cx="10058400" cy="1450757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Project Run</a:t>
            </a:r>
            <a:br>
              <a:rPr lang="en-US" b="1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main Page compact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BAF80-F15D-4E74-BA36-0047A7195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103" y="1846263"/>
            <a:ext cx="4006119" cy="4022725"/>
          </a:xfrm>
        </p:spPr>
      </p:pic>
    </p:spTree>
    <p:extLst>
      <p:ext uri="{BB962C8B-B14F-4D97-AF65-F5344CB8AC3E}">
        <p14:creationId xmlns:p14="http://schemas.microsoft.com/office/powerpoint/2010/main" val="191145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974-A3D0-4D27-BE1C-8F6F646B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Login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BC72F-9473-4AF4-B603-164CFE6FD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182" y="1846263"/>
            <a:ext cx="8011962" cy="4022725"/>
          </a:xfrm>
        </p:spPr>
      </p:pic>
    </p:spTree>
    <p:extLst>
      <p:ext uri="{BB962C8B-B14F-4D97-AF65-F5344CB8AC3E}">
        <p14:creationId xmlns:p14="http://schemas.microsoft.com/office/powerpoint/2010/main" val="42547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86A-431F-422A-BBB0-5E282734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Register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73591-428C-444B-B9B4-A20DCD17E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29" y="1846263"/>
            <a:ext cx="5953467" cy="4022725"/>
          </a:xfrm>
        </p:spPr>
      </p:pic>
    </p:spTree>
    <p:extLst>
      <p:ext uri="{BB962C8B-B14F-4D97-AF65-F5344CB8AC3E}">
        <p14:creationId xmlns:p14="http://schemas.microsoft.com/office/powerpoint/2010/main" val="92067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8C9B-1A08-44BC-ACB0-6F74C12A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Books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9B25-78BC-4E20-815D-3A5CE50D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49" y="1846263"/>
            <a:ext cx="7568427" cy="4022725"/>
          </a:xfrm>
        </p:spPr>
      </p:pic>
    </p:spTree>
    <p:extLst>
      <p:ext uri="{BB962C8B-B14F-4D97-AF65-F5344CB8AC3E}">
        <p14:creationId xmlns:p14="http://schemas.microsoft.com/office/powerpoint/2010/main" val="291502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F664-AE39-445B-A23E-994E840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Project Run</a:t>
            </a:r>
            <a:br>
              <a:rPr lang="en-US" sz="1800" b="1" u="sng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1800" kern="1200" spc="-50" baseline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Bottom of Books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064DD-8E2E-401D-8DB7-47C71EE5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085" y="1846263"/>
            <a:ext cx="8238155" cy="4022725"/>
          </a:xfrm>
        </p:spPr>
      </p:pic>
    </p:spTree>
    <p:extLst>
      <p:ext uri="{BB962C8B-B14F-4D97-AF65-F5344CB8AC3E}">
        <p14:creationId xmlns:p14="http://schemas.microsoft.com/office/powerpoint/2010/main" val="1582235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</TotalTime>
  <Words>111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ASP.Net Project</vt:lpstr>
      <vt:lpstr>Technologies Used </vt:lpstr>
      <vt:lpstr>Website Idea</vt:lpstr>
      <vt:lpstr>Project Run main Page</vt:lpstr>
      <vt:lpstr>Project Run main Page compact</vt:lpstr>
      <vt:lpstr>Project Run Login Page</vt:lpstr>
      <vt:lpstr>Project Run Register Page</vt:lpstr>
      <vt:lpstr>Project Run Books Page</vt:lpstr>
      <vt:lpstr>Project Run Bottom of Books Page</vt:lpstr>
      <vt:lpstr>Project Run Book details Page</vt:lpstr>
      <vt:lpstr>Project Run Admin Logged in Page</vt:lpstr>
      <vt:lpstr>Project Run Book Download Page</vt:lpstr>
      <vt:lpstr>Project Run 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Project</dc:title>
  <dc:creator>deathclaw1101@gmail.com</dc:creator>
  <cp:lastModifiedBy>deathclaw1101@gmail.com</cp:lastModifiedBy>
  <cp:revision>5</cp:revision>
  <dcterms:created xsi:type="dcterms:W3CDTF">2021-12-22T21:34:02Z</dcterms:created>
  <dcterms:modified xsi:type="dcterms:W3CDTF">2021-12-22T22:09:51Z</dcterms:modified>
</cp:coreProperties>
</file>