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itchFamily="3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55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4370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905000" y="971550"/>
            <a:ext cx="50292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Laila Hussain Alqawain</a:t>
            </a:r>
            <a:endParaRPr sz="30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Data Foundations Nanodegree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Open Sans"/>
                <a:ea typeface="Open Sans"/>
                <a:cs typeface="Open Sans"/>
                <a:sym typeface="Open Sans"/>
              </a:rPr>
              <a:t> SQL Project</a:t>
            </a:r>
            <a:endParaRPr lang="en-US" sz="18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Query a Digital Music Store Database</a:t>
            </a:r>
          </a:p>
          <a:p>
            <a:pPr marL="0" lvl="0" indent="0" algn="ctr">
              <a:spcBef>
                <a:spcPts val="1600"/>
              </a:spcBef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>
              <a:spcBef>
                <a:spcPts val="1600"/>
              </a:spcBef>
              <a:spcAft>
                <a:spcPts val="0"/>
              </a:spcAft>
              <a:buNone/>
            </a:pPr>
            <a:endParaRPr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As we see, the most of music listeners are from </a:t>
            </a: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USA. After 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that </a:t>
            </a: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Canada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Otherwise are from 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remaining </a:t>
            </a: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countries.</a:t>
            </a:r>
            <a:endParaRPr lang="en-US"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All Music Listeners By Country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2" descr="C:\Users\hadia\Desktop\q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0" y="1418451"/>
            <a:ext cx="4550699" cy="3072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Based on dataset, the most customers like Rock Music. Also, Rock Music had written by the most of artists.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As we see, </a:t>
            </a:r>
            <a:r>
              <a:rPr lang="en-US" dirty="0">
                <a:solidFill>
                  <a:srgbClr val="4F4F4F"/>
                </a:solidFill>
                <a:latin typeface="Open Sans"/>
              </a:rPr>
              <a:t>the </a:t>
            </a:r>
            <a:r>
              <a:rPr lang="en-US" dirty="0" smtClean="0">
                <a:solidFill>
                  <a:srgbClr val="4F4F4F"/>
                </a:solidFill>
                <a:latin typeface="Open Sans"/>
              </a:rPr>
              <a:t>artist </a:t>
            </a:r>
            <a:r>
              <a:rPr lang="en-US" dirty="0">
                <a:solidFill>
                  <a:srgbClr val="4F4F4F"/>
                </a:solidFill>
                <a:latin typeface="Open Sans"/>
              </a:rPr>
              <a:t>who </a:t>
            </a:r>
            <a:r>
              <a:rPr lang="en-US" dirty="0" smtClean="0">
                <a:solidFill>
                  <a:srgbClr val="4F4F4F"/>
                </a:solidFill>
                <a:latin typeface="Open Sans"/>
              </a:rPr>
              <a:t>has </a:t>
            </a:r>
            <a:r>
              <a:rPr lang="en-US" dirty="0">
                <a:solidFill>
                  <a:srgbClr val="4F4F4F"/>
                </a:solidFill>
                <a:latin typeface="Open Sans"/>
              </a:rPr>
              <a:t>written the most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Rock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usic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is Led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Zeppelin. He wrote about 114 music. After that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is U2 and  Deep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Purple, and so on.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Writers Of Rock Music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0" name="Picture 2" descr="C:\Users\hadia\Desktop\rock wri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1" y="1422591"/>
            <a:ext cx="4550699" cy="30684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 smtClean="0">
                <a:latin typeface="Open Sans"/>
                <a:ea typeface="Open Sans"/>
                <a:cs typeface="Open Sans"/>
                <a:sym typeface="Open Sans"/>
              </a:rPr>
              <a:t>As we see, the 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Artist Who has earned the most Based On </a:t>
            </a:r>
            <a:r>
              <a:rPr lang="en-US" sz="1600" dirty="0" smtClean="0">
                <a:latin typeface="Open Sans"/>
                <a:ea typeface="Open Sans"/>
                <a:cs typeface="Open Sans"/>
                <a:sym typeface="Open Sans"/>
              </a:rPr>
              <a:t>InvoiceLines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 is Iron </a:t>
            </a:r>
            <a:r>
              <a:rPr lang="en-US" sz="1600" dirty="0" smtClean="0">
                <a:latin typeface="Open Sans"/>
                <a:ea typeface="Open Sans"/>
                <a:cs typeface="Open Sans"/>
                <a:sym typeface="Open Sans"/>
              </a:rPr>
              <a:t>Maiden.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600" dirty="0" smtClean="0">
                <a:latin typeface="Open Sans"/>
                <a:ea typeface="Open Sans"/>
                <a:cs typeface="Open Sans"/>
                <a:sym typeface="Open Sans"/>
              </a:rPr>
              <a:t>He earned about 138.6.</a:t>
            </a:r>
          </a:p>
          <a:p>
            <a:pPr marL="0" lvl="0" indent="0"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Artist Who has earned the most Based On InvoiceLines</a:t>
            </a:r>
          </a:p>
        </p:txBody>
      </p:sp>
      <p:pic>
        <p:nvPicPr>
          <p:cNvPr id="3074" name="Picture 2" descr="C:\Users\hadia\Desktop\most art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1" y="1418450"/>
            <a:ext cx="4550699" cy="30725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As we see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the customer with the highest total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Invoice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amount of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Iron Maiden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Artist is Mark Taylor.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His total invoice amount is 17.82.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1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19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Customer With The Highest Total Invoice Amount Of </a:t>
            </a:r>
            <a:r>
              <a:rPr lang="en-US" sz="1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Iron Maiden </a:t>
            </a:r>
            <a:r>
              <a:rPr lang="en-US" sz="19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Artist</a:t>
            </a:r>
            <a:endParaRPr sz="19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98" name="Picture 2" descr="C:\Users\hadia\Desktop\total custom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1" y="1418451"/>
            <a:ext cx="4550699" cy="3072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181</Words>
  <Application>Microsoft Office PowerPoint</Application>
  <PresentationFormat>On-screen Show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Open Sans</vt:lpstr>
      <vt:lpstr>Simple Light</vt:lpstr>
      <vt:lpstr>PowerPoint Presentation</vt:lpstr>
      <vt:lpstr>  All Music Listeners By Country</vt:lpstr>
      <vt:lpstr>  Writers Of Rock Music</vt:lpstr>
      <vt:lpstr>The Artist Who has earned the most Based On InvoiceLines</vt:lpstr>
      <vt:lpstr>  The Customer With The Highest Total Invoice Amount Of Iron Maiden Artist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aldawood</dc:creator>
  <cp:lastModifiedBy>hadi aldawood</cp:lastModifiedBy>
  <cp:revision>14</cp:revision>
  <dcterms:modified xsi:type="dcterms:W3CDTF">2018-04-26T08:28:12Z</dcterms:modified>
</cp:coreProperties>
</file>