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1905000" y="971550"/>
            <a:ext cx="5029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Mina Samir</a:t>
            </a:r>
            <a:endParaRPr b="1"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Data Foundations Nanodegree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-US" sz="1800">
                <a:latin typeface="Open Sans"/>
                <a:ea typeface="Open Sans"/>
                <a:cs typeface="Open Sans"/>
                <a:sym typeface="Open Sans"/>
              </a:rPr>
              <a:t> SQL Project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Query a Digital Music Store Database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As we see, the most of music listeners are from USA. After that Canada. Otherwise are from remaining countries.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&lt;visualization&gt;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All Music Listeners By Country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C:\Users\hadia\Desktop\q1.PNG"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300" y="1418451"/>
            <a:ext cx="4550699" cy="307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Based on dataset, the most customers like Rock Music. Also, Rock Music had written by the most of artists.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As we see, </a:t>
            </a:r>
            <a:r>
              <a:rPr lang="en-US">
                <a:solidFill>
                  <a:srgbClr val="4F4F4F"/>
                </a:solidFill>
                <a:latin typeface="Open Sans"/>
                <a:ea typeface="Open Sans"/>
                <a:cs typeface="Open Sans"/>
                <a:sym typeface="Open Sans"/>
              </a:rPr>
              <a:t>the artist who has written the most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Rock Music is Led Zeppelin. He wrote about 114 music. After that is U2 and  Deep Purple, and so on.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&lt;visualization&gt;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Writers Of Rock Music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C:\Users\hadia\Desktop\rock writers.PNG"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301" y="1422591"/>
            <a:ext cx="4550699" cy="306845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As we see, the Artist Who has earned the most Based On InvoiceLines is Iron Maiden.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He earned about 138.6.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&lt;visualization&gt;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Artist Who has earned the most Based On InvoiceLines</a:t>
            </a:r>
            <a:endParaRPr/>
          </a:p>
        </p:txBody>
      </p:sp>
      <p:pic>
        <p:nvPicPr>
          <p:cNvPr descr="C:\Users\hadia\Desktop\most artist.PNG"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301" y="1418450"/>
            <a:ext cx="4550699" cy="30725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As we see, the customer with the highest total Invoice amount of Iron Maiden Artist is Mark Taylor.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His total invoice amount is 17.82.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&lt;visualization&gt;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The Customer With The Highest Total Invoice Amount Of Iron Maiden Artist</a:t>
            </a:r>
            <a:endParaRPr sz="1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C:\Users\hadia\Desktop\total customer.PNG"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301" y="1418451"/>
            <a:ext cx="4550699" cy="307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