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8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52F3F-007A-0AD0-1F9E-AE96532BC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1" b="23994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126" name="Date Placeholder 3">
            <a:extLst>
              <a:ext uri="{FF2B5EF4-FFF2-40B4-BE49-F238E27FC236}">
                <a16:creationId xmlns:a16="http://schemas.microsoft.com/office/drawing/2014/main" id="{91142880-CCE0-FFDD-4C36-B91563D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0F67F-F49B-4E59-9580-8F836F6120E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12/11/2022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ooter Placeholder 4">
            <a:extLst>
              <a:ext uri="{FF2B5EF4-FFF2-40B4-BE49-F238E27FC236}">
                <a16:creationId xmlns:a16="http://schemas.microsoft.com/office/drawing/2014/main" id="{C3C16EE1-BD95-1B6B-19EE-CA488BF8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EA2E-5FDB-47A4-B67B-731260BA6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658" y="-1152623"/>
            <a:ext cx="5029198" cy="2305246"/>
          </a:xfrm>
        </p:spPr>
        <p:txBody>
          <a:bodyPr>
            <a:normAutofit/>
          </a:bodyPr>
          <a:lstStyle/>
          <a:p>
            <a:r>
              <a:rPr lang="nb-NO" sz="3200" dirty="0">
                <a:solidFill>
                  <a:srgbClr val="FFFFFF"/>
                </a:solidFill>
              </a:rPr>
              <a:t>Prosjekt 2 </a:t>
            </a:r>
            <a:endParaRPr lang="en-GB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FE6DD-8160-4030-B25F-120A505C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58" y="1120275"/>
            <a:ext cx="5029198" cy="195627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IN1910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BA92B218-A20E-08A3-6FD4-A65AE5AA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8DEAB1-92DC-414A-ADA8-4EA3E657D3B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56C5D-533F-436F-8159-F91CC3A5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8" y="2449040"/>
            <a:ext cx="5148649" cy="3869406"/>
          </a:xfrm>
          <a:prstGeom prst="rect">
            <a:avLst/>
          </a:prstGeom>
        </p:spPr>
      </p:pic>
      <p:pic>
        <p:nvPicPr>
          <p:cNvPr id="1026" name="Picture 2" descr="The Linked List Data Structure. From the perspective of a JavaScript… | by  Zoheb Boga | Geek Culture | Medium">
            <a:extLst>
              <a:ext uri="{FF2B5EF4-FFF2-40B4-BE49-F238E27FC236}">
                <a16:creationId xmlns:a16="http://schemas.microsoft.com/office/drawing/2014/main" id="{8F7AD1A0-2B1B-4B55-906C-073A5AE9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29" y="335407"/>
            <a:ext cx="5586546" cy="29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 List vs Array - GeeksforGeeks">
            <a:extLst>
              <a:ext uri="{FF2B5EF4-FFF2-40B4-BE49-F238E27FC236}">
                <a16:creationId xmlns:a16="http://schemas.microsoft.com/office/drawing/2014/main" id="{F854F21F-9425-4F03-922C-24981FA6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342" y="4416321"/>
            <a:ext cx="5220519" cy="152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73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2941"/>
            <a:ext cx="10229850" cy="802409"/>
          </a:xfrm>
        </p:spPr>
        <p:txBody>
          <a:bodyPr anchor="b">
            <a:normAutofit fontScale="90000"/>
          </a:bodyPr>
          <a:lstStyle/>
          <a:p>
            <a:r>
              <a:rPr lang="en-US" sz="4800" dirty="0" err="1"/>
              <a:t>Problemstilling</a:t>
            </a:r>
            <a:r>
              <a:rPr lang="en-US" sz="4800" dirty="0"/>
              <a:t> </a:t>
            </a:r>
            <a:r>
              <a:rPr lang="en-US" sz="4800" dirty="0" err="1"/>
              <a:t>og</a:t>
            </a:r>
            <a:r>
              <a:rPr lang="en-US" sz="4800" dirty="0"/>
              <a:t> </a:t>
            </a:r>
            <a:r>
              <a:rPr lang="en-US" sz="4800" dirty="0" err="1"/>
              <a:t>temaer</a:t>
            </a:r>
            <a:endParaRPr lang="en-US" sz="4800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477200"/>
            <a:ext cx="5632450" cy="407905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C++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 err="1"/>
              <a:t>Arrays</a:t>
            </a:r>
            <a:r>
              <a:rPr lang="nb-NO" dirty="0"/>
              <a:t>, minne og pekere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Objektorientert programmering i C++</a:t>
            </a:r>
          </a:p>
          <a:p>
            <a:r>
              <a:rPr lang="nb-NO" dirty="0"/>
              <a:t> 	- Class</a:t>
            </a:r>
          </a:p>
          <a:p>
            <a:r>
              <a:rPr lang="nb-NO" dirty="0"/>
              <a:t>	- </a:t>
            </a:r>
            <a:r>
              <a:rPr lang="nb-NO" dirty="0" err="1"/>
              <a:t>public</a:t>
            </a:r>
            <a:r>
              <a:rPr lang="nb-NO" dirty="0"/>
              <a:t> og private</a:t>
            </a:r>
          </a:p>
          <a:p>
            <a:r>
              <a:rPr lang="nb-NO" dirty="0"/>
              <a:t>	- </a:t>
            </a:r>
            <a:r>
              <a:rPr lang="nb-NO" dirty="0" err="1"/>
              <a:t>struct</a:t>
            </a:r>
            <a:endParaRPr lang="nb-NO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Dynamisk allokering og dynamiske </a:t>
            </a:r>
            <a:r>
              <a:rPr lang="nb-NO" dirty="0" err="1"/>
              <a:t>arrays</a:t>
            </a:r>
            <a:endParaRPr lang="nb-NO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Lenkede lister og algoritme analyse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nb-NO" dirty="0"/>
              <a:t>Kompilering og linking </a:t>
            </a:r>
          </a:p>
        </p:txBody>
      </p:sp>
      <p:sp>
        <p:nvSpPr>
          <p:cNvPr id="13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/>
              <a:pPr>
                <a:spcAft>
                  <a:spcPts val="600"/>
                </a:spcAft>
              </a:pPr>
              <a:t>12/11/2022</a:t>
            </a:fld>
            <a:endParaRPr lang="en-US"/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857188-CD37-B06A-DBD8-0C2F03073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050" y="-110259"/>
            <a:ext cx="9677400" cy="1018309"/>
          </a:xfrm>
        </p:spPr>
        <p:txBody>
          <a:bodyPr anchor="b">
            <a:normAutofit fontScale="90000"/>
          </a:bodyPr>
          <a:lstStyle/>
          <a:p>
            <a:r>
              <a:rPr lang="nb-NO" sz="4800" dirty="0"/>
              <a:t>Besvarelse av problemstillingene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F44CBA-6187-7260-37EE-B4BEA4B80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38653"/>
            <a:ext cx="3810000" cy="81915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Dynamisk minneallokering med </a:t>
            </a:r>
            <a:r>
              <a:rPr lang="nb-NO" dirty="0" err="1"/>
              <a:t>new</a:t>
            </a:r>
            <a:r>
              <a:rPr lang="nb-NO" dirty="0"/>
              <a:t>. </a:t>
            </a:r>
            <a:r>
              <a:rPr lang="nb-NO" dirty="0" err="1"/>
              <a:t>Delete</a:t>
            </a:r>
            <a:r>
              <a:rPr lang="nb-NO" dirty="0"/>
              <a:t> frigjør minne</a:t>
            </a:r>
          </a:p>
        </p:txBody>
      </p:sp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70531179-3EFA-503A-6828-894991F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BCD051-280E-4DE5-B492-3EB586D316F3}" type="datetime1">
              <a:rPr lang="en-US" smtClean="0"/>
              <a:pPr>
                <a:spcAft>
                  <a:spcPts val="600"/>
                </a:spcAft>
              </a:pPr>
              <a:t>12/11/2022</a:t>
            </a:fld>
            <a:endParaRPr lang="en-US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321280BD-CE1E-6936-977D-A4274EA5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DD07FCD6-FE6A-38F4-3D58-E6D3DD6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B1FD2-3C7C-4152-AAE2-E6702C42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2" y="984577"/>
            <a:ext cx="3282965" cy="3177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86A17-4F17-41F9-8A04-CC1AAEFA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841" y="900993"/>
            <a:ext cx="4585239" cy="2799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6B67E82-778D-40A5-8FCE-A6AB39F3208F}"/>
              </a:ext>
            </a:extLst>
          </p:cNvPr>
          <p:cNvSpPr txBox="1"/>
          <p:nvPr/>
        </p:nvSpPr>
        <p:spPr>
          <a:xfrm>
            <a:off x="8769080" y="1383927"/>
            <a:ext cx="3217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 err="1"/>
              <a:t>Append</a:t>
            </a:r>
            <a:r>
              <a:rPr lang="nb-NO" dirty="0"/>
              <a:t> for en </a:t>
            </a:r>
            <a:r>
              <a:rPr lang="nb-NO" dirty="0" err="1"/>
              <a:t>doubly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list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0A2A84-95E1-49F5-8F15-0FB4B2C6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884" y="3866440"/>
            <a:ext cx="5905211" cy="28171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8C7298-1323-4B51-90A4-A7F9CE26E725}"/>
              </a:ext>
            </a:extLst>
          </p:cNvPr>
          <p:cNvSpPr txBox="1"/>
          <p:nvPr/>
        </p:nvSpPr>
        <p:spPr>
          <a:xfrm>
            <a:off x="9527659" y="4344060"/>
            <a:ext cx="2594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nb-NO" dirty="0"/>
              <a:t>Smart pointer for å dynamisk allokere minne.</a:t>
            </a:r>
          </a:p>
        </p:txBody>
      </p:sp>
    </p:spTree>
    <p:extLst>
      <p:ext uri="{BB962C8B-B14F-4D97-AF65-F5344CB8AC3E}">
        <p14:creationId xmlns:p14="http://schemas.microsoft.com/office/powerpoint/2010/main" val="22416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1CAC-DB85-4545-8514-A76FD8AAD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26999"/>
            <a:ext cx="6211185" cy="754259"/>
          </a:xfrm>
        </p:spPr>
        <p:txBody>
          <a:bodyPr/>
          <a:lstStyle/>
          <a:p>
            <a:r>
              <a:rPr lang="nb-NO" dirty="0"/>
              <a:t>Utfordringer og løsninger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545E-0474-4AE6-B6A2-4E7E1BFDD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101" y="1878998"/>
            <a:ext cx="10687833" cy="329625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C++ syntaks</a:t>
            </a:r>
          </a:p>
          <a:p>
            <a:r>
              <a:rPr lang="nb-NO" dirty="0"/>
              <a:t>	- Løsning: Brukte hjelpe kode fra forelesning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 err="1"/>
              <a:t>Segmentation</a:t>
            </a:r>
            <a:r>
              <a:rPr lang="nb-NO" dirty="0"/>
              <a:t> </a:t>
            </a:r>
            <a:r>
              <a:rPr lang="nb-NO" dirty="0" err="1"/>
              <a:t>fault</a:t>
            </a:r>
            <a:r>
              <a:rPr lang="nb-NO" dirty="0"/>
              <a:t> i </a:t>
            </a:r>
            <a:r>
              <a:rPr lang="nb-NO" dirty="0" err="1"/>
              <a:t>Linked_list</a:t>
            </a:r>
            <a:r>
              <a:rPr lang="nb-NO" dirty="0"/>
              <a:t> koden</a:t>
            </a:r>
          </a:p>
          <a:p>
            <a:r>
              <a:rPr lang="nb-NO" dirty="0"/>
              <a:t>	- Løsning: Fikk hjelp av lærer. Måtte peke tilbake til </a:t>
            </a:r>
            <a:r>
              <a:rPr lang="nb-NO" dirty="0" err="1"/>
              <a:t>tail</a:t>
            </a:r>
            <a:r>
              <a:rPr lang="nb-NO" dirty="0"/>
              <a:t> i </a:t>
            </a:r>
            <a:r>
              <a:rPr lang="nb-NO" dirty="0" err="1"/>
              <a:t>append</a:t>
            </a:r>
            <a:r>
              <a:rPr lang="nb-NO" dirty="0"/>
              <a:t> (forrige slide)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Kunne ikke kjøre </a:t>
            </a:r>
            <a:r>
              <a:rPr lang="nb-NO" dirty="0" err="1"/>
              <a:t>python</a:t>
            </a:r>
            <a:r>
              <a:rPr lang="nb-NO" dirty="0"/>
              <a:t> fil lenger</a:t>
            </a:r>
          </a:p>
          <a:p>
            <a:r>
              <a:rPr lang="nb-NO" dirty="0"/>
              <a:t>	- Løsning: Søkte på google</a:t>
            </a:r>
          </a:p>
        </p:txBody>
      </p:sp>
    </p:spTree>
    <p:extLst>
      <p:ext uri="{BB962C8B-B14F-4D97-AF65-F5344CB8AC3E}">
        <p14:creationId xmlns:p14="http://schemas.microsoft.com/office/powerpoint/2010/main" val="15703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8CFD-2A90-42F5-9526-56F8F1A9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57149"/>
            <a:ext cx="6211185" cy="735209"/>
          </a:xfrm>
        </p:spPr>
        <p:txBody>
          <a:bodyPr/>
          <a:lstStyle/>
          <a:p>
            <a:r>
              <a:rPr lang="nb-NO" dirty="0"/>
              <a:t>Testing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8D42B-E5FB-47F8-A256-BF960BFCE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1263048"/>
            <a:ext cx="5988048" cy="1956278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Brukte </a:t>
            </a:r>
            <a:r>
              <a:rPr lang="nb-NO" dirty="0" err="1"/>
              <a:t>main</a:t>
            </a:r>
            <a:r>
              <a:rPr lang="nb-NO" dirty="0"/>
              <a:t> til å kjøre testene i test filene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/>
              <a:t> Funksjonene returnerte ingenting (</a:t>
            </a:r>
            <a:r>
              <a:rPr lang="nb-NO" dirty="0" err="1"/>
              <a:t>void</a:t>
            </a:r>
            <a:r>
              <a:rPr lang="nb-NO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nb-NO" dirty="0" err="1"/>
              <a:t>LinkedArrayList</a:t>
            </a:r>
            <a:r>
              <a:rPr lang="nb-NO" dirty="0"/>
              <a:t>: testet ved å gjøre endringer og sammenligne resultat ved å </a:t>
            </a:r>
            <a:r>
              <a:rPr lang="nb-NO" dirty="0" err="1"/>
              <a:t>printe</a:t>
            </a:r>
            <a:r>
              <a:rPr lang="nb-NO" dirty="0"/>
              <a:t> dem ut i </a:t>
            </a:r>
            <a:r>
              <a:rPr lang="nb-NO" dirty="0" err="1"/>
              <a:t>main</a:t>
            </a:r>
            <a:r>
              <a:rPr lang="nb-NO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4A3B1-9C3B-42E1-A003-59B6F8A7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37" y="3181892"/>
            <a:ext cx="5272126" cy="3476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39F9B-AFF4-4170-94C1-927ED679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475" y="546388"/>
            <a:ext cx="3177919" cy="2541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4C51A-A34A-4BF6-BE42-4693F8EBE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29" y="4179594"/>
            <a:ext cx="5890371" cy="221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61129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172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Wingdings</vt:lpstr>
      <vt:lpstr>SwellVTI</vt:lpstr>
      <vt:lpstr>Prosjekt 2 </vt:lpstr>
      <vt:lpstr>Problemstilling og temaer</vt:lpstr>
      <vt:lpstr>Besvarelse av problemstillingene </vt:lpstr>
      <vt:lpstr>Utfordringer og løsninger</vt:lpstr>
      <vt:lpstr>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 2 </dc:title>
  <dc:creator>Mina Sheikhi</dc:creator>
  <cp:lastModifiedBy>Mina Sheikhi</cp:lastModifiedBy>
  <cp:revision>15</cp:revision>
  <dcterms:created xsi:type="dcterms:W3CDTF">2022-12-09T20:55:34Z</dcterms:created>
  <dcterms:modified xsi:type="dcterms:W3CDTF">2022-12-11T22:40:23Z</dcterms:modified>
</cp:coreProperties>
</file>