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86DD02-7085-48D7-8DED-B10F363E378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0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6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2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1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0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B06D62A2-ECA3-4A1D-B1BB-F2659EAF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752A1-FE92-40A6-A9DB-4AEA29C2D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b-NO" sz="5600" dirty="0">
                <a:latin typeface="Calibri Light" panose="020F0302020204030204" pitchFamily="34" charset="0"/>
                <a:cs typeface="Calibri Light" panose="020F0302020204030204" pitchFamily="34" charset="0"/>
              </a:rPr>
              <a:t>Prosjekt 3</a:t>
            </a:r>
            <a:endParaRPr lang="en-GB" sz="5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E18DE-4968-41C5-ADD4-FA745C39E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</p:spPr>
        <p:txBody>
          <a:bodyPr anchor="ctr">
            <a:normAutofit/>
          </a:bodyPr>
          <a:lstStyle/>
          <a:p>
            <a:pPr algn="ctr"/>
            <a:r>
              <a:rPr lang="nb-NO" sz="2400">
                <a:latin typeface="Calibri Light" panose="020F0302020204030204" pitchFamily="34" charset="0"/>
                <a:cs typeface="Calibri Light" panose="020F0302020204030204" pitchFamily="34" charset="0"/>
              </a:rPr>
              <a:t>IN1910</a:t>
            </a:r>
            <a:endParaRPr lang="en-GB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" name="Picture 3" descr="An abstract burst of blue and pink">
            <a:extLst>
              <a:ext uri="{FF2B5EF4-FFF2-40B4-BE49-F238E27FC236}">
                <a16:creationId xmlns:a16="http://schemas.microsoft.com/office/drawing/2014/main" id="{1F2FF0E4-DF94-D36C-A442-47A09A3B8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47" b="12954"/>
          <a:stretch/>
        </p:blipFill>
        <p:spPr>
          <a:xfrm>
            <a:off x="0" y="0"/>
            <a:ext cx="12192000" cy="41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2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32D9B"/>
          </a:solidFill>
          <a:ln w="38100" cap="rnd">
            <a:solidFill>
              <a:srgbClr val="E32D9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682BC-57EA-4F7E-959D-CCCFFFE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sz="6600">
                <a:latin typeface="Calibri Light" panose="020F0302020204030204" pitchFamily="34" charset="0"/>
                <a:cs typeface="Calibri Light" panose="020F0302020204030204" pitchFamily="34" charset="0"/>
              </a:rPr>
              <a:t>Problemstilling og temaer</a:t>
            </a:r>
            <a:endParaRPr lang="en-GB" sz="66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33B9-489F-44C8-88AB-54BA70C1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Tilfeldige tall</a:t>
            </a:r>
          </a:p>
          <a:p>
            <a:pPr lvl="1"/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Pseudotilfeldighet</a:t>
            </a:r>
          </a:p>
          <a:p>
            <a:pPr lvl="1"/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seed</a:t>
            </a:r>
          </a:p>
          <a:p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Stokastiske simuleringer</a:t>
            </a:r>
          </a:p>
          <a:p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Virrevandring</a:t>
            </a:r>
          </a:p>
          <a:p>
            <a:pPr lvl="1"/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kumulativ sum</a:t>
            </a:r>
          </a:p>
          <a:p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Statisk metoder</a:t>
            </a:r>
          </a:p>
          <a:p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Klasse metoder</a:t>
            </a:r>
          </a:p>
          <a:p>
            <a:pPr lvl="2" algn="r" rtl="1"/>
            <a:endParaRPr lang="nb-NO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4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32D9B"/>
          </a:solidFill>
          <a:ln w="38100" cap="rnd">
            <a:solidFill>
              <a:srgbClr val="E32D9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888D-40AD-4D36-881F-3A799619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42" y="-315164"/>
            <a:ext cx="10515600" cy="1325563"/>
          </a:xfrm>
        </p:spPr>
        <p:txBody>
          <a:bodyPr>
            <a:normAutofit/>
          </a:bodyPr>
          <a:lstStyle/>
          <a:p>
            <a:r>
              <a:rPr lang="nb-NO" sz="6100" dirty="0">
                <a:latin typeface="Calibri Light" panose="020F0302020204030204" pitchFamily="34" charset="0"/>
                <a:cs typeface="Calibri Light" panose="020F0302020204030204" pitchFamily="34" charset="0"/>
              </a:rPr>
              <a:t>Besvarelse av problemstillingene</a:t>
            </a:r>
            <a:endParaRPr lang="en-GB" sz="6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50928-1F1F-48C1-BC6F-EC3DD2DF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7" y="924638"/>
            <a:ext cx="4763140" cy="3549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4AC4AC-2C0D-467F-8A1F-1837A41720ED}"/>
              </a:ext>
            </a:extLst>
          </p:cNvPr>
          <p:cNvSpPr txBox="1"/>
          <p:nvPr/>
        </p:nvSpPr>
        <p:spPr>
          <a:xfrm>
            <a:off x="84287" y="4578480"/>
            <a:ext cx="4970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np.random.random</a:t>
            </a:r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(n) returnerer n float i </a:t>
            </a:r>
            <a:r>
              <a:rPr lang="nb-N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interval</a:t>
            </a:r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 [0.0, 1.0)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06CB49-3C24-488C-A1A2-3A58183F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139" y="924638"/>
            <a:ext cx="6504515" cy="29777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61AD21-FF22-46A9-922A-ADEC7C129801}"/>
              </a:ext>
            </a:extLst>
          </p:cNvPr>
          <p:cNvSpPr txBox="1"/>
          <p:nvPr/>
        </p:nvSpPr>
        <p:spPr>
          <a:xfrm>
            <a:off x="4931714" y="3937413"/>
            <a:ext cx="6763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np.random.randint</a:t>
            </a:r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nb-N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low</a:t>
            </a:r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nb-N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high</a:t>
            </a:r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) velger tilfeldig heltall fra </a:t>
            </a:r>
            <a:r>
              <a:rPr lang="nb-N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low</a:t>
            </a:r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 til og med </a:t>
            </a:r>
            <a:r>
              <a:rPr lang="nb-NO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high</a:t>
            </a:r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E51ABC-5843-41A1-8B85-64CBD3F37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376" y="4406620"/>
            <a:ext cx="4385588" cy="23959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532763-7939-4C23-8BC6-2220B9832510}"/>
              </a:ext>
            </a:extLst>
          </p:cNvPr>
          <p:cNvSpPr txBox="1"/>
          <p:nvPr/>
        </p:nvSpPr>
        <p:spPr>
          <a:xfrm>
            <a:off x="5137700" y="5508483"/>
            <a:ext cx="191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Statisk metode</a:t>
            </a:r>
          </a:p>
        </p:txBody>
      </p:sp>
    </p:spTree>
    <p:extLst>
      <p:ext uri="{BB962C8B-B14F-4D97-AF65-F5344CB8AC3E}">
        <p14:creationId xmlns:p14="http://schemas.microsoft.com/office/powerpoint/2010/main" val="37532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32D9B"/>
          </a:solidFill>
          <a:ln w="38100" cap="rnd">
            <a:solidFill>
              <a:srgbClr val="E32D9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C6004-93FC-4668-A80A-190D58EE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133"/>
          </a:xfrm>
        </p:spPr>
        <p:txBody>
          <a:bodyPr>
            <a:normAutofit fontScale="90000"/>
          </a:bodyPr>
          <a:lstStyle/>
          <a:p>
            <a:r>
              <a:rPr lang="nb-NO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Utfordringer og løsninger</a:t>
            </a:r>
            <a:endParaRPr lang="en-GB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665F9-623F-4BE5-B889-416F371D38AF}"/>
              </a:ext>
            </a:extLst>
          </p:cNvPr>
          <p:cNvSpPr txBox="1"/>
          <p:nvPr/>
        </p:nvSpPr>
        <p:spPr>
          <a:xfrm>
            <a:off x="838199" y="1944171"/>
            <a:ext cx="103605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Plottene kom oppi hverandre når jeg plottet flere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Løsning: Søket i Google og fant </a:t>
            </a:r>
            <a:r>
              <a:rPr lang="nb-NO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plt.clf</a:t>
            </a: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  <a:endParaRPr lang="nb-N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b-NO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Fikk ikke riktig farge fordeling for </a:t>
            </a:r>
            <a:r>
              <a:rPr lang="nb-NO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alternavtive</a:t>
            </a: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nb-NO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Sierpinski</a:t>
            </a: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plottet. (Oppgave 1f)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Løsning: Fikk hjelp av gruppelærer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E45E7-05C8-47A3-B018-DDDF0074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46" y="5338095"/>
            <a:ext cx="5941634" cy="11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32D9B"/>
          </a:solidFill>
          <a:ln w="38100" cap="rnd">
            <a:solidFill>
              <a:srgbClr val="E32D9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4E5D9-822B-4AED-8A02-DF9BE558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Testing </a:t>
            </a:r>
            <a:endParaRPr lang="en-GB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20814-0684-4C3F-9E45-5412DC498282}"/>
              </a:ext>
            </a:extLst>
          </p:cNvPr>
          <p:cNvSpPr txBox="1"/>
          <p:nvPr/>
        </p:nvSpPr>
        <p:spPr>
          <a:xfrm>
            <a:off x="404718" y="6075657"/>
            <a:ext cx="5317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Alle testene passerte via </a:t>
            </a:r>
            <a:r>
              <a:rPr lang="nb-NO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pytest</a:t>
            </a:r>
            <a:r>
              <a:rPr lang="nb-NO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nb-NO" sz="2800" dirty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EAAE3-2339-4CA8-B1AB-C6987B6501BC}"/>
              </a:ext>
            </a:extLst>
          </p:cNvPr>
          <p:cNvSpPr txBox="1"/>
          <p:nvPr/>
        </p:nvSpPr>
        <p:spPr>
          <a:xfrm>
            <a:off x="838200" y="2141428"/>
            <a:ext cx="8134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Testet ved å plotte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Og ved å teste funksjoner individuelt i test fil.</a:t>
            </a:r>
            <a:endParaRPr lang="nb-NO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C04213-4D01-4796-BBE6-414B261F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52" y="1823334"/>
            <a:ext cx="4869694" cy="1407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4C4E7D-C2B1-49B6-8ECD-AC7A5BAA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980" y="3368061"/>
            <a:ext cx="4658244" cy="1678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7760A0-AC2D-41EE-91B6-7010DF16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033" y="2979082"/>
            <a:ext cx="2917126" cy="29052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423B0F-1184-4C84-B84B-78A3375CD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08" y="3284068"/>
            <a:ext cx="2553821" cy="22358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2FD03C-33DD-435F-A2BF-37C37551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404600">
            <a:off x="10122731" y="-406899"/>
            <a:ext cx="1114038" cy="2301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EB2FC9-9FD4-4F84-A75E-6983C9823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3597" y="5240553"/>
            <a:ext cx="1530203" cy="14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8440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126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The Hand Bold</vt:lpstr>
      <vt:lpstr>The Serif Hand Black</vt:lpstr>
      <vt:lpstr>Wingdings</vt:lpstr>
      <vt:lpstr>SketchyVTI</vt:lpstr>
      <vt:lpstr>Prosjekt 3</vt:lpstr>
      <vt:lpstr>Problemstilling og temaer</vt:lpstr>
      <vt:lpstr>Besvarelse av problemstillingene</vt:lpstr>
      <vt:lpstr>Utfordringer og løsninger</vt:lpstr>
      <vt:lpstr>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 Sheikhi</dc:creator>
  <cp:lastModifiedBy>Mina Sheikhi</cp:lastModifiedBy>
  <cp:revision>20</cp:revision>
  <dcterms:created xsi:type="dcterms:W3CDTF">2022-12-10T23:09:48Z</dcterms:created>
  <dcterms:modified xsi:type="dcterms:W3CDTF">2022-12-11T22:25:13Z</dcterms:modified>
</cp:coreProperties>
</file>