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</p:sldIdLst>
  <p:sldSz cx="4319588" cy="3600450"/>
  <p:notesSz cx="6858000" cy="9144000"/>
  <p:defaultTextStyle>
    <a:defPPr>
      <a:defRPr lang="nb-NO"/>
    </a:defPPr>
    <a:lvl1pPr marL="0" algn="l" defTabSz="502930" rtl="0" eaLnBrk="1" latinLnBrk="0" hangingPunct="1">
      <a:defRPr sz="990" kern="1200">
        <a:solidFill>
          <a:schemeClr val="tx1"/>
        </a:solidFill>
        <a:latin typeface="+mn-lt"/>
        <a:ea typeface="+mn-ea"/>
        <a:cs typeface="+mn-cs"/>
      </a:defRPr>
    </a:lvl1pPr>
    <a:lvl2pPr marL="251466" algn="l" defTabSz="502930" rtl="0" eaLnBrk="1" latinLnBrk="0" hangingPunct="1">
      <a:defRPr sz="990" kern="1200">
        <a:solidFill>
          <a:schemeClr val="tx1"/>
        </a:solidFill>
        <a:latin typeface="+mn-lt"/>
        <a:ea typeface="+mn-ea"/>
        <a:cs typeface="+mn-cs"/>
      </a:defRPr>
    </a:lvl2pPr>
    <a:lvl3pPr marL="502930" algn="l" defTabSz="502930" rtl="0" eaLnBrk="1" latinLnBrk="0" hangingPunct="1">
      <a:defRPr sz="990" kern="1200">
        <a:solidFill>
          <a:schemeClr val="tx1"/>
        </a:solidFill>
        <a:latin typeface="+mn-lt"/>
        <a:ea typeface="+mn-ea"/>
        <a:cs typeface="+mn-cs"/>
      </a:defRPr>
    </a:lvl3pPr>
    <a:lvl4pPr marL="754396" algn="l" defTabSz="502930" rtl="0" eaLnBrk="1" latinLnBrk="0" hangingPunct="1">
      <a:defRPr sz="990" kern="1200">
        <a:solidFill>
          <a:schemeClr val="tx1"/>
        </a:solidFill>
        <a:latin typeface="+mn-lt"/>
        <a:ea typeface="+mn-ea"/>
        <a:cs typeface="+mn-cs"/>
      </a:defRPr>
    </a:lvl4pPr>
    <a:lvl5pPr marL="1005861" algn="l" defTabSz="502930" rtl="0" eaLnBrk="1" latinLnBrk="0" hangingPunct="1">
      <a:defRPr sz="990" kern="1200">
        <a:solidFill>
          <a:schemeClr val="tx1"/>
        </a:solidFill>
        <a:latin typeface="+mn-lt"/>
        <a:ea typeface="+mn-ea"/>
        <a:cs typeface="+mn-cs"/>
      </a:defRPr>
    </a:lvl5pPr>
    <a:lvl6pPr marL="1257327" algn="l" defTabSz="502930" rtl="0" eaLnBrk="1" latinLnBrk="0" hangingPunct="1">
      <a:defRPr sz="990" kern="1200">
        <a:solidFill>
          <a:schemeClr val="tx1"/>
        </a:solidFill>
        <a:latin typeface="+mn-lt"/>
        <a:ea typeface="+mn-ea"/>
        <a:cs typeface="+mn-cs"/>
      </a:defRPr>
    </a:lvl6pPr>
    <a:lvl7pPr marL="1508792" algn="l" defTabSz="502930" rtl="0" eaLnBrk="1" latinLnBrk="0" hangingPunct="1">
      <a:defRPr sz="990" kern="1200">
        <a:solidFill>
          <a:schemeClr val="tx1"/>
        </a:solidFill>
        <a:latin typeface="+mn-lt"/>
        <a:ea typeface="+mn-ea"/>
        <a:cs typeface="+mn-cs"/>
      </a:defRPr>
    </a:lvl7pPr>
    <a:lvl8pPr marL="1760257" algn="l" defTabSz="502930" rtl="0" eaLnBrk="1" latinLnBrk="0" hangingPunct="1">
      <a:defRPr sz="990" kern="1200">
        <a:solidFill>
          <a:schemeClr val="tx1"/>
        </a:solidFill>
        <a:latin typeface="+mn-lt"/>
        <a:ea typeface="+mn-ea"/>
        <a:cs typeface="+mn-cs"/>
      </a:defRPr>
    </a:lvl8pPr>
    <a:lvl9pPr marL="2011723" algn="l" defTabSz="502930" rtl="0" eaLnBrk="1" latinLnBrk="0" hangingPunct="1">
      <a:defRPr sz="99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7"/>
  </p:normalViewPr>
  <p:slideViewPr>
    <p:cSldViewPr snapToGrid="0" snapToObjects="1">
      <p:cViewPr>
        <p:scale>
          <a:sx n="185" d="100"/>
          <a:sy n="185" d="100"/>
        </p:scale>
        <p:origin x="2960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589241"/>
            <a:ext cx="3671650" cy="1253490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1891070"/>
            <a:ext cx="3239691" cy="869275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0F60-123D-E341-B17B-4FA161A027C3}" type="datetimeFigureOut">
              <a:rPr lang="nb-NO" smtClean="0"/>
              <a:t>03.10.2019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B061-B1AD-0140-9798-C3EFFBF2BF8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9465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0F60-123D-E341-B17B-4FA161A027C3}" type="datetimeFigureOut">
              <a:rPr lang="nb-NO" smtClean="0"/>
              <a:t>03.10.2019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B061-B1AD-0140-9798-C3EFFBF2BF8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7864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191691"/>
            <a:ext cx="931411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191691"/>
            <a:ext cx="2740239" cy="305121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0F60-123D-E341-B17B-4FA161A027C3}" type="datetimeFigureOut">
              <a:rPr lang="nb-NO" smtClean="0"/>
              <a:t>03.10.2019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B061-B1AD-0140-9798-C3EFFBF2BF8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9021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0F60-123D-E341-B17B-4FA161A027C3}" type="datetimeFigureOut">
              <a:rPr lang="nb-NO" smtClean="0"/>
              <a:t>03.10.2019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B061-B1AD-0140-9798-C3EFFBF2BF8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00718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897613"/>
            <a:ext cx="3725645" cy="1497687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2409469"/>
            <a:ext cx="3725645" cy="787598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/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0F60-123D-E341-B17B-4FA161A027C3}" type="datetimeFigureOut">
              <a:rPr lang="nb-NO" smtClean="0"/>
              <a:t>03.10.2019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B061-B1AD-0140-9798-C3EFFBF2BF8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72631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958453"/>
            <a:ext cx="1835825" cy="22844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958453"/>
            <a:ext cx="1835825" cy="22844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0F60-123D-E341-B17B-4FA161A027C3}" type="datetimeFigureOut">
              <a:rPr lang="nb-NO" smtClean="0"/>
              <a:t>03.10.2019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B061-B1AD-0140-9798-C3EFFBF2BF8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10235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191691"/>
            <a:ext cx="3725645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882610"/>
            <a:ext cx="1827388" cy="43255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1315164"/>
            <a:ext cx="1827388" cy="19344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882610"/>
            <a:ext cx="1836388" cy="43255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1315164"/>
            <a:ext cx="1836388" cy="19344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0F60-123D-E341-B17B-4FA161A027C3}" type="datetimeFigureOut">
              <a:rPr lang="nb-NO" smtClean="0"/>
              <a:t>03.10.2019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B061-B1AD-0140-9798-C3EFFBF2BF8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2218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0F60-123D-E341-B17B-4FA161A027C3}" type="datetimeFigureOut">
              <a:rPr lang="nb-NO" smtClean="0"/>
              <a:t>03.10.2019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B061-B1AD-0140-9798-C3EFFBF2BF8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96740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0F60-123D-E341-B17B-4FA161A027C3}" type="datetimeFigureOut">
              <a:rPr lang="nb-NO" smtClean="0"/>
              <a:t>03.10.2019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B061-B1AD-0140-9798-C3EFFBF2BF8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65896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40030"/>
            <a:ext cx="1393180" cy="840105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518399"/>
            <a:ext cx="2186791" cy="255865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080135"/>
            <a:ext cx="1393180" cy="2001084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0F60-123D-E341-B17B-4FA161A027C3}" type="datetimeFigureOut">
              <a:rPr lang="nb-NO" smtClean="0"/>
              <a:t>03.10.2019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B061-B1AD-0140-9798-C3EFFBF2BF8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76452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40030"/>
            <a:ext cx="1393180" cy="840105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518399"/>
            <a:ext cx="2186791" cy="255865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080135"/>
            <a:ext cx="1393180" cy="2001084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0F60-123D-E341-B17B-4FA161A027C3}" type="datetimeFigureOut">
              <a:rPr lang="nb-NO" smtClean="0"/>
              <a:t>03.10.2019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1B061-B1AD-0140-9798-C3EFFBF2BF8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81676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191691"/>
            <a:ext cx="3725645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958453"/>
            <a:ext cx="3725645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3337084"/>
            <a:ext cx="97190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B0F60-123D-E341-B17B-4FA161A027C3}" type="datetimeFigureOut">
              <a:rPr lang="nb-NO" smtClean="0"/>
              <a:t>03.10.2019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3337084"/>
            <a:ext cx="145786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3337084"/>
            <a:ext cx="97190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1B061-B1AD-0140-9798-C3EFFBF2BF8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7156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9521B12-9854-A34D-8EAF-68D7D2011863}"/>
              </a:ext>
            </a:extLst>
          </p:cNvPr>
          <p:cNvGrpSpPr/>
          <p:nvPr/>
        </p:nvGrpSpPr>
        <p:grpSpPr>
          <a:xfrm>
            <a:off x="338247" y="272252"/>
            <a:ext cx="3789565" cy="2847939"/>
            <a:chOff x="358201" y="10892"/>
            <a:chExt cx="3181192" cy="366618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B955FC7-E6A9-914D-A678-FE828DB02F58}"/>
                </a:ext>
              </a:extLst>
            </p:cNvPr>
            <p:cNvSpPr/>
            <p:nvPr/>
          </p:nvSpPr>
          <p:spPr>
            <a:xfrm>
              <a:off x="860990" y="1945258"/>
              <a:ext cx="1727200" cy="304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993" tIns="35997" rIns="71993" bIns="35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b-NO" sz="24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9E4A6E-F7DD-2E47-8A3C-3AA937BCC220}"/>
                </a:ext>
              </a:extLst>
            </p:cNvPr>
            <p:cNvSpPr/>
            <p:nvPr/>
          </p:nvSpPr>
          <p:spPr>
            <a:xfrm>
              <a:off x="860990" y="2393222"/>
              <a:ext cx="1727200" cy="304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993" tIns="35997" rIns="71993" bIns="35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b-NO" sz="24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8AB5AAE-61C0-FB4D-9C90-29238410C26C}"/>
                </a:ext>
              </a:extLst>
            </p:cNvPr>
            <p:cNvSpPr/>
            <p:nvPr/>
          </p:nvSpPr>
          <p:spPr>
            <a:xfrm>
              <a:off x="860990" y="2841186"/>
              <a:ext cx="1727200" cy="304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993" tIns="35997" rIns="71993" bIns="35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b-NO" sz="24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A99BD0-70CB-F04D-87B9-8B3918133005}"/>
                </a:ext>
              </a:extLst>
            </p:cNvPr>
            <p:cNvSpPr/>
            <p:nvPr/>
          </p:nvSpPr>
          <p:spPr>
            <a:xfrm>
              <a:off x="860990" y="3372276"/>
              <a:ext cx="1727200" cy="304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993" tIns="35997" rIns="71993" bIns="35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b-NO" sz="2400"/>
            </a:p>
          </p:txBody>
        </p:sp>
        <p:sp>
          <p:nvSpPr>
            <p:cNvPr id="12" name="Bent Arrow 11">
              <a:extLst>
                <a:ext uri="{FF2B5EF4-FFF2-40B4-BE49-F238E27FC236}">
                  <a16:creationId xmlns:a16="http://schemas.microsoft.com/office/drawing/2014/main" id="{F3652BB9-EBFE-CC48-AA5D-41DCACC9BE68}"/>
                </a:ext>
              </a:extLst>
            </p:cNvPr>
            <p:cNvSpPr/>
            <p:nvPr/>
          </p:nvSpPr>
          <p:spPr>
            <a:xfrm rot="5189970">
              <a:off x="500770" y="886144"/>
              <a:ext cx="1043709" cy="775854"/>
            </a:xfrm>
            <a:prstGeom prst="bentArrow">
              <a:avLst>
                <a:gd name="adj1" fmla="val 14613"/>
                <a:gd name="adj2" fmla="val 20981"/>
                <a:gd name="adj3" fmla="val 30270"/>
                <a:gd name="adj4" fmla="val 863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993" tIns="35997" rIns="71993" bIns="35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b-NO" sz="2400">
                <a:solidFill>
                  <a:schemeClr val="tx1"/>
                </a:solidFill>
              </a:endParaRPr>
            </a:p>
          </p:txBody>
        </p:sp>
        <p:sp>
          <p:nvSpPr>
            <p:cNvPr id="13" name="Bent Arrow 12">
              <a:extLst>
                <a:ext uri="{FF2B5EF4-FFF2-40B4-BE49-F238E27FC236}">
                  <a16:creationId xmlns:a16="http://schemas.microsoft.com/office/drawing/2014/main" id="{216773F7-BE99-2B48-9613-73B1A43D5D63}"/>
                </a:ext>
              </a:extLst>
            </p:cNvPr>
            <p:cNvSpPr/>
            <p:nvPr/>
          </p:nvSpPr>
          <p:spPr>
            <a:xfrm rot="21392722">
              <a:off x="1956811" y="912375"/>
              <a:ext cx="1043709" cy="775854"/>
            </a:xfrm>
            <a:prstGeom prst="bentArrow">
              <a:avLst>
                <a:gd name="adj1" fmla="val 14613"/>
                <a:gd name="adj2" fmla="val 20981"/>
                <a:gd name="adj3" fmla="val 30270"/>
                <a:gd name="adj4" fmla="val 863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993" tIns="35997" rIns="71993" bIns="359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b-NO" sz="240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76EEDF9-8F37-6045-9A3B-6702C72B9BAE}"/>
                </a:ext>
              </a:extLst>
            </p:cNvPr>
            <p:cNvSpPr txBox="1"/>
            <p:nvPr/>
          </p:nvSpPr>
          <p:spPr>
            <a:xfrm>
              <a:off x="358201" y="10892"/>
              <a:ext cx="1328847" cy="594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2400" dirty="0"/>
                <a:t>Last In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3BB812C-7DC1-3F4A-9BBB-12CCAD6478FB}"/>
                </a:ext>
              </a:extLst>
            </p:cNvPr>
            <p:cNvSpPr txBox="1"/>
            <p:nvPr/>
          </p:nvSpPr>
          <p:spPr>
            <a:xfrm>
              <a:off x="2210546" y="185400"/>
              <a:ext cx="1328847" cy="594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2400" dirty="0"/>
                <a:t>First </a:t>
              </a:r>
              <a:r>
                <a:rPr lang="nb-NO" sz="2400" dirty="0" err="1"/>
                <a:t>out</a:t>
              </a:r>
              <a:endParaRPr lang="nb-NO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66649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894EA1-5A33-9547-8CDD-B8D3444B7020}"/>
              </a:ext>
            </a:extLst>
          </p:cNvPr>
          <p:cNvSpPr/>
          <p:nvPr/>
        </p:nvSpPr>
        <p:spPr>
          <a:xfrm>
            <a:off x="1306286" y="1333786"/>
            <a:ext cx="275007" cy="1443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F40730-9CCC-074B-B796-1765FE80CD7D}"/>
              </a:ext>
            </a:extLst>
          </p:cNvPr>
          <p:cNvSpPr/>
          <p:nvPr/>
        </p:nvSpPr>
        <p:spPr>
          <a:xfrm>
            <a:off x="1726818" y="1333786"/>
            <a:ext cx="275007" cy="1443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72D343-10FB-8648-9F8F-2BFD6E814E40}"/>
              </a:ext>
            </a:extLst>
          </p:cNvPr>
          <p:cNvSpPr/>
          <p:nvPr/>
        </p:nvSpPr>
        <p:spPr>
          <a:xfrm>
            <a:off x="2202352" y="1333786"/>
            <a:ext cx="275007" cy="1443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D6463D-DFD1-9648-A115-97F794E01B28}"/>
              </a:ext>
            </a:extLst>
          </p:cNvPr>
          <p:cNvSpPr/>
          <p:nvPr/>
        </p:nvSpPr>
        <p:spPr>
          <a:xfrm>
            <a:off x="2680177" y="1333786"/>
            <a:ext cx="275007" cy="1443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Bent Arrow 7">
            <a:extLst>
              <a:ext uri="{FF2B5EF4-FFF2-40B4-BE49-F238E27FC236}">
                <a16:creationId xmlns:a16="http://schemas.microsoft.com/office/drawing/2014/main" id="{96CDBA76-9BCA-914B-981E-7C39E45B6031}"/>
              </a:ext>
            </a:extLst>
          </p:cNvPr>
          <p:cNvSpPr/>
          <p:nvPr/>
        </p:nvSpPr>
        <p:spPr>
          <a:xfrm rot="276699" flipV="1">
            <a:off x="257586" y="1027545"/>
            <a:ext cx="962923" cy="736618"/>
          </a:xfrm>
          <a:prstGeom prst="bentArrow">
            <a:avLst>
              <a:gd name="adj1" fmla="val 14613"/>
              <a:gd name="adj2" fmla="val 20981"/>
              <a:gd name="adj3" fmla="val 30270"/>
              <a:gd name="adj4" fmla="val 863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993" tIns="35997" rIns="71993" bIns="35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240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47363A-BAC9-434D-8C8D-30F63F0B09A9}"/>
              </a:ext>
            </a:extLst>
          </p:cNvPr>
          <p:cNvSpPr txBox="1"/>
          <p:nvPr/>
        </p:nvSpPr>
        <p:spPr>
          <a:xfrm>
            <a:off x="338247" y="272252"/>
            <a:ext cx="1582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/>
              <a:t>First In</a:t>
            </a:r>
          </a:p>
        </p:txBody>
      </p:sp>
      <p:sp>
        <p:nvSpPr>
          <p:cNvPr id="10" name="Bent Arrow 9">
            <a:extLst>
              <a:ext uri="{FF2B5EF4-FFF2-40B4-BE49-F238E27FC236}">
                <a16:creationId xmlns:a16="http://schemas.microsoft.com/office/drawing/2014/main" id="{EE6289D3-3D49-2F4F-8309-BD0F1234FA28}"/>
              </a:ext>
            </a:extLst>
          </p:cNvPr>
          <p:cNvSpPr/>
          <p:nvPr/>
        </p:nvSpPr>
        <p:spPr>
          <a:xfrm rot="16823390" flipV="1">
            <a:off x="3125640" y="1027545"/>
            <a:ext cx="962923" cy="736618"/>
          </a:xfrm>
          <a:prstGeom prst="bentArrow">
            <a:avLst>
              <a:gd name="adj1" fmla="val 14613"/>
              <a:gd name="adj2" fmla="val 20981"/>
              <a:gd name="adj3" fmla="val 30270"/>
              <a:gd name="adj4" fmla="val 863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993" tIns="35997" rIns="71993" bIns="35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240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C3EA98-A4D5-7249-B079-86EF4D2AA45F}"/>
              </a:ext>
            </a:extLst>
          </p:cNvPr>
          <p:cNvSpPr txBox="1"/>
          <p:nvPr/>
        </p:nvSpPr>
        <p:spPr>
          <a:xfrm>
            <a:off x="2955184" y="1935844"/>
            <a:ext cx="1582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/>
              <a:t>First Out</a:t>
            </a:r>
          </a:p>
        </p:txBody>
      </p:sp>
    </p:spTree>
    <p:extLst>
      <p:ext uri="{BB962C8B-B14F-4D97-AF65-F5344CB8AC3E}">
        <p14:creationId xmlns:p14="http://schemas.microsoft.com/office/powerpoint/2010/main" val="3693378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8</Words>
  <Application>Microsoft Macintosh PowerPoint</Application>
  <PresentationFormat>Custom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Henrik Finsberg</dc:creator>
  <cp:lastModifiedBy>Henrik Finsberg</cp:lastModifiedBy>
  <cp:revision>3</cp:revision>
  <dcterms:created xsi:type="dcterms:W3CDTF">2019-10-03T17:48:30Z</dcterms:created>
  <dcterms:modified xsi:type="dcterms:W3CDTF">2019-10-03T18:09:15Z</dcterms:modified>
</cp:coreProperties>
</file>