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8"/>
  </p:notesMasterIdLst>
  <p:sldIdLst>
    <p:sldId id="256" r:id="rId2"/>
    <p:sldId id="257" r:id="rId3"/>
    <p:sldId id="259" r:id="rId4"/>
    <p:sldId id="258" r:id="rId5"/>
    <p:sldId id="260" r:id="rId6"/>
    <p:sldId id="318" r:id="rId7"/>
    <p:sldId id="261" r:id="rId8"/>
    <p:sldId id="316" r:id="rId9"/>
    <p:sldId id="317" r:id="rId10"/>
    <p:sldId id="309" r:id="rId11"/>
    <p:sldId id="319" r:id="rId12"/>
    <p:sldId id="310" r:id="rId13"/>
    <p:sldId id="315" r:id="rId14"/>
    <p:sldId id="311" r:id="rId15"/>
    <p:sldId id="314" r:id="rId16"/>
    <p:sldId id="289" r:id="rId17"/>
  </p:sldIdLst>
  <p:sldSz cx="9144000" cy="5143500" type="screen16x9"/>
  <p:notesSz cx="6858000" cy="9144000"/>
  <p:embeddedFontLst>
    <p:embeddedFont>
      <p:font typeface="Shippori Antique" panose="020B0604020202020204" charset="-128"/>
      <p:regular r:id="rId19"/>
    </p:embeddedFont>
    <p:embeddedFont>
      <p:font typeface="Bebas Neue" panose="020B0606020202050201" pitchFamily="34" charset="0"/>
      <p:regular r:id="rId20"/>
    </p:embeddedFont>
    <p:embeddedFont>
      <p:font typeface="Consolas" panose="020B0609020204030204" pitchFamily="49" charset="0"/>
      <p:regular r:id="rId21"/>
      <p:bold r:id="rId22"/>
      <p:italic r:id="rId23"/>
      <p:boldItalic r:id="rId24"/>
    </p:embeddedFont>
    <p:embeddedFont>
      <p:font typeface="Red Hat Text" panose="020B0604020202020204" charset="0"/>
      <p:regular r:id="rId25"/>
      <p:bold r:id="rId26"/>
      <p:italic r:id="rId27"/>
      <p:boldItalic r:id="rId28"/>
    </p:embeddedFont>
    <p:embeddedFont>
      <p:font typeface="Red Hat Text Medium" panose="020B060402020202020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5620847-93FF-4B23-8340-217C362807D5}">
  <a:tblStyle styleId="{35620847-93FF-4B23-8340-217C362807D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1866cdb03a2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6" name="Google Shape;176;g1866cdb03a2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5D59FDA4-5824-C78C-9CAB-7CE3160A54A2}"/>
            </a:ext>
          </a:extLst>
        </p:cNvPr>
        <p:cNvGrpSpPr/>
        <p:nvPr/>
      </p:nvGrpSpPr>
      <p:grpSpPr>
        <a:xfrm>
          <a:off x="0" y="0"/>
          <a:ext cx="0" cy="0"/>
          <a:chOff x="0" y="0"/>
          <a:chExt cx="0" cy="0"/>
        </a:xfrm>
      </p:grpSpPr>
      <p:sp>
        <p:nvSpPr>
          <p:cNvPr id="665" name="Google Shape;665;g18745b99769_0_43:notes">
            <a:extLst>
              <a:ext uri="{FF2B5EF4-FFF2-40B4-BE49-F238E27FC236}">
                <a16:creationId xmlns:a16="http://schemas.microsoft.com/office/drawing/2014/main" id="{8CF51E57-D4A8-9076-6221-F64A145BB5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745b99769_0_43:notes">
            <a:extLst>
              <a:ext uri="{FF2B5EF4-FFF2-40B4-BE49-F238E27FC236}">
                <a16:creationId xmlns:a16="http://schemas.microsoft.com/office/drawing/2014/main" id="{415DB173-7AA5-037B-5BE2-0B26E35D51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888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EE9F5846-4496-A796-F99B-43E694741888}"/>
            </a:ext>
          </a:extLst>
        </p:cNvPr>
        <p:cNvGrpSpPr/>
        <p:nvPr/>
      </p:nvGrpSpPr>
      <p:grpSpPr>
        <a:xfrm>
          <a:off x="0" y="0"/>
          <a:ext cx="0" cy="0"/>
          <a:chOff x="0" y="0"/>
          <a:chExt cx="0" cy="0"/>
        </a:xfrm>
      </p:grpSpPr>
      <p:sp>
        <p:nvSpPr>
          <p:cNvPr id="672" name="Google Shape;672;g18745b99769_0_2621:notes">
            <a:extLst>
              <a:ext uri="{FF2B5EF4-FFF2-40B4-BE49-F238E27FC236}">
                <a16:creationId xmlns:a16="http://schemas.microsoft.com/office/drawing/2014/main" id="{8C9CBCD4-F3ED-AA62-CDC6-9370D08E089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8745b99769_0_2621:notes">
            <a:extLst>
              <a:ext uri="{FF2B5EF4-FFF2-40B4-BE49-F238E27FC236}">
                <a16:creationId xmlns:a16="http://schemas.microsoft.com/office/drawing/2014/main" id="{2CE3E607-8FA1-1F26-F72C-CFF776B22C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67505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3"/>
        <p:cNvGrpSpPr/>
        <p:nvPr/>
      </p:nvGrpSpPr>
      <p:grpSpPr>
        <a:xfrm>
          <a:off x="0" y="0"/>
          <a:ext cx="0" cy="0"/>
          <a:chOff x="0" y="0"/>
          <a:chExt cx="0" cy="0"/>
        </a:xfrm>
      </p:grpSpPr>
      <p:sp>
        <p:nvSpPr>
          <p:cNvPr id="1804" name="Google Shape;1804;g18745b99769_0_26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5" name="Google Shape;1805;g18745b99769_0_26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18745b99769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18745b99769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1866cdb03a2_0_5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1866cdb03a2_0_5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1866cdb03a2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1866cdb03a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18745b99769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745b99769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p:cNvGrpSpPr/>
        <p:nvPr/>
      </p:nvGrpSpPr>
      <p:grpSpPr>
        <a:xfrm>
          <a:off x="0" y="0"/>
          <a:ext cx="0" cy="0"/>
          <a:chOff x="0" y="0"/>
          <a:chExt cx="0" cy="0"/>
        </a:xfrm>
      </p:grpSpPr>
      <p:sp>
        <p:nvSpPr>
          <p:cNvPr id="672" name="Google Shape;672;g18745b99769_0_26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8745b99769_0_26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93A5FD66-8DB5-5D66-8F36-105226A3117C}"/>
            </a:ext>
          </a:extLst>
        </p:cNvPr>
        <p:cNvGrpSpPr/>
        <p:nvPr/>
      </p:nvGrpSpPr>
      <p:grpSpPr>
        <a:xfrm>
          <a:off x="0" y="0"/>
          <a:ext cx="0" cy="0"/>
          <a:chOff x="0" y="0"/>
          <a:chExt cx="0" cy="0"/>
        </a:xfrm>
      </p:grpSpPr>
      <p:sp>
        <p:nvSpPr>
          <p:cNvPr id="665" name="Google Shape;665;g18745b99769_0_43:notes">
            <a:extLst>
              <a:ext uri="{FF2B5EF4-FFF2-40B4-BE49-F238E27FC236}">
                <a16:creationId xmlns:a16="http://schemas.microsoft.com/office/drawing/2014/main" id="{1F130994-4870-9DA0-4196-51D9A0F821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745b99769_0_43:notes">
            <a:extLst>
              <a:ext uri="{FF2B5EF4-FFF2-40B4-BE49-F238E27FC236}">
                <a16:creationId xmlns:a16="http://schemas.microsoft.com/office/drawing/2014/main" id="{10E72641-3C7C-16F5-C2AD-D90446A8075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5573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a:extLst>
            <a:ext uri="{FF2B5EF4-FFF2-40B4-BE49-F238E27FC236}">
              <a16:creationId xmlns:a16="http://schemas.microsoft.com/office/drawing/2014/main" id="{CD1DD0A6-BEDF-2A40-240D-3A7E24D6BAB2}"/>
            </a:ext>
          </a:extLst>
        </p:cNvPr>
        <p:cNvGrpSpPr/>
        <p:nvPr/>
      </p:nvGrpSpPr>
      <p:grpSpPr>
        <a:xfrm>
          <a:off x="0" y="0"/>
          <a:ext cx="0" cy="0"/>
          <a:chOff x="0" y="0"/>
          <a:chExt cx="0" cy="0"/>
        </a:xfrm>
      </p:grpSpPr>
      <p:sp>
        <p:nvSpPr>
          <p:cNvPr id="665" name="Google Shape;665;g18745b99769_0_43:notes">
            <a:extLst>
              <a:ext uri="{FF2B5EF4-FFF2-40B4-BE49-F238E27FC236}">
                <a16:creationId xmlns:a16="http://schemas.microsoft.com/office/drawing/2014/main" id="{A96F1803-4FAA-731A-86DA-160DA08F13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6" name="Google Shape;666;g18745b99769_0_43:notes">
            <a:extLst>
              <a:ext uri="{FF2B5EF4-FFF2-40B4-BE49-F238E27FC236}">
                <a16:creationId xmlns:a16="http://schemas.microsoft.com/office/drawing/2014/main" id="{EFBD8AB5-33C1-B74E-E598-6D2293E2EB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3198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1">
          <a:extLst>
            <a:ext uri="{FF2B5EF4-FFF2-40B4-BE49-F238E27FC236}">
              <a16:creationId xmlns:a16="http://schemas.microsoft.com/office/drawing/2014/main" id="{1C734C92-2FF0-3E43-C9D4-E9255B0FDD15}"/>
            </a:ext>
          </a:extLst>
        </p:cNvPr>
        <p:cNvGrpSpPr/>
        <p:nvPr/>
      </p:nvGrpSpPr>
      <p:grpSpPr>
        <a:xfrm>
          <a:off x="0" y="0"/>
          <a:ext cx="0" cy="0"/>
          <a:chOff x="0" y="0"/>
          <a:chExt cx="0" cy="0"/>
        </a:xfrm>
      </p:grpSpPr>
      <p:sp>
        <p:nvSpPr>
          <p:cNvPr id="672" name="Google Shape;672;g18745b99769_0_2621:notes">
            <a:extLst>
              <a:ext uri="{FF2B5EF4-FFF2-40B4-BE49-F238E27FC236}">
                <a16:creationId xmlns:a16="http://schemas.microsoft.com/office/drawing/2014/main" id="{4ADD0EA0-FB6A-F0FD-20B3-131231F1E06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3" name="Google Shape;673;g18745b99769_0_2621:notes">
            <a:extLst>
              <a:ext uri="{FF2B5EF4-FFF2-40B4-BE49-F238E27FC236}">
                <a16:creationId xmlns:a16="http://schemas.microsoft.com/office/drawing/2014/main" id="{ED34E823-7306-8FCF-CDF9-5F5AF23ED1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0397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chemeClr val="accent5"/>
            </a:gs>
            <a:gs pos="100000">
              <a:schemeClr val="accent4"/>
            </a:gs>
          </a:gsLst>
          <a:lin ang="2700006" scaled="0"/>
        </a:gradFill>
        <a:effectLst/>
      </p:bgPr>
    </p:bg>
    <p:spTree>
      <p:nvGrpSpPr>
        <p:cNvPr id="1" name="Shape 8"/>
        <p:cNvGrpSpPr/>
        <p:nvPr/>
      </p:nvGrpSpPr>
      <p:grpSpPr>
        <a:xfrm>
          <a:off x="0" y="0"/>
          <a:ext cx="0" cy="0"/>
          <a:chOff x="0" y="0"/>
          <a:chExt cx="0" cy="0"/>
        </a:xfrm>
      </p:grpSpPr>
      <p:sp>
        <p:nvSpPr>
          <p:cNvPr id="9" name="Google Shape;9;p2"/>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1911413" y="535000"/>
            <a:ext cx="5321100" cy="1489200"/>
          </a:xfrm>
          <a:prstGeom prst="rect">
            <a:avLst/>
          </a:prstGeom>
        </p:spPr>
        <p:txBody>
          <a:bodyPr spcFirstLastPara="1" wrap="square" lIns="91425" tIns="91425" rIns="91425" bIns="91425" anchor="t" anchorCtr="0">
            <a:noAutofit/>
          </a:bodyPr>
          <a:lstStyle>
            <a:lvl1pPr lvl="0" algn="ctr">
              <a:lnSpc>
                <a:spcPct val="90000"/>
              </a:lnSpc>
              <a:spcBef>
                <a:spcPts val="0"/>
              </a:spcBef>
              <a:spcAft>
                <a:spcPts val="0"/>
              </a:spcAft>
              <a:buSzPts val="5200"/>
              <a:buNone/>
              <a:defRPr sz="4800" b="1"/>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1911425" y="2022900"/>
            <a:ext cx="5321100" cy="47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8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gradFill>
          <a:gsLst>
            <a:gs pos="0">
              <a:schemeClr val="accent5"/>
            </a:gs>
            <a:gs pos="100000">
              <a:schemeClr val="lt2"/>
            </a:gs>
          </a:gsLst>
          <a:lin ang="10800025" scaled="0"/>
        </a:gradFill>
        <a:effectLst/>
      </p:bgPr>
    </p:bg>
    <p:spTree>
      <p:nvGrpSpPr>
        <p:cNvPr id="1" name="Shape 166"/>
        <p:cNvGrpSpPr/>
        <p:nvPr/>
      </p:nvGrpSpPr>
      <p:grpSpPr>
        <a:xfrm>
          <a:off x="0" y="0"/>
          <a:ext cx="0" cy="0"/>
          <a:chOff x="0" y="0"/>
          <a:chExt cx="0" cy="0"/>
        </a:xfrm>
      </p:grpSpPr>
      <p:sp>
        <p:nvSpPr>
          <p:cNvPr id="167" name="Google Shape;167;p29"/>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5"/>
            </a:gs>
            <a:gs pos="100000">
              <a:schemeClr val="accent4"/>
            </a:gs>
          </a:gsLst>
          <a:lin ang="2698631" scaled="0"/>
        </a:gradFill>
        <a:effectLst/>
      </p:bgPr>
    </p:bg>
    <p:spTree>
      <p:nvGrpSpPr>
        <p:cNvPr id="1" name="Shape 12"/>
        <p:cNvGrpSpPr/>
        <p:nvPr/>
      </p:nvGrpSpPr>
      <p:grpSpPr>
        <a:xfrm>
          <a:off x="0" y="0"/>
          <a:ext cx="0" cy="0"/>
          <a:chOff x="0" y="0"/>
          <a:chExt cx="0" cy="0"/>
        </a:xfrm>
      </p:grpSpPr>
      <p:sp>
        <p:nvSpPr>
          <p:cNvPr id="13" name="Google Shape;13;p3"/>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3"/>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1708650" y="1587150"/>
            <a:ext cx="57267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5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6" name="Google Shape;16;p3"/>
          <p:cNvSpPr txBox="1">
            <a:spLocks noGrp="1"/>
          </p:cNvSpPr>
          <p:nvPr>
            <p:ph type="subTitle" idx="1"/>
          </p:nvPr>
        </p:nvSpPr>
        <p:spPr>
          <a:xfrm>
            <a:off x="1708650" y="2944650"/>
            <a:ext cx="5726700" cy="459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gradFill>
          <a:gsLst>
            <a:gs pos="0">
              <a:schemeClr val="accent5"/>
            </a:gs>
            <a:gs pos="100000">
              <a:schemeClr val="accent4"/>
            </a:gs>
          </a:gsLst>
          <a:lin ang="2698631" scaled="0"/>
        </a:gradFill>
        <a:effectLst/>
      </p:bgPr>
    </p:bg>
    <p:spTree>
      <p:nvGrpSpPr>
        <p:cNvPr id="1" name="Shape 17"/>
        <p:cNvGrpSpPr/>
        <p:nvPr/>
      </p:nvGrpSpPr>
      <p:grpSpPr>
        <a:xfrm>
          <a:off x="0" y="0"/>
          <a:ext cx="0" cy="0"/>
          <a:chOff x="0" y="0"/>
          <a:chExt cx="0" cy="0"/>
        </a:xfrm>
      </p:grpSpPr>
      <p:sp>
        <p:nvSpPr>
          <p:cNvPr id="18" name="Google Shape;18;p4"/>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
        <p:nvSpPr>
          <p:cNvPr id="20" name="Google Shape;20;p4"/>
          <p:cNvSpPr txBox="1">
            <a:spLocks noGrp="1"/>
          </p:cNvSpPr>
          <p:nvPr>
            <p:ph type="body" idx="1"/>
          </p:nvPr>
        </p:nvSpPr>
        <p:spPr>
          <a:xfrm>
            <a:off x="715100" y="1242450"/>
            <a:ext cx="7713900" cy="670200"/>
          </a:xfrm>
          <a:prstGeom prst="rect">
            <a:avLst/>
          </a:prstGeom>
          <a:ln>
            <a:noFill/>
          </a:ln>
        </p:spPr>
        <p:txBody>
          <a:bodyPr spcFirstLastPara="1" wrap="square" lIns="91425" tIns="91425" rIns="91425" bIns="91425" anchor="t" anchorCtr="0">
            <a:noAutofit/>
          </a:bodyPr>
          <a:lstStyle>
            <a:lvl1pPr marL="457200" lvl="0" indent="-330200" algn="ctr"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1pPr>
            <a:lvl2pPr marL="914400" lvl="1"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2pPr>
            <a:lvl3pPr marL="1371600" lvl="2"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3pPr>
            <a:lvl4pPr marL="1828800" lvl="3"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4pPr>
            <a:lvl5pPr marL="2286000" lvl="4"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5pPr>
            <a:lvl6pPr marL="2743200" lvl="5"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6pPr>
            <a:lvl7pPr marL="3200400" lvl="6"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7pPr>
            <a:lvl8pPr marL="3657600" lvl="7"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8pPr>
            <a:lvl9pPr marL="4114800" lvl="8"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chemeClr val="accent5"/>
            </a:gs>
            <a:gs pos="100000">
              <a:schemeClr val="accent4"/>
            </a:gs>
          </a:gsLst>
          <a:lin ang="2698631" scaled="0"/>
        </a:gradFill>
        <a:effectLst/>
      </p:bgPr>
    </p:bg>
    <p:spTree>
      <p:nvGrpSpPr>
        <p:cNvPr id="1" name="Shape 28"/>
        <p:cNvGrpSpPr/>
        <p:nvPr/>
      </p:nvGrpSpPr>
      <p:grpSpPr>
        <a:xfrm>
          <a:off x="0" y="0"/>
          <a:ext cx="0" cy="0"/>
          <a:chOff x="0" y="0"/>
          <a:chExt cx="0" cy="0"/>
        </a:xfrm>
      </p:grpSpPr>
      <p:sp>
        <p:nvSpPr>
          <p:cNvPr id="29" name="Google Shape;29;p6"/>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6"/>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gradFill>
          <a:gsLst>
            <a:gs pos="0">
              <a:schemeClr val="accent5"/>
            </a:gs>
            <a:gs pos="100000">
              <a:schemeClr val="accent4"/>
            </a:gs>
          </a:gsLst>
          <a:lin ang="2698631" scaled="0"/>
        </a:gradFill>
        <a:effectLst/>
      </p:bgPr>
    </p:bg>
    <p:spTree>
      <p:nvGrpSpPr>
        <p:cNvPr id="1" name="Shape 31"/>
        <p:cNvGrpSpPr/>
        <p:nvPr/>
      </p:nvGrpSpPr>
      <p:grpSpPr>
        <a:xfrm>
          <a:off x="0" y="0"/>
          <a:ext cx="0" cy="0"/>
          <a:chOff x="0" y="0"/>
          <a:chExt cx="0" cy="0"/>
        </a:xfrm>
      </p:grpSpPr>
      <p:sp>
        <p:nvSpPr>
          <p:cNvPr id="32" name="Google Shape;32;p7"/>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7"/>
          <p:cNvSpPr txBox="1">
            <a:spLocks noGrp="1"/>
          </p:cNvSpPr>
          <p:nvPr>
            <p:ph type="title"/>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
        <p:nvSpPr>
          <p:cNvPr id="34" name="Google Shape;34;p7"/>
          <p:cNvSpPr txBox="1">
            <a:spLocks noGrp="1"/>
          </p:cNvSpPr>
          <p:nvPr>
            <p:ph type="body" idx="1"/>
          </p:nvPr>
        </p:nvSpPr>
        <p:spPr>
          <a:xfrm>
            <a:off x="2376900" y="1577725"/>
            <a:ext cx="4390200" cy="2575200"/>
          </a:xfrm>
          <a:prstGeom prst="rect">
            <a:avLst/>
          </a:prstGeom>
          <a:ln>
            <a:noFill/>
          </a:ln>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lt1"/>
              </a:buClr>
              <a:buSzPts val="1600"/>
              <a:buFont typeface="Red Hat Text Medium"/>
              <a:buChar char="●"/>
              <a:defRPr sz="1600">
                <a:solidFill>
                  <a:schemeClr val="dk1"/>
                </a:solidFill>
                <a:latin typeface="Red Hat Text Medium"/>
                <a:ea typeface="Red Hat Text Medium"/>
                <a:cs typeface="Red Hat Text Medium"/>
                <a:sym typeface="Red Hat Text Medium"/>
              </a:defRPr>
            </a:lvl1pPr>
            <a:lvl2pPr marL="914400" lvl="1"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2pPr>
            <a:lvl3pPr marL="1371600" lvl="2"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3pPr>
            <a:lvl4pPr marL="1828800" lvl="3"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4pPr>
            <a:lvl5pPr marL="2286000" lvl="4"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5pPr>
            <a:lvl6pPr marL="2743200" lvl="5"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6pPr>
            <a:lvl7pPr marL="3200400" lvl="6"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7pPr>
            <a:lvl8pPr marL="3657600" lvl="7"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8pPr>
            <a:lvl9pPr marL="4114800" lvl="8" indent="-330200" rtl="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gradFill>
          <a:gsLst>
            <a:gs pos="0">
              <a:schemeClr val="accent5"/>
            </a:gs>
            <a:gs pos="100000">
              <a:schemeClr val="accent3"/>
            </a:gs>
          </a:gsLst>
          <a:lin ang="2700006" scaled="0"/>
        </a:gradFill>
        <a:effectLst/>
      </p:bgPr>
    </p:bg>
    <p:spTree>
      <p:nvGrpSpPr>
        <p:cNvPr id="1" name="Shape 38"/>
        <p:cNvGrpSpPr/>
        <p:nvPr/>
      </p:nvGrpSpPr>
      <p:grpSpPr>
        <a:xfrm>
          <a:off x="0" y="0"/>
          <a:ext cx="0" cy="0"/>
          <a:chOff x="0" y="0"/>
          <a:chExt cx="0" cy="0"/>
        </a:xfrm>
      </p:grpSpPr>
      <p:sp>
        <p:nvSpPr>
          <p:cNvPr id="39" name="Google Shape;39;p9"/>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9"/>
          <p:cNvSpPr txBox="1">
            <a:spLocks noGrp="1"/>
          </p:cNvSpPr>
          <p:nvPr>
            <p:ph type="title"/>
          </p:nvPr>
        </p:nvSpPr>
        <p:spPr>
          <a:xfrm>
            <a:off x="4273073" y="1118800"/>
            <a:ext cx="3856800" cy="87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1" name="Google Shape;41;p9"/>
          <p:cNvSpPr txBox="1">
            <a:spLocks noGrp="1"/>
          </p:cNvSpPr>
          <p:nvPr>
            <p:ph type="subTitle" idx="1"/>
          </p:nvPr>
        </p:nvSpPr>
        <p:spPr>
          <a:xfrm>
            <a:off x="4273032" y="1994200"/>
            <a:ext cx="3856800" cy="1845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800"/>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BLANK_1">
    <p:bg>
      <p:bgPr>
        <a:gradFill>
          <a:gsLst>
            <a:gs pos="0">
              <a:schemeClr val="accent5"/>
            </a:gs>
            <a:gs pos="100000">
              <a:schemeClr val="accent4"/>
            </a:gs>
          </a:gsLst>
          <a:lin ang="2700006" scaled="0"/>
        </a:gradFill>
        <a:effectLst/>
      </p:bgPr>
    </p:bg>
    <p:spTree>
      <p:nvGrpSpPr>
        <p:cNvPr id="1" name="Shape 49"/>
        <p:cNvGrpSpPr/>
        <p:nvPr/>
      </p:nvGrpSpPr>
      <p:grpSpPr>
        <a:xfrm>
          <a:off x="0" y="0"/>
          <a:ext cx="0" cy="0"/>
          <a:chOff x="0" y="0"/>
          <a:chExt cx="0" cy="0"/>
        </a:xfrm>
      </p:grpSpPr>
      <p:sp>
        <p:nvSpPr>
          <p:cNvPr id="50" name="Google Shape;50;p13"/>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txBox="1">
            <a:spLocks noGrp="1"/>
          </p:cNvSpPr>
          <p:nvPr>
            <p:ph type="title" hasCustomPrompt="1"/>
          </p:nvPr>
        </p:nvSpPr>
        <p:spPr>
          <a:xfrm>
            <a:off x="1314462" y="1356700"/>
            <a:ext cx="3257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2" name="Google Shape;52;p13"/>
          <p:cNvSpPr txBox="1">
            <a:spLocks noGrp="1"/>
          </p:cNvSpPr>
          <p:nvPr>
            <p:ph type="subTitle" idx="1"/>
          </p:nvPr>
        </p:nvSpPr>
        <p:spPr>
          <a:xfrm>
            <a:off x="1314462" y="2237275"/>
            <a:ext cx="3257400" cy="673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3" name="Google Shape;53;p13"/>
          <p:cNvSpPr txBox="1">
            <a:spLocks noGrp="1"/>
          </p:cNvSpPr>
          <p:nvPr>
            <p:ph type="subTitle" idx="2"/>
          </p:nvPr>
        </p:nvSpPr>
        <p:spPr>
          <a:xfrm>
            <a:off x="1314462" y="1873910"/>
            <a:ext cx="3257400" cy="51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Shippori Antique"/>
                <a:ea typeface="Shippori Antique"/>
                <a:cs typeface="Shippori Antique"/>
                <a:sym typeface="Shippori Antiq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4" name="Google Shape;54;p13"/>
          <p:cNvSpPr txBox="1">
            <a:spLocks noGrp="1"/>
          </p:cNvSpPr>
          <p:nvPr>
            <p:ph type="title" idx="3"/>
          </p:nvPr>
        </p:nvSpPr>
        <p:spPr>
          <a:xfrm>
            <a:off x="715100" y="535000"/>
            <a:ext cx="7713900" cy="7074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
        <p:nvSpPr>
          <p:cNvPr id="55" name="Google Shape;55;p13"/>
          <p:cNvSpPr txBox="1">
            <a:spLocks noGrp="1"/>
          </p:cNvSpPr>
          <p:nvPr>
            <p:ph type="title" idx="4" hasCustomPrompt="1"/>
          </p:nvPr>
        </p:nvSpPr>
        <p:spPr>
          <a:xfrm>
            <a:off x="4572089" y="1356700"/>
            <a:ext cx="3257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5"/>
          </p:nvPr>
        </p:nvSpPr>
        <p:spPr>
          <a:xfrm>
            <a:off x="4572088" y="2237275"/>
            <a:ext cx="3257400" cy="673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57" name="Google Shape;57;p13"/>
          <p:cNvSpPr txBox="1">
            <a:spLocks noGrp="1"/>
          </p:cNvSpPr>
          <p:nvPr>
            <p:ph type="subTitle" idx="6"/>
          </p:nvPr>
        </p:nvSpPr>
        <p:spPr>
          <a:xfrm>
            <a:off x="4572089" y="1873910"/>
            <a:ext cx="3257400" cy="51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Shippori Antique"/>
                <a:ea typeface="Shippori Antique"/>
                <a:cs typeface="Shippori Antique"/>
                <a:sym typeface="Shippori Antiq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58" name="Google Shape;58;p13"/>
          <p:cNvSpPr txBox="1">
            <a:spLocks noGrp="1"/>
          </p:cNvSpPr>
          <p:nvPr>
            <p:ph type="title" idx="7" hasCustomPrompt="1"/>
          </p:nvPr>
        </p:nvSpPr>
        <p:spPr>
          <a:xfrm>
            <a:off x="1314504" y="2910780"/>
            <a:ext cx="3257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8"/>
          </p:nvPr>
        </p:nvSpPr>
        <p:spPr>
          <a:xfrm>
            <a:off x="1314512" y="3791275"/>
            <a:ext cx="3257400" cy="673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0" name="Google Shape;60;p13"/>
          <p:cNvSpPr txBox="1">
            <a:spLocks noGrp="1"/>
          </p:cNvSpPr>
          <p:nvPr>
            <p:ph type="subTitle" idx="9"/>
          </p:nvPr>
        </p:nvSpPr>
        <p:spPr>
          <a:xfrm>
            <a:off x="1314504" y="3427977"/>
            <a:ext cx="3257400" cy="51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Shippori Antique"/>
                <a:ea typeface="Shippori Antique"/>
                <a:cs typeface="Shippori Antique"/>
                <a:sym typeface="Shippori Antiq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
        <p:nvSpPr>
          <p:cNvPr id="61" name="Google Shape;61;p13"/>
          <p:cNvSpPr txBox="1">
            <a:spLocks noGrp="1"/>
          </p:cNvSpPr>
          <p:nvPr>
            <p:ph type="title" idx="13" hasCustomPrompt="1"/>
          </p:nvPr>
        </p:nvSpPr>
        <p:spPr>
          <a:xfrm>
            <a:off x="4572131" y="2910780"/>
            <a:ext cx="3257400" cy="593400"/>
          </a:xfrm>
          <a:prstGeom prst="rect">
            <a:avLst/>
          </a:prstGeom>
          <a:ln>
            <a:noFill/>
          </a:ln>
        </p:spPr>
        <p:txBody>
          <a:bodyPr spcFirstLastPara="1" wrap="square" lIns="91425" tIns="91425" rIns="91425" bIns="91425" anchor="ctr" anchorCtr="0">
            <a:noAutofit/>
          </a:bodyPr>
          <a:lstStyle>
            <a:lvl1pPr lvl="0" algn="ctr" rtl="0">
              <a:spcBef>
                <a:spcPts val="0"/>
              </a:spcBef>
              <a:spcAft>
                <a:spcPts val="0"/>
              </a:spcAft>
              <a:buSzPts val="3000"/>
              <a:buNone/>
              <a:defRPr sz="26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4"/>
          </p:nvPr>
        </p:nvSpPr>
        <p:spPr>
          <a:xfrm>
            <a:off x="4572138" y="3791275"/>
            <a:ext cx="3257400" cy="673500"/>
          </a:xfrm>
          <a:prstGeom prst="rect">
            <a:avLst/>
          </a:prstGeom>
          <a:ln>
            <a:noFill/>
          </a:ln>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3" name="Google Shape;63;p13"/>
          <p:cNvSpPr txBox="1">
            <a:spLocks noGrp="1"/>
          </p:cNvSpPr>
          <p:nvPr>
            <p:ph type="subTitle" idx="15"/>
          </p:nvPr>
        </p:nvSpPr>
        <p:spPr>
          <a:xfrm>
            <a:off x="4572131" y="3427977"/>
            <a:ext cx="3257400" cy="515700"/>
          </a:xfrm>
          <a:prstGeom prst="rect">
            <a:avLst/>
          </a:prstGeom>
          <a:ln>
            <a:noFill/>
          </a:ln>
        </p:spPr>
        <p:txBody>
          <a:bodyPr spcFirstLastPara="1" wrap="square" lIns="91425" tIns="91425" rIns="91425" bIns="91425" anchor="b" anchorCtr="0">
            <a:noAutofit/>
          </a:bodyPr>
          <a:lstStyle>
            <a:lvl1pPr lvl="0" algn="ctr" rtl="0">
              <a:lnSpc>
                <a:spcPct val="100000"/>
              </a:lnSpc>
              <a:spcBef>
                <a:spcPts val="0"/>
              </a:spcBef>
              <a:spcAft>
                <a:spcPts val="0"/>
              </a:spcAft>
              <a:buClr>
                <a:schemeClr val="dk1"/>
              </a:buClr>
              <a:buSzPts val="2400"/>
              <a:buFont typeface="Bebas Neue"/>
              <a:buNone/>
              <a:defRPr sz="2200" b="1">
                <a:solidFill>
                  <a:schemeClr val="dk1"/>
                </a:solidFill>
                <a:latin typeface="Shippori Antique"/>
                <a:ea typeface="Shippori Antique"/>
                <a:cs typeface="Shippori Antique"/>
                <a:sym typeface="Shippori Antique"/>
              </a:defRPr>
            </a:lvl1pPr>
            <a:lvl2pPr lvl="1"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2pPr>
            <a:lvl3pPr lvl="2"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3pPr>
            <a:lvl4pPr lvl="3"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4pPr>
            <a:lvl5pPr lvl="4"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5pPr>
            <a:lvl6pPr lvl="5"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6pPr>
            <a:lvl7pPr lvl="6"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7pPr>
            <a:lvl8pPr lvl="7"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8pPr>
            <a:lvl9pPr lvl="8" rtl="0">
              <a:lnSpc>
                <a:spcPct val="100000"/>
              </a:lnSpc>
              <a:spcBef>
                <a:spcPts val="0"/>
              </a:spcBef>
              <a:spcAft>
                <a:spcPts val="0"/>
              </a:spcAft>
              <a:buClr>
                <a:schemeClr val="dk1"/>
              </a:buClr>
              <a:buSzPts val="2400"/>
              <a:buFont typeface="Bebas Neue"/>
              <a:buNone/>
              <a:defRPr sz="2400">
                <a:solidFill>
                  <a:schemeClr val="dk1"/>
                </a:solidFill>
                <a:latin typeface="Bebas Neue"/>
                <a:ea typeface="Bebas Neue"/>
                <a:cs typeface="Bebas Neue"/>
                <a:sym typeface="Bebas Neu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gradFill>
          <a:gsLst>
            <a:gs pos="0">
              <a:schemeClr val="accent5"/>
            </a:gs>
            <a:gs pos="100000">
              <a:schemeClr val="lt2"/>
            </a:gs>
          </a:gsLst>
          <a:lin ang="2700006" scaled="0"/>
        </a:gradFill>
        <a:effectLst/>
      </p:bgPr>
    </p:bg>
    <p:spTree>
      <p:nvGrpSpPr>
        <p:cNvPr id="1" name="Shape 164"/>
        <p:cNvGrpSpPr/>
        <p:nvPr/>
      </p:nvGrpSpPr>
      <p:grpSpPr>
        <a:xfrm>
          <a:off x="0" y="0"/>
          <a:ext cx="0" cy="0"/>
          <a:chOff x="0" y="0"/>
          <a:chExt cx="0" cy="0"/>
        </a:xfrm>
      </p:grpSpPr>
      <p:sp>
        <p:nvSpPr>
          <p:cNvPr id="165" name="Google Shape;165;p28"/>
          <p:cNvSpPr/>
          <p:nvPr/>
        </p:nvSpPr>
        <p:spPr>
          <a:xfrm>
            <a:off x="259950" y="251400"/>
            <a:ext cx="8624100" cy="4640700"/>
          </a:xfrm>
          <a:prstGeom prst="roundRect">
            <a:avLst>
              <a:gd name="adj" fmla="val 5278"/>
            </a:avLst>
          </a:prstGeom>
          <a:solidFill>
            <a:schemeClr val="accent5"/>
          </a:solidFill>
          <a:ln>
            <a:noFill/>
          </a:ln>
          <a:effectLst>
            <a:outerShdw blurRad="57150" dist="19050" dir="5400000" algn="bl" rotWithShape="0">
              <a:schemeClr val="accent2">
                <a:alpha val="21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5"/>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7074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1pPr>
            <a:lvl2pPr lvl="1"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2pPr>
            <a:lvl3pPr lvl="2"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3pPr>
            <a:lvl4pPr lvl="3"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4pPr>
            <a:lvl5pPr lvl="4"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5pPr>
            <a:lvl6pPr lvl="5"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6pPr>
            <a:lvl7pPr lvl="6"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7pPr>
            <a:lvl8pPr lvl="7"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8pPr>
            <a:lvl9pPr lvl="8" rtl="0">
              <a:spcBef>
                <a:spcPts val="0"/>
              </a:spcBef>
              <a:spcAft>
                <a:spcPts val="0"/>
              </a:spcAft>
              <a:buClr>
                <a:schemeClr val="dk1"/>
              </a:buClr>
              <a:buSzPts val="3500"/>
              <a:buFont typeface="Shippori Antique"/>
              <a:buNone/>
              <a:defRPr sz="3500" b="1">
                <a:solidFill>
                  <a:schemeClr val="dk1"/>
                </a:solidFill>
                <a:latin typeface="Shippori Antique"/>
                <a:ea typeface="Shippori Antique"/>
                <a:cs typeface="Shippori Antique"/>
                <a:sym typeface="Shippori Antique"/>
              </a:defRPr>
            </a:lvl9pPr>
          </a:lstStyle>
          <a:p>
            <a:endParaRPr/>
          </a:p>
        </p:txBody>
      </p:sp>
      <p:sp>
        <p:nvSpPr>
          <p:cNvPr id="7" name="Google Shape;7;p1"/>
          <p:cNvSpPr txBox="1">
            <a:spLocks noGrp="1"/>
          </p:cNvSpPr>
          <p:nvPr>
            <p:ph type="body" idx="1"/>
          </p:nvPr>
        </p:nvSpPr>
        <p:spPr>
          <a:xfrm>
            <a:off x="715100" y="1242450"/>
            <a:ext cx="7713900" cy="3366000"/>
          </a:xfrm>
          <a:prstGeom prst="rect">
            <a:avLst/>
          </a:prstGeom>
          <a:noFill/>
          <a:ln>
            <a:noFill/>
          </a:ln>
        </p:spPr>
        <p:txBody>
          <a:bodyPr spcFirstLastPara="1" wrap="square" lIns="91425" tIns="91425" rIns="91425" bIns="91425" anchor="t" anchorCtr="0">
            <a:noAutofit/>
          </a:bodyPr>
          <a:lstStyle>
            <a:lvl1pPr marL="457200" lvl="0"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1pPr>
            <a:lvl2pPr marL="914400" lvl="1"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2pPr>
            <a:lvl3pPr marL="1371600" lvl="2"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3pPr>
            <a:lvl4pPr marL="1828800" lvl="3"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4pPr>
            <a:lvl5pPr marL="2286000" lvl="4"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5pPr>
            <a:lvl6pPr marL="2743200" lvl="5"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6pPr>
            <a:lvl7pPr marL="3200400" lvl="6"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7pPr>
            <a:lvl8pPr marL="3657600" lvl="7"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8pPr>
            <a:lvl9pPr marL="4114800" lvl="8" indent="-330200">
              <a:lnSpc>
                <a:spcPct val="100000"/>
              </a:lnSpc>
              <a:spcBef>
                <a:spcPts val="0"/>
              </a:spcBef>
              <a:spcAft>
                <a:spcPts val="0"/>
              </a:spcAft>
              <a:buClr>
                <a:schemeClr val="dk1"/>
              </a:buClr>
              <a:buSzPts val="1600"/>
              <a:buFont typeface="Red Hat Text Medium"/>
              <a:buChar char="■"/>
              <a:defRPr sz="1600">
                <a:solidFill>
                  <a:schemeClr val="dk1"/>
                </a:solidFill>
                <a:latin typeface="Red Hat Text Medium"/>
                <a:ea typeface="Red Hat Text Medium"/>
                <a:cs typeface="Red Hat Text Medium"/>
                <a:sym typeface="Red Hat Text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5" r:id="rId6"/>
    <p:sldLayoutId id="2147483658" r:id="rId7"/>
    <p:sldLayoutId id="2147483659" r:id="rId8"/>
    <p:sldLayoutId id="2147483674" r:id="rId9"/>
    <p:sldLayoutId id="2147483675"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MinaTharwat93/MinaTharwat93-Airbnb_Project_Regression.git" TargetMode="Externa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kritikseth/us-airbnb-open-data?select=AB_US_2023.csv" TargetMode="External"/><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33"/>
          <p:cNvSpPr/>
          <p:nvPr/>
        </p:nvSpPr>
        <p:spPr>
          <a:xfrm>
            <a:off x="3386311" y="2749407"/>
            <a:ext cx="2501210" cy="1637014"/>
          </a:xfrm>
          <a:custGeom>
            <a:avLst/>
            <a:gdLst/>
            <a:ahLst/>
            <a:cxnLst/>
            <a:rect l="l" t="t" r="r" b="b"/>
            <a:pathLst>
              <a:path w="196752" h="128772" extrusionOk="0">
                <a:moveTo>
                  <a:pt x="140831" y="1"/>
                </a:moveTo>
                <a:cubicBezTo>
                  <a:pt x="139541" y="1"/>
                  <a:pt x="138251" y="50"/>
                  <a:pt x="136963" y="150"/>
                </a:cubicBezTo>
                <a:cubicBezTo>
                  <a:pt x="120094" y="1426"/>
                  <a:pt x="104106" y="11305"/>
                  <a:pt x="95382" y="25804"/>
                </a:cubicBezTo>
                <a:cubicBezTo>
                  <a:pt x="92464" y="30728"/>
                  <a:pt x="90215" y="36199"/>
                  <a:pt x="86020" y="40090"/>
                </a:cubicBezTo>
                <a:cubicBezTo>
                  <a:pt x="80724" y="45015"/>
                  <a:pt x="73134" y="46554"/>
                  <a:pt x="65849" y="46554"/>
                </a:cubicBezTo>
                <a:cubicBezTo>
                  <a:pt x="65357" y="46554"/>
                  <a:pt x="64867" y="46547"/>
                  <a:pt x="64379" y="46533"/>
                </a:cubicBezTo>
                <a:cubicBezTo>
                  <a:pt x="57732" y="46376"/>
                  <a:pt x="51086" y="45251"/>
                  <a:pt x="44460" y="45251"/>
                </a:cubicBezTo>
                <a:cubicBezTo>
                  <a:pt x="43388" y="45251"/>
                  <a:pt x="42318" y="45280"/>
                  <a:pt x="41247" y="45348"/>
                </a:cubicBezTo>
                <a:cubicBezTo>
                  <a:pt x="27569" y="46229"/>
                  <a:pt x="14347" y="53859"/>
                  <a:pt x="7326" y="65622"/>
                </a:cubicBezTo>
                <a:cubicBezTo>
                  <a:pt x="304" y="77415"/>
                  <a:pt x="0" y="93039"/>
                  <a:pt x="7083" y="104771"/>
                </a:cubicBezTo>
                <a:cubicBezTo>
                  <a:pt x="12919" y="114376"/>
                  <a:pt x="23040" y="120820"/>
                  <a:pt x="33770" y="124255"/>
                </a:cubicBezTo>
                <a:cubicBezTo>
                  <a:pt x="44469" y="127659"/>
                  <a:pt x="55868" y="128358"/>
                  <a:pt x="67114" y="128632"/>
                </a:cubicBezTo>
                <a:cubicBezTo>
                  <a:pt x="70545" y="128720"/>
                  <a:pt x="73987" y="128771"/>
                  <a:pt x="77432" y="128771"/>
                </a:cubicBezTo>
                <a:cubicBezTo>
                  <a:pt x="99016" y="128771"/>
                  <a:pt x="120737" y="126747"/>
                  <a:pt x="140763" y="118936"/>
                </a:cubicBezTo>
                <a:cubicBezTo>
                  <a:pt x="163985" y="109878"/>
                  <a:pt x="184837" y="91975"/>
                  <a:pt x="192162" y="68114"/>
                </a:cubicBezTo>
                <a:lnTo>
                  <a:pt x="192375" y="66929"/>
                </a:lnTo>
                <a:cubicBezTo>
                  <a:pt x="196752" y="50606"/>
                  <a:pt x="192740" y="32217"/>
                  <a:pt x="181919" y="19208"/>
                </a:cubicBezTo>
                <a:cubicBezTo>
                  <a:pt x="171953" y="7193"/>
                  <a:pt x="156414" y="1"/>
                  <a:pt x="14083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3"/>
          <p:cNvSpPr/>
          <p:nvPr/>
        </p:nvSpPr>
        <p:spPr>
          <a:xfrm>
            <a:off x="3256479" y="2609025"/>
            <a:ext cx="512390" cy="476604"/>
          </a:xfrm>
          <a:custGeom>
            <a:avLst/>
            <a:gdLst/>
            <a:ahLst/>
            <a:cxnLst/>
            <a:rect l="l" t="t" r="r" b="b"/>
            <a:pathLst>
              <a:path w="40306" h="37491" extrusionOk="0">
                <a:moveTo>
                  <a:pt x="19683" y="1"/>
                </a:moveTo>
                <a:cubicBezTo>
                  <a:pt x="12606" y="1"/>
                  <a:pt x="6567" y="4233"/>
                  <a:pt x="3435" y="10190"/>
                </a:cubicBezTo>
                <a:cubicBezTo>
                  <a:pt x="0" y="16664"/>
                  <a:pt x="1064" y="25144"/>
                  <a:pt x="5806" y="30707"/>
                </a:cubicBezTo>
                <a:cubicBezTo>
                  <a:pt x="9491" y="35053"/>
                  <a:pt x="15177" y="37491"/>
                  <a:pt x="20853" y="37491"/>
                </a:cubicBezTo>
                <a:cubicBezTo>
                  <a:pt x="22480" y="37491"/>
                  <a:pt x="24107" y="37290"/>
                  <a:pt x="25685" y="36877"/>
                </a:cubicBezTo>
                <a:cubicBezTo>
                  <a:pt x="32767" y="35023"/>
                  <a:pt x="36901" y="29977"/>
                  <a:pt x="38785" y="22925"/>
                </a:cubicBezTo>
                <a:cubicBezTo>
                  <a:pt x="40305" y="17272"/>
                  <a:pt x="38725" y="10858"/>
                  <a:pt x="34834" y="6481"/>
                </a:cubicBezTo>
                <a:cubicBezTo>
                  <a:pt x="31112" y="2323"/>
                  <a:pt x="25415" y="85"/>
                  <a:pt x="22001" y="85"/>
                </a:cubicBezTo>
                <a:cubicBezTo>
                  <a:pt x="21846" y="85"/>
                  <a:pt x="21696" y="89"/>
                  <a:pt x="21551" y="98"/>
                </a:cubicBezTo>
                <a:cubicBezTo>
                  <a:pt x="20921" y="33"/>
                  <a:pt x="20298" y="1"/>
                  <a:pt x="1968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3"/>
          <p:cNvSpPr txBox="1">
            <a:spLocks noGrp="1"/>
          </p:cNvSpPr>
          <p:nvPr>
            <p:ph type="ctrTitle"/>
          </p:nvPr>
        </p:nvSpPr>
        <p:spPr>
          <a:xfrm>
            <a:off x="1859374" y="904893"/>
            <a:ext cx="5321100" cy="1489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6000" dirty="0">
                <a:solidFill>
                  <a:schemeClr val="lt1"/>
                </a:solidFill>
              </a:rPr>
              <a:t>Airbnb</a:t>
            </a:r>
            <a:endParaRPr sz="6000" dirty="0">
              <a:solidFill>
                <a:schemeClr val="lt1"/>
              </a:solidFill>
            </a:endParaRPr>
          </a:p>
        </p:txBody>
      </p:sp>
      <p:grpSp>
        <p:nvGrpSpPr>
          <p:cNvPr id="182" name="Google Shape;182;p33"/>
          <p:cNvGrpSpPr/>
          <p:nvPr/>
        </p:nvGrpSpPr>
        <p:grpSpPr>
          <a:xfrm>
            <a:off x="2895178" y="2679049"/>
            <a:ext cx="3353569" cy="1929582"/>
            <a:chOff x="2895178" y="2679049"/>
            <a:chExt cx="3353569" cy="1929582"/>
          </a:xfrm>
        </p:grpSpPr>
        <p:sp>
          <p:nvSpPr>
            <p:cNvPr id="183" name="Google Shape;183;p33"/>
            <p:cNvSpPr/>
            <p:nvPr/>
          </p:nvSpPr>
          <p:spPr>
            <a:xfrm>
              <a:off x="3260221" y="3420165"/>
              <a:ext cx="78780" cy="106720"/>
            </a:xfrm>
            <a:custGeom>
              <a:avLst/>
              <a:gdLst/>
              <a:ahLst/>
              <a:cxnLst/>
              <a:rect l="l" t="t" r="r" b="b"/>
              <a:pathLst>
                <a:path w="6080" h="8238" extrusionOk="0">
                  <a:moveTo>
                    <a:pt x="6079" y="0"/>
                  </a:moveTo>
                  <a:lnTo>
                    <a:pt x="6079" y="0"/>
                  </a:lnTo>
                  <a:cubicBezTo>
                    <a:pt x="5988" y="122"/>
                    <a:pt x="5927" y="213"/>
                    <a:pt x="5866" y="335"/>
                  </a:cubicBezTo>
                  <a:lnTo>
                    <a:pt x="5228" y="1246"/>
                  </a:lnTo>
                  <a:cubicBezTo>
                    <a:pt x="4711" y="2006"/>
                    <a:pt x="3982" y="3070"/>
                    <a:pt x="3161" y="4195"/>
                  </a:cubicBezTo>
                  <a:cubicBezTo>
                    <a:pt x="2310" y="5319"/>
                    <a:pt x="1520" y="6322"/>
                    <a:pt x="942" y="7052"/>
                  </a:cubicBezTo>
                  <a:cubicBezTo>
                    <a:pt x="669" y="7386"/>
                    <a:pt x="426" y="7690"/>
                    <a:pt x="243" y="7903"/>
                  </a:cubicBezTo>
                  <a:cubicBezTo>
                    <a:pt x="152" y="8025"/>
                    <a:pt x="61" y="8116"/>
                    <a:pt x="0" y="8237"/>
                  </a:cubicBezTo>
                  <a:cubicBezTo>
                    <a:pt x="122" y="8146"/>
                    <a:pt x="213" y="8055"/>
                    <a:pt x="304" y="7964"/>
                  </a:cubicBezTo>
                  <a:cubicBezTo>
                    <a:pt x="486" y="7751"/>
                    <a:pt x="730" y="7477"/>
                    <a:pt x="1034" y="7143"/>
                  </a:cubicBezTo>
                  <a:cubicBezTo>
                    <a:pt x="1641" y="6444"/>
                    <a:pt x="2432" y="5441"/>
                    <a:pt x="3283" y="4286"/>
                  </a:cubicBezTo>
                  <a:cubicBezTo>
                    <a:pt x="4134" y="3161"/>
                    <a:pt x="4833" y="2097"/>
                    <a:pt x="5350" y="1307"/>
                  </a:cubicBezTo>
                  <a:cubicBezTo>
                    <a:pt x="5593" y="912"/>
                    <a:pt x="5775" y="608"/>
                    <a:pt x="5897" y="365"/>
                  </a:cubicBezTo>
                  <a:cubicBezTo>
                    <a:pt x="5988" y="274"/>
                    <a:pt x="6049" y="152"/>
                    <a:pt x="6079"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3"/>
            <p:cNvSpPr/>
            <p:nvPr/>
          </p:nvSpPr>
          <p:spPr>
            <a:xfrm>
              <a:off x="3138933" y="3506500"/>
              <a:ext cx="121319" cy="18810"/>
            </a:xfrm>
            <a:custGeom>
              <a:avLst/>
              <a:gdLst/>
              <a:ahLst/>
              <a:cxnLst/>
              <a:rect l="l" t="t" r="r" b="b"/>
              <a:pathLst>
                <a:path w="9363" h="1452" extrusionOk="0">
                  <a:moveTo>
                    <a:pt x="186" y="0"/>
                  </a:moveTo>
                  <a:cubicBezTo>
                    <a:pt x="122" y="0"/>
                    <a:pt x="61" y="8"/>
                    <a:pt x="0" y="23"/>
                  </a:cubicBezTo>
                  <a:cubicBezTo>
                    <a:pt x="122" y="54"/>
                    <a:pt x="243" y="84"/>
                    <a:pt x="365" y="84"/>
                  </a:cubicBezTo>
                  <a:lnTo>
                    <a:pt x="1368" y="266"/>
                  </a:lnTo>
                  <a:cubicBezTo>
                    <a:pt x="2219" y="418"/>
                    <a:pt x="3374" y="601"/>
                    <a:pt x="4651" y="813"/>
                  </a:cubicBezTo>
                  <a:cubicBezTo>
                    <a:pt x="5958" y="996"/>
                    <a:pt x="7113" y="1178"/>
                    <a:pt x="7964" y="1300"/>
                  </a:cubicBezTo>
                  <a:lnTo>
                    <a:pt x="8967" y="1421"/>
                  </a:lnTo>
                  <a:cubicBezTo>
                    <a:pt x="9089" y="1452"/>
                    <a:pt x="9240" y="1452"/>
                    <a:pt x="9362" y="1452"/>
                  </a:cubicBezTo>
                  <a:cubicBezTo>
                    <a:pt x="9240" y="1391"/>
                    <a:pt x="9119" y="1361"/>
                    <a:pt x="8997" y="1361"/>
                  </a:cubicBezTo>
                  <a:lnTo>
                    <a:pt x="7994" y="1178"/>
                  </a:lnTo>
                  <a:cubicBezTo>
                    <a:pt x="7143" y="1026"/>
                    <a:pt x="5988" y="844"/>
                    <a:pt x="4712" y="631"/>
                  </a:cubicBezTo>
                  <a:cubicBezTo>
                    <a:pt x="3405" y="449"/>
                    <a:pt x="2249" y="266"/>
                    <a:pt x="1398" y="145"/>
                  </a:cubicBezTo>
                  <a:lnTo>
                    <a:pt x="395" y="23"/>
                  </a:lnTo>
                  <a:cubicBezTo>
                    <a:pt x="319" y="8"/>
                    <a:pt x="251" y="0"/>
                    <a:pt x="18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3"/>
            <p:cNvSpPr/>
            <p:nvPr/>
          </p:nvSpPr>
          <p:spPr>
            <a:xfrm>
              <a:off x="3180273" y="3664698"/>
              <a:ext cx="155591" cy="22463"/>
            </a:xfrm>
            <a:custGeom>
              <a:avLst/>
              <a:gdLst/>
              <a:ahLst/>
              <a:cxnLst/>
              <a:rect l="l" t="t" r="r" b="b"/>
              <a:pathLst>
                <a:path w="12008" h="1734" extrusionOk="0">
                  <a:moveTo>
                    <a:pt x="1" y="1"/>
                  </a:moveTo>
                  <a:cubicBezTo>
                    <a:pt x="153" y="31"/>
                    <a:pt x="305" y="92"/>
                    <a:pt x="457" y="92"/>
                  </a:cubicBezTo>
                  <a:lnTo>
                    <a:pt x="1764" y="305"/>
                  </a:lnTo>
                  <a:cubicBezTo>
                    <a:pt x="2828" y="487"/>
                    <a:pt x="4347" y="700"/>
                    <a:pt x="5989" y="943"/>
                  </a:cubicBezTo>
                  <a:cubicBezTo>
                    <a:pt x="7660" y="1186"/>
                    <a:pt x="9150" y="1399"/>
                    <a:pt x="10244" y="1521"/>
                  </a:cubicBezTo>
                  <a:lnTo>
                    <a:pt x="11521" y="1703"/>
                  </a:lnTo>
                  <a:cubicBezTo>
                    <a:pt x="11673" y="1733"/>
                    <a:pt x="11855" y="1733"/>
                    <a:pt x="12007" y="1733"/>
                  </a:cubicBezTo>
                  <a:cubicBezTo>
                    <a:pt x="11855" y="1673"/>
                    <a:pt x="11703" y="1642"/>
                    <a:pt x="11551" y="1612"/>
                  </a:cubicBezTo>
                  <a:lnTo>
                    <a:pt x="10244" y="1399"/>
                  </a:lnTo>
                  <a:cubicBezTo>
                    <a:pt x="9180" y="1247"/>
                    <a:pt x="7660" y="1004"/>
                    <a:pt x="6019" y="791"/>
                  </a:cubicBezTo>
                  <a:cubicBezTo>
                    <a:pt x="4347" y="548"/>
                    <a:pt x="2858" y="335"/>
                    <a:pt x="1764" y="183"/>
                  </a:cubicBezTo>
                  <a:lnTo>
                    <a:pt x="487" y="31"/>
                  </a:lnTo>
                  <a:cubicBezTo>
                    <a:pt x="305" y="1"/>
                    <a:pt x="153" y="1"/>
                    <a:pt x="1"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3"/>
            <p:cNvSpPr/>
            <p:nvPr/>
          </p:nvSpPr>
          <p:spPr>
            <a:xfrm>
              <a:off x="3332279" y="3547750"/>
              <a:ext cx="96117" cy="137824"/>
            </a:xfrm>
            <a:custGeom>
              <a:avLst/>
              <a:gdLst/>
              <a:ahLst/>
              <a:cxnLst/>
              <a:rect l="l" t="t" r="r" b="b"/>
              <a:pathLst>
                <a:path w="7418" h="10639" extrusionOk="0">
                  <a:moveTo>
                    <a:pt x="7417" y="0"/>
                  </a:moveTo>
                  <a:lnTo>
                    <a:pt x="7417" y="0"/>
                  </a:lnTo>
                  <a:cubicBezTo>
                    <a:pt x="7326" y="122"/>
                    <a:pt x="7235" y="274"/>
                    <a:pt x="7143" y="426"/>
                  </a:cubicBezTo>
                  <a:lnTo>
                    <a:pt x="6384" y="1581"/>
                  </a:lnTo>
                  <a:cubicBezTo>
                    <a:pt x="5745" y="2554"/>
                    <a:pt x="4833" y="3921"/>
                    <a:pt x="3830" y="5380"/>
                  </a:cubicBezTo>
                  <a:cubicBezTo>
                    <a:pt x="2797" y="6839"/>
                    <a:pt x="1824" y="8146"/>
                    <a:pt x="1125" y="9089"/>
                  </a:cubicBezTo>
                  <a:cubicBezTo>
                    <a:pt x="791" y="9545"/>
                    <a:pt x="517" y="9909"/>
                    <a:pt x="304" y="10213"/>
                  </a:cubicBezTo>
                  <a:cubicBezTo>
                    <a:pt x="183" y="10335"/>
                    <a:pt x="92" y="10487"/>
                    <a:pt x="0" y="10639"/>
                  </a:cubicBezTo>
                  <a:cubicBezTo>
                    <a:pt x="122" y="10517"/>
                    <a:pt x="244" y="10396"/>
                    <a:pt x="335" y="10244"/>
                  </a:cubicBezTo>
                  <a:cubicBezTo>
                    <a:pt x="548" y="10000"/>
                    <a:pt x="821" y="9636"/>
                    <a:pt x="1216" y="9180"/>
                  </a:cubicBezTo>
                  <a:cubicBezTo>
                    <a:pt x="1946" y="8238"/>
                    <a:pt x="2918" y="6961"/>
                    <a:pt x="3952" y="5472"/>
                  </a:cubicBezTo>
                  <a:cubicBezTo>
                    <a:pt x="4985" y="4013"/>
                    <a:pt x="5867" y="2645"/>
                    <a:pt x="6475" y="1642"/>
                  </a:cubicBezTo>
                  <a:cubicBezTo>
                    <a:pt x="6779" y="1155"/>
                    <a:pt x="7022" y="730"/>
                    <a:pt x="7204" y="456"/>
                  </a:cubicBezTo>
                  <a:cubicBezTo>
                    <a:pt x="7295" y="304"/>
                    <a:pt x="7356" y="152"/>
                    <a:pt x="7417"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3"/>
            <p:cNvSpPr/>
            <p:nvPr/>
          </p:nvSpPr>
          <p:spPr>
            <a:xfrm>
              <a:off x="2895178" y="4606247"/>
              <a:ext cx="3298066" cy="2384"/>
            </a:xfrm>
            <a:custGeom>
              <a:avLst/>
              <a:gdLst/>
              <a:ahLst/>
              <a:cxnLst/>
              <a:rect l="l" t="t" r="r" b="b"/>
              <a:pathLst>
                <a:path w="254534" h="184" extrusionOk="0">
                  <a:moveTo>
                    <a:pt x="127267" y="1"/>
                  </a:moveTo>
                  <a:cubicBezTo>
                    <a:pt x="56962" y="1"/>
                    <a:pt x="0" y="31"/>
                    <a:pt x="0" y="92"/>
                  </a:cubicBezTo>
                  <a:cubicBezTo>
                    <a:pt x="0" y="153"/>
                    <a:pt x="57023" y="183"/>
                    <a:pt x="127267" y="183"/>
                  </a:cubicBezTo>
                  <a:cubicBezTo>
                    <a:pt x="197542" y="183"/>
                    <a:pt x="254534" y="153"/>
                    <a:pt x="254534" y="92"/>
                  </a:cubicBezTo>
                  <a:cubicBezTo>
                    <a:pt x="254534" y="31"/>
                    <a:pt x="197603" y="1"/>
                    <a:pt x="12726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3"/>
            <p:cNvSpPr/>
            <p:nvPr/>
          </p:nvSpPr>
          <p:spPr>
            <a:xfrm>
              <a:off x="3497278" y="2679049"/>
              <a:ext cx="946814" cy="1928273"/>
            </a:xfrm>
            <a:custGeom>
              <a:avLst/>
              <a:gdLst/>
              <a:ahLst/>
              <a:cxnLst/>
              <a:rect l="l" t="t" r="r" b="b"/>
              <a:pathLst>
                <a:path w="73072" h="148848" extrusionOk="0">
                  <a:moveTo>
                    <a:pt x="11611" y="1"/>
                  </a:moveTo>
                  <a:cubicBezTo>
                    <a:pt x="5532" y="1"/>
                    <a:pt x="578" y="4894"/>
                    <a:pt x="547" y="10943"/>
                  </a:cubicBezTo>
                  <a:lnTo>
                    <a:pt x="0" y="137571"/>
                  </a:lnTo>
                  <a:cubicBezTo>
                    <a:pt x="0" y="143650"/>
                    <a:pt x="4894" y="148574"/>
                    <a:pt x="10973" y="148605"/>
                  </a:cubicBezTo>
                  <a:lnTo>
                    <a:pt x="61460" y="148848"/>
                  </a:lnTo>
                  <a:cubicBezTo>
                    <a:pt x="61479" y="148848"/>
                    <a:pt x="61498" y="148848"/>
                    <a:pt x="61516" y="148848"/>
                  </a:cubicBezTo>
                  <a:cubicBezTo>
                    <a:pt x="67570" y="148848"/>
                    <a:pt x="72494" y="143935"/>
                    <a:pt x="72524" y="137875"/>
                  </a:cubicBezTo>
                  <a:lnTo>
                    <a:pt x="73041" y="11277"/>
                  </a:lnTo>
                  <a:cubicBezTo>
                    <a:pt x="73072" y="5198"/>
                    <a:pt x="68178" y="274"/>
                    <a:pt x="62099" y="244"/>
                  </a:cubicBezTo>
                  <a:lnTo>
                    <a:pt x="116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3"/>
            <p:cNvSpPr/>
            <p:nvPr/>
          </p:nvSpPr>
          <p:spPr>
            <a:xfrm>
              <a:off x="3540588" y="2735755"/>
              <a:ext cx="859780" cy="1803455"/>
            </a:xfrm>
            <a:custGeom>
              <a:avLst/>
              <a:gdLst/>
              <a:ahLst/>
              <a:cxnLst/>
              <a:rect l="l" t="t" r="r" b="b"/>
              <a:pathLst>
                <a:path w="66355" h="139213" extrusionOk="0">
                  <a:moveTo>
                    <a:pt x="8243" y="0"/>
                  </a:moveTo>
                  <a:cubicBezTo>
                    <a:pt x="4013" y="0"/>
                    <a:pt x="578" y="3424"/>
                    <a:pt x="548" y="7660"/>
                  </a:cubicBezTo>
                  <a:lnTo>
                    <a:pt x="31" y="131249"/>
                  </a:lnTo>
                  <a:cubicBezTo>
                    <a:pt x="1" y="135504"/>
                    <a:pt x="3436" y="138969"/>
                    <a:pt x="7691" y="138969"/>
                  </a:cubicBezTo>
                  <a:lnTo>
                    <a:pt x="58087" y="139212"/>
                  </a:lnTo>
                  <a:cubicBezTo>
                    <a:pt x="58106" y="139213"/>
                    <a:pt x="58124" y="139213"/>
                    <a:pt x="58143" y="139213"/>
                  </a:cubicBezTo>
                  <a:cubicBezTo>
                    <a:pt x="62373" y="139213"/>
                    <a:pt x="65808" y="135789"/>
                    <a:pt x="65838" y="131553"/>
                  </a:cubicBezTo>
                  <a:lnTo>
                    <a:pt x="66355" y="7964"/>
                  </a:lnTo>
                  <a:cubicBezTo>
                    <a:pt x="66355" y="3709"/>
                    <a:pt x="62950" y="244"/>
                    <a:pt x="58695" y="244"/>
                  </a:cubicBezTo>
                  <a:lnTo>
                    <a:pt x="48907" y="183"/>
                  </a:lnTo>
                  <a:cubicBezTo>
                    <a:pt x="47540" y="213"/>
                    <a:pt x="46476" y="1308"/>
                    <a:pt x="46506" y="2645"/>
                  </a:cubicBezTo>
                  <a:lnTo>
                    <a:pt x="46506" y="4438"/>
                  </a:lnTo>
                  <a:cubicBezTo>
                    <a:pt x="46537" y="5776"/>
                    <a:pt x="45442" y="6870"/>
                    <a:pt x="44105" y="6900"/>
                  </a:cubicBezTo>
                  <a:lnTo>
                    <a:pt x="25016" y="6809"/>
                  </a:lnTo>
                  <a:cubicBezTo>
                    <a:pt x="23679" y="6779"/>
                    <a:pt x="22615" y="5654"/>
                    <a:pt x="22646" y="4317"/>
                  </a:cubicBezTo>
                  <a:lnTo>
                    <a:pt x="22646" y="2524"/>
                  </a:lnTo>
                  <a:cubicBezTo>
                    <a:pt x="22676" y="1216"/>
                    <a:pt x="21612" y="92"/>
                    <a:pt x="20305" y="61"/>
                  </a:cubicBezTo>
                  <a:lnTo>
                    <a:pt x="16840" y="61"/>
                  </a:lnTo>
                  <a:lnTo>
                    <a:pt x="8299" y="1"/>
                  </a:lnTo>
                  <a:cubicBezTo>
                    <a:pt x="8280" y="1"/>
                    <a:pt x="8261" y="0"/>
                    <a:pt x="8243"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3"/>
            <p:cNvSpPr/>
            <p:nvPr/>
          </p:nvSpPr>
          <p:spPr>
            <a:xfrm>
              <a:off x="3546897" y="3027161"/>
              <a:ext cx="202444" cy="194929"/>
            </a:xfrm>
            <a:custGeom>
              <a:avLst/>
              <a:gdLst/>
              <a:ahLst/>
              <a:cxnLst/>
              <a:rect l="l" t="t" r="r" b="b"/>
              <a:pathLst>
                <a:path w="15624" h="15047" extrusionOk="0">
                  <a:moveTo>
                    <a:pt x="0" y="0"/>
                  </a:moveTo>
                  <a:lnTo>
                    <a:pt x="91" y="7174"/>
                  </a:lnTo>
                  <a:lnTo>
                    <a:pt x="7964" y="15046"/>
                  </a:lnTo>
                  <a:lnTo>
                    <a:pt x="15624" y="7387"/>
                  </a:lnTo>
                  <a:lnTo>
                    <a:pt x="82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3"/>
            <p:cNvSpPr/>
            <p:nvPr/>
          </p:nvSpPr>
          <p:spPr>
            <a:xfrm>
              <a:off x="3717402" y="3027161"/>
              <a:ext cx="120917" cy="53567"/>
            </a:xfrm>
            <a:custGeom>
              <a:avLst/>
              <a:gdLst/>
              <a:ahLst/>
              <a:cxnLst/>
              <a:rect l="l" t="t" r="r" b="b"/>
              <a:pathLst>
                <a:path w="9332" h="4135" extrusionOk="0">
                  <a:moveTo>
                    <a:pt x="0" y="0"/>
                  </a:moveTo>
                  <a:lnTo>
                    <a:pt x="4134" y="4134"/>
                  </a:lnTo>
                  <a:lnTo>
                    <a:pt x="93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3"/>
            <p:cNvSpPr/>
            <p:nvPr/>
          </p:nvSpPr>
          <p:spPr>
            <a:xfrm>
              <a:off x="3818208" y="3030698"/>
              <a:ext cx="472629" cy="368586"/>
            </a:xfrm>
            <a:custGeom>
              <a:avLst/>
              <a:gdLst/>
              <a:ahLst/>
              <a:cxnLst/>
              <a:rect l="l" t="t" r="r" b="b"/>
              <a:pathLst>
                <a:path w="36476" h="28452" extrusionOk="0">
                  <a:moveTo>
                    <a:pt x="7235" y="1"/>
                  </a:moveTo>
                  <a:lnTo>
                    <a:pt x="1" y="7266"/>
                  </a:lnTo>
                  <a:lnTo>
                    <a:pt x="21187" y="28451"/>
                  </a:lnTo>
                  <a:cubicBezTo>
                    <a:pt x="36476" y="17326"/>
                    <a:pt x="32585" y="1"/>
                    <a:pt x="3258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3"/>
            <p:cNvSpPr/>
            <p:nvPr/>
          </p:nvSpPr>
          <p:spPr>
            <a:xfrm>
              <a:off x="3677241" y="3154358"/>
              <a:ext cx="378884" cy="378807"/>
            </a:xfrm>
            <a:custGeom>
              <a:avLst/>
              <a:gdLst/>
              <a:ahLst/>
              <a:cxnLst/>
              <a:rect l="l" t="t" r="r" b="b"/>
              <a:pathLst>
                <a:path w="29241" h="29241" extrusionOk="0">
                  <a:moveTo>
                    <a:pt x="7751" y="0"/>
                  </a:moveTo>
                  <a:lnTo>
                    <a:pt x="0" y="7781"/>
                  </a:lnTo>
                  <a:lnTo>
                    <a:pt x="21490" y="29241"/>
                  </a:lnTo>
                  <a:lnTo>
                    <a:pt x="29241" y="21216"/>
                  </a:lnTo>
                  <a:lnTo>
                    <a:pt x="775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3"/>
            <p:cNvSpPr/>
            <p:nvPr/>
          </p:nvSpPr>
          <p:spPr>
            <a:xfrm>
              <a:off x="3545705" y="3185075"/>
              <a:ext cx="63037" cy="127189"/>
            </a:xfrm>
            <a:custGeom>
              <a:avLst/>
              <a:gdLst/>
              <a:ahLst/>
              <a:cxnLst/>
              <a:rect l="l" t="t" r="r" b="b"/>
              <a:pathLst>
                <a:path w="4865" h="9818" extrusionOk="0">
                  <a:moveTo>
                    <a:pt x="92" y="0"/>
                  </a:moveTo>
                  <a:lnTo>
                    <a:pt x="1" y="9818"/>
                  </a:lnTo>
                  <a:lnTo>
                    <a:pt x="4864" y="4772"/>
                  </a:lnTo>
                  <a:lnTo>
                    <a:pt x="9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3"/>
            <p:cNvSpPr/>
            <p:nvPr/>
          </p:nvSpPr>
          <p:spPr>
            <a:xfrm>
              <a:off x="3549644" y="3285480"/>
              <a:ext cx="369049" cy="435522"/>
            </a:xfrm>
            <a:custGeom>
              <a:avLst/>
              <a:gdLst/>
              <a:ahLst/>
              <a:cxnLst/>
              <a:rect l="l" t="t" r="r" b="b"/>
              <a:pathLst>
                <a:path w="28482" h="33619" extrusionOk="0">
                  <a:moveTo>
                    <a:pt x="7448" y="1"/>
                  </a:moveTo>
                  <a:lnTo>
                    <a:pt x="1" y="7448"/>
                  </a:lnTo>
                  <a:lnTo>
                    <a:pt x="1" y="17843"/>
                  </a:lnTo>
                  <a:lnTo>
                    <a:pt x="15412" y="33618"/>
                  </a:lnTo>
                  <a:lnTo>
                    <a:pt x="28482" y="21460"/>
                  </a:lnTo>
                  <a:lnTo>
                    <a:pt x="744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3"/>
            <p:cNvSpPr/>
            <p:nvPr/>
          </p:nvSpPr>
          <p:spPr>
            <a:xfrm>
              <a:off x="4130484" y="3030698"/>
              <a:ext cx="269006" cy="690677"/>
            </a:xfrm>
            <a:custGeom>
              <a:avLst/>
              <a:gdLst/>
              <a:ahLst/>
              <a:cxnLst/>
              <a:rect l="l" t="t" r="r" b="b"/>
              <a:pathLst>
                <a:path w="20761" h="53315" extrusionOk="0">
                  <a:moveTo>
                    <a:pt x="10821" y="1"/>
                  </a:moveTo>
                  <a:cubicBezTo>
                    <a:pt x="15989" y="18907"/>
                    <a:pt x="1" y="30640"/>
                    <a:pt x="1" y="30640"/>
                  </a:cubicBezTo>
                  <a:lnTo>
                    <a:pt x="20639" y="53315"/>
                  </a:lnTo>
                  <a:lnTo>
                    <a:pt x="2076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3"/>
            <p:cNvSpPr/>
            <p:nvPr/>
          </p:nvSpPr>
          <p:spPr>
            <a:xfrm>
              <a:off x="3991084" y="3467413"/>
              <a:ext cx="401339" cy="411893"/>
            </a:xfrm>
            <a:custGeom>
              <a:avLst/>
              <a:gdLst/>
              <a:ahLst/>
              <a:cxnLst/>
              <a:rect l="l" t="t" r="r" b="b"/>
              <a:pathLst>
                <a:path w="30974" h="31795" extrusionOk="0">
                  <a:moveTo>
                    <a:pt x="7751" y="1"/>
                  </a:moveTo>
                  <a:lnTo>
                    <a:pt x="0" y="8086"/>
                  </a:lnTo>
                  <a:lnTo>
                    <a:pt x="23740" y="31794"/>
                  </a:lnTo>
                  <a:lnTo>
                    <a:pt x="30974" y="24104"/>
                  </a:lnTo>
                  <a:lnTo>
                    <a:pt x="775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3"/>
            <p:cNvSpPr/>
            <p:nvPr/>
          </p:nvSpPr>
          <p:spPr>
            <a:xfrm>
              <a:off x="3791831" y="3600517"/>
              <a:ext cx="472228" cy="469373"/>
            </a:xfrm>
            <a:custGeom>
              <a:avLst/>
              <a:gdLst/>
              <a:ahLst/>
              <a:cxnLst/>
              <a:rect l="l" t="t" r="r" b="b"/>
              <a:pathLst>
                <a:path w="36445" h="36232" extrusionOk="0">
                  <a:moveTo>
                    <a:pt x="12159" y="0"/>
                  </a:moveTo>
                  <a:lnTo>
                    <a:pt x="0" y="12098"/>
                  </a:lnTo>
                  <a:lnTo>
                    <a:pt x="24317" y="36232"/>
                  </a:lnTo>
                  <a:lnTo>
                    <a:pt x="36445" y="24499"/>
                  </a:lnTo>
                  <a:lnTo>
                    <a:pt x="1215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3"/>
            <p:cNvSpPr/>
            <p:nvPr/>
          </p:nvSpPr>
          <p:spPr>
            <a:xfrm>
              <a:off x="3866648" y="4134890"/>
              <a:ext cx="470258" cy="249649"/>
            </a:xfrm>
            <a:custGeom>
              <a:avLst/>
              <a:gdLst/>
              <a:ahLst/>
              <a:cxnLst/>
              <a:rect l="l" t="t" r="r" b="b"/>
              <a:pathLst>
                <a:path w="36293" h="19271" extrusionOk="0">
                  <a:moveTo>
                    <a:pt x="18603" y="0"/>
                  </a:moveTo>
                  <a:lnTo>
                    <a:pt x="0" y="19271"/>
                  </a:lnTo>
                  <a:lnTo>
                    <a:pt x="36293" y="18025"/>
                  </a:lnTo>
                  <a:lnTo>
                    <a:pt x="1860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3"/>
            <p:cNvSpPr/>
            <p:nvPr/>
          </p:nvSpPr>
          <p:spPr>
            <a:xfrm>
              <a:off x="4145059" y="3854120"/>
              <a:ext cx="251280" cy="515051"/>
            </a:xfrm>
            <a:custGeom>
              <a:avLst/>
              <a:gdLst/>
              <a:ahLst/>
              <a:cxnLst/>
              <a:rect l="l" t="t" r="r" b="b"/>
              <a:pathLst>
                <a:path w="19393" h="39758" extrusionOk="0">
                  <a:moveTo>
                    <a:pt x="19393" y="0"/>
                  </a:moveTo>
                  <a:lnTo>
                    <a:pt x="0" y="19180"/>
                  </a:lnTo>
                  <a:lnTo>
                    <a:pt x="19210" y="39758"/>
                  </a:lnTo>
                  <a:cubicBezTo>
                    <a:pt x="19210" y="39758"/>
                    <a:pt x="19393" y="851"/>
                    <a:pt x="19393" y="0"/>
                  </a:cubicBez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3"/>
            <p:cNvSpPr/>
            <p:nvPr/>
          </p:nvSpPr>
          <p:spPr>
            <a:xfrm>
              <a:off x="3661876" y="3962803"/>
              <a:ext cx="410797" cy="432361"/>
            </a:xfrm>
            <a:custGeom>
              <a:avLst/>
              <a:gdLst/>
              <a:ahLst/>
              <a:cxnLst/>
              <a:rect l="l" t="t" r="r" b="b"/>
              <a:pathLst>
                <a:path w="31704" h="33375" extrusionOk="0">
                  <a:moveTo>
                    <a:pt x="20731" y="0"/>
                  </a:moveTo>
                  <a:lnTo>
                    <a:pt x="1" y="21368"/>
                  </a:lnTo>
                  <a:lnTo>
                    <a:pt x="10031" y="33375"/>
                  </a:lnTo>
                  <a:lnTo>
                    <a:pt x="31703" y="11003"/>
                  </a:lnTo>
                  <a:lnTo>
                    <a:pt x="2073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3"/>
            <p:cNvSpPr/>
            <p:nvPr/>
          </p:nvSpPr>
          <p:spPr>
            <a:xfrm>
              <a:off x="3545705" y="3565473"/>
              <a:ext cx="357634" cy="694213"/>
            </a:xfrm>
            <a:custGeom>
              <a:avLst/>
              <a:gdLst/>
              <a:ahLst/>
              <a:cxnLst/>
              <a:rect l="l" t="t" r="r" b="b"/>
              <a:pathLst>
                <a:path w="27601" h="53588" extrusionOk="0">
                  <a:moveTo>
                    <a:pt x="1" y="0"/>
                  </a:moveTo>
                  <a:lnTo>
                    <a:pt x="1" y="53588"/>
                  </a:lnTo>
                  <a:cubicBezTo>
                    <a:pt x="1034" y="53466"/>
                    <a:pt x="27600" y="28602"/>
                    <a:pt x="27600" y="28602"/>
                  </a:cubicBezTo>
                  <a:lnTo>
                    <a:pt x="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3"/>
            <p:cNvSpPr/>
            <p:nvPr/>
          </p:nvSpPr>
          <p:spPr>
            <a:xfrm>
              <a:off x="3540989" y="4259715"/>
              <a:ext cx="197326" cy="135467"/>
            </a:xfrm>
            <a:custGeom>
              <a:avLst/>
              <a:gdLst/>
              <a:ahLst/>
              <a:cxnLst/>
              <a:rect l="l" t="t" r="r" b="b"/>
              <a:pathLst>
                <a:path w="15229" h="10457" extrusionOk="0">
                  <a:moveTo>
                    <a:pt x="6383" y="1"/>
                  </a:moveTo>
                  <a:lnTo>
                    <a:pt x="0" y="5654"/>
                  </a:lnTo>
                  <a:lnTo>
                    <a:pt x="0" y="6444"/>
                  </a:lnTo>
                  <a:lnTo>
                    <a:pt x="0" y="10457"/>
                  </a:lnTo>
                  <a:lnTo>
                    <a:pt x="15228" y="10457"/>
                  </a:lnTo>
                  <a:lnTo>
                    <a:pt x="6383"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3"/>
            <p:cNvSpPr/>
            <p:nvPr/>
          </p:nvSpPr>
          <p:spPr>
            <a:xfrm>
              <a:off x="3623282" y="2885002"/>
              <a:ext cx="24826" cy="44512"/>
            </a:xfrm>
            <a:custGeom>
              <a:avLst/>
              <a:gdLst/>
              <a:ahLst/>
              <a:cxnLst/>
              <a:rect l="l" t="t" r="r" b="b"/>
              <a:pathLst>
                <a:path w="1916" h="3436" extrusionOk="0">
                  <a:moveTo>
                    <a:pt x="1916" y="1"/>
                  </a:moveTo>
                  <a:lnTo>
                    <a:pt x="1916" y="1"/>
                  </a:lnTo>
                  <a:cubicBezTo>
                    <a:pt x="1673" y="122"/>
                    <a:pt x="1460" y="305"/>
                    <a:pt x="1278" y="487"/>
                  </a:cubicBezTo>
                  <a:lnTo>
                    <a:pt x="700" y="1004"/>
                  </a:lnTo>
                  <a:lnTo>
                    <a:pt x="366" y="1338"/>
                  </a:lnTo>
                  <a:lnTo>
                    <a:pt x="183" y="1490"/>
                  </a:lnTo>
                  <a:lnTo>
                    <a:pt x="62" y="1581"/>
                  </a:lnTo>
                  <a:lnTo>
                    <a:pt x="31" y="1642"/>
                  </a:lnTo>
                  <a:lnTo>
                    <a:pt x="1" y="1642"/>
                  </a:lnTo>
                  <a:lnTo>
                    <a:pt x="1" y="1794"/>
                  </a:lnTo>
                  <a:cubicBezTo>
                    <a:pt x="578" y="2402"/>
                    <a:pt x="1217" y="2949"/>
                    <a:pt x="1916" y="3435"/>
                  </a:cubicBezTo>
                  <a:cubicBezTo>
                    <a:pt x="1392" y="2824"/>
                    <a:pt x="840" y="2241"/>
                    <a:pt x="234" y="1712"/>
                  </a:cubicBezTo>
                  <a:lnTo>
                    <a:pt x="234" y="1712"/>
                  </a:lnTo>
                  <a:lnTo>
                    <a:pt x="244" y="1703"/>
                  </a:lnTo>
                  <a:lnTo>
                    <a:pt x="335" y="1612"/>
                  </a:lnTo>
                  <a:lnTo>
                    <a:pt x="518" y="1460"/>
                  </a:lnTo>
                  <a:lnTo>
                    <a:pt x="852" y="1125"/>
                  </a:lnTo>
                  <a:lnTo>
                    <a:pt x="1430" y="548"/>
                  </a:lnTo>
                  <a:cubicBezTo>
                    <a:pt x="1612" y="396"/>
                    <a:pt x="1764" y="213"/>
                    <a:pt x="19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3"/>
            <p:cNvSpPr/>
            <p:nvPr/>
          </p:nvSpPr>
          <p:spPr>
            <a:xfrm>
              <a:off x="4316056" y="2886932"/>
              <a:ext cx="12517" cy="10545"/>
            </a:xfrm>
            <a:custGeom>
              <a:avLst/>
              <a:gdLst/>
              <a:ahLst/>
              <a:cxnLst/>
              <a:rect l="l" t="t" r="r" b="b"/>
              <a:pathLst>
                <a:path w="966" h="814" extrusionOk="0">
                  <a:moveTo>
                    <a:pt x="586" y="1"/>
                  </a:moveTo>
                  <a:cubicBezTo>
                    <a:pt x="571" y="1"/>
                    <a:pt x="556" y="2"/>
                    <a:pt x="540" y="4"/>
                  </a:cubicBezTo>
                  <a:cubicBezTo>
                    <a:pt x="528" y="3"/>
                    <a:pt x="517" y="2"/>
                    <a:pt x="506" y="2"/>
                  </a:cubicBezTo>
                  <a:cubicBezTo>
                    <a:pt x="164" y="2"/>
                    <a:pt x="1" y="438"/>
                    <a:pt x="236" y="703"/>
                  </a:cubicBezTo>
                  <a:cubicBezTo>
                    <a:pt x="322" y="779"/>
                    <a:pt x="426" y="813"/>
                    <a:pt x="528" y="813"/>
                  </a:cubicBezTo>
                  <a:cubicBezTo>
                    <a:pt x="751" y="813"/>
                    <a:pt x="966" y="649"/>
                    <a:pt x="966" y="399"/>
                  </a:cubicBezTo>
                  <a:cubicBezTo>
                    <a:pt x="966" y="200"/>
                    <a:pt x="806" y="1"/>
                    <a:pt x="5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3"/>
            <p:cNvSpPr/>
            <p:nvPr/>
          </p:nvSpPr>
          <p:spPr>
            <a:xfrm>
              <a:off x="4315953" y="2905186"/>
              <a:ext cx="14201" cy="10545"/>
            </a:xfrm>
            <a:custGeom>
              <a:avLst/>
              <a:gdLst/>
              <a:ahLst/>
              <a:cxnLst/>
              <a:rect l="l" t="t" r="r" b="b"/>
              <a:pathLst>
                <a:path w="1096" h="814" extrusionOk="0">
                  <a:moveTo>
                    <a:pt x="552" y="0"/>
                  </a:moveTo>
                  <a:cubicBezTo>
                    <a:pt x="449" y="0"/>
                    <a:pt x="351" y="38"/>
                    <a:pt x="275" y="114"/>
                  </a:cubicBezTo>
                  <a:cubicBezTo>
                    <a:pt x="1" y="388"/>
                    <a:pt x="183" y="813"/>
                    <a:pt x="548" y="813"/>
                  </a:cubicBezTo>
                  <a:cubicBezTo>
                    <a:pt x="913" y="813"/>
                    <a:pt x="1095" y="388"/>
                    <a:pt x="852" y="114"/>
                  </a:cubicBezTo>
                  <a:cubicBezTo>
                    <a:pt x="761" y="38"/>
                    <a:pt x="654" y="0"/>
                    <a:pt x="5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4317533" y="2922805"/>
              <a:ext cx="11428" cy="10947"/>
            </a:xfrm>
            <a:custGeom>
              <a:avLst/>
              <a:gdLst/>
              <a:ahLst/>
              <a:cxnLst/>
              <a:rect l="l" t="t" r="r" b="b"/>
              <a:pathLst>
                <a:path w="882" h="845" extrusionOk="0">
                  <a:moveTo>
                    <a:pt x="441" y="1"/>
                  </a:moveTo>
                  <a:cubicBezTo>
                    <a:pt x="221" y="1"/>
                    <a:pt x="1" y="153"/>
                    <a:pt x="31" y="457"/>
                  </a:cubicBezTo>
                  <a:cubicBezTo>
                    <a:pt x="46" y="715"/>
                    <a:pt x="236" y="844"/>
                    <a:pt x="430" y="844"/>
                  </a:cubicBezTo>
                  <a:cubicBezTo>
                    <a:pt x="624" y="844"/>
                    <a:pt x="821" y="715"/>
                    <a:pt x="852" y="457"/>
                  </a:cubicBezTo>
                  <a:cubicBezTo>
                    <a:pt x="882" y="153"/>
                    <a:pt x="662" y="1"/>
                    <a:pt x="4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3867438" y="2913750"/>
              <a:ext cx="230406" cy="19302"/>
            </a:xfrm>
            <a:custGeom>
              <a:avLst/>
              <a:gdLst/>
              <a:ahLst/>
              <a:cxnLst/>
              <a:rect l="l" t="t" r="r" b="b"/>
              <a:pathLst>
                <a:path w="17782" h="1490" extrusionOk="0">
                  <a:moveTo>
                    <a:pt x="0" y="0"/>
                  </a:moveTo>
                  <a:lnTo>
                    <a:pt x="0" y="1490"/>
                  </a:lnTo>
                  <a:lnTo>
                    <a:pt x="17782" y="1490"/>
                  </a:lnTo>
                  <a:lnTo>
                    <a:pt x="1778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3"/>
            <p:cNvSpPr/>
            <p:nvPr/>
          </p:nvSpPr>
          <p:spPr>
            <a:xfrm>
              <a:off x="3807585" y="3141001"/>
              <a:ext cx="266246" cy="418850"/>
            </a:xfrm>
            <a:custGeom>
              <a:avLst/>
              <a:gdLst/>
              <a:ahLst/>
              <a:cxnLst/>
              <a:rect l="l" t="t" r="r" b="b"/>
              <a:pathLst>
                <a:path w="20548" h="32332" extrusionOk="0">
                  <a:moveTo>
                    <a:pt x="10650" y="4859"/>
                  </a:moveTo>
                  <a:cubicBezTo>
                    <a:pt x="14449" y="4859"/>
                    <a:pt x="17309" y="9175"/>
                    <a:pt x="15107" y="13433"/>
                  </a:cubicBezTo>
                  <a:cubicBezTo>
                    <a:pt x="14742" y="14101"/>
                    <a:pt x="14195" y="14709"/>
                    <a:pt x="13526" y="15104"/>
                  </a:cubicBezTo>
                  <a:cubicBezTo>
                    <a:pt x="12558" y="15665"/>
                    <a:pt x="11586" y="15915"/>
                    <a:pt x="10668" y="15915"/>
                  </a:cubicBezTo>
                  <a:cubicBezTo>
                    <a:pt x="6864" y="15915"/>
                    <a:pt x="3997" y="11615"/>
                    <a:pt x="6201" y="7353"/>
                  </a:cubicBezTo>
                  <a:cubicBezTo>
                    <a:pt x="6566" y="6654"/>
                    <a:pt x="7113" y="6077"/>
                    <a:pt x="7781" y="5682"/>
                  </a:cubicBezTo>
                  <a:cubicBezTo>
                    <a:pt x="8754" y="5113"/>
                    <a:pt x="9730" y="4859"/>
                    <a:pt x="10650" y="4859"/>
                  </a:cubicBezTo>
                  <a:close/>
                  <a:moveTo>
                    <a:pt x="10999" y="1"/>
                  </a:moveTo>
                  <a:cubicBezTo>
                    <a:pt x="9333" y="1"/>
                    <a:pt x="7558" y="380"/>
                    <a:pt x="5775" y="1214"/>
                  </a:cubicBezTo>
                  <a:cubicBezTo>
                    <a:pt x="4104" y="2004"/>
                    <a:pt x="2736" y="3311"/>
                    <a:pt x="1885" y="4952"/>
                  </a:cubicBezTo>
                  <a:cubicBezTo>
                    <a:pt x="0" y="8569"/>
                    <a:pt x="821" y="12703"/>
                    <a:pt x="2523" y="16138"/>
                  </a:cubicBezTo>
                  <a:lnTo>
                    <a:pt x="8298" y="30758"/>
                  </a:lnTo>
                  <a:cubicBezTo>
                    <a:pt x="8708" y="31807"/>
                    <a:pt x="9658" y="32331"/>
                    <a:pt x="10608" y="32331"/>
                  </a:cubicBezTo>
                  <a:cubicBezTo>
                    <a:pt x="11558" y="32331"/>
                    <a:pt x="12508" y="31807"/>
                    <a:pt x="12918" y="30758"/>
                  </a:cubicBezTo>
                  <a:lnTo>
                    <a:pt x="18602" y="16047"/>
                  </a:lnTo>
                  <a:cubicBezTo>
                    <a:pt x="20548" y="11578"/>
                    <a:pt x="20456" y="9056"/>
                    <a:pt x="20456" y="9056"/>
                  </a:cubicBezTo>
                  <a:cubicBezTo>
                    <a:pt x="20456" y="3792"/>
                    <a:pt x="16265" y="1"/>
                    <a:pt x="1099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3"/>
            <p:cNvSpPr/>
            <p:nvPr/>
          </p:nvSpPr>
          <p:spPr>
            <a:xfrm>
              <a:off x="3299592" y="3943111"/>
              <a:ext cx="2731328" cy="400869"/>
            </a:xfrm>
            <a:custGeom>
              <a:avLst/>
              <a:gdLst/>
              <a:ahLst/>
              <a:cxnLst/>
              <a:rect l="l" t="t" r="r" b="b"/>
              <a:pathLst>
                <a:path w="210795" h="30944" extrusionOk="0">
                  <a:moveTo>
                    <a:pt x="1" y="1"/>
                  </a:moveTo>
                  <a:lnTo>
                    <a:pt x="1" y="30943"/>
                  </a:lnTo>
                  <a:lnTo>
                    <a:pt x="210795" y="30943"/>
                  </a:lnTo>
                  <a:lnTo>
                    <a:pt x="21079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3"/>
            <p:cNvSpPr/>
            <p:nvPr/>
          </p:nvSpPr>
          <p:spPr>
            <a:xfrm>
              <a:off x="3299592" y="3943111"/>
              <a:ext cx="2731328" cy="400869"/>
            </a:xfrm>
            <a:custGeom>
              <a:avLst/>
              <a:gdLst/>
              <a:ahLst/>
              <a:cxnLst/>
              <a:rect l="l" t="t" r="r" b="b"/>
              <a:pathLst>
                <a:path w="210795" h="30944" extrusionOk="0">
                  <a:moveTo>
                    <a:pt x="1" y="1"/>
                  </a:moveTo>
                  <a:lnTo>
                    <a:pt x="1" y="30943"/>
                  </a:lnTo>
                  <a:lnTo>
                    <a:pt x="210795" y="30943"/>
                  </a:lnTo>
                  <a:lnTo>
                    <a:pt x="21079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3"/>
            <p:cNvSpPr/>
            <p:nvPr/>
          </p:nvSpPr>
          <p:spPr>
            <a:xfrm>
              <a:off x="3394102" y="4077614"/>
              <a:ext cx="545099" cy="526865"/>
            </a:xfrm>
            <a:custGeom>
              <a:avLst/>
              <a:gdLst/>
              <a:ahLst/>
              <a:cxnLst/>
              <a:rect l="l" t="t" r="r" b="b"/>
              <a:pathLst>
                <a:path w="42069" h="40670" extrusionOk="0">
                  <a:moveTo>
                    <a:pt x="21015" y="0"/>
                  </a:moveTo>
                  <a:cubicBezTo>
                    <a:pt x="20568" y="0"/>
                    <a:pt x="20119" y="15"/>
                    <a:pt x="19667" y="44"/>
                  </a:cubicBezTo>
                  <a:cubicBezTo>
                    <a:pt x="8481" y="804"/>
                    <a:pt x="1" y="10500"/>
                    <a:pt x="760" y="21716"/>
                  </a:cubicBezTo>
                  <a:cubicBezTo>
                    <a:pt x="1489" y="32435"/>
                    <a:pt x="10423" y="40670"/>
                    <a:pt x="21010" y="40670"/>
                  </a:cubicBezTo>
                  <a:cubicBezTo>
                    <a:pt x="21471" y="40670"/>
                    <a:pt x="21935" y="40654"/>
                    <a:pt x="22402" y="40622"/>
                  </a:cubicBezTo>
                  <a:cubicBezTo>
                    <a:pt x="33618" y="39862"/>
                    <a:pt x="42068" y="30166"/>
                    <a:pt x="41308" y="18981"/>
                  </a:cubicBezTo>
                  <a:cubicBezTo>
                    <a:pt x="40608" y="8217"/>
                    <a:pt x="31650" y="0"/>
                    <a:pt x="2101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3"/>
            <p:cNvSpPr/>
            <p:nvPr/>
          </p:nvSpPr>
          <p:spPr>
            <a:xfrm>
              <a:off x="3401188" y="4336502"/>
              <a:ext cx="528955" cy="268187"/>
            </a:xfrm>
            <a:custGeom>
              <a:avLst/>
              <a:gdLst/>
              <a:ahLst/>
              <a:cxnLst/>
              <a:rect l="l" t="t" r="r" b="b"/>
              <a:pathLst>
                <a:path w="40823" h="20702" extrusionOk="0">
                  <a:moveTo>
                    <a:pt x="183" y="1"/>
                  </a:moveTo>
                  <a:lnTo>
                    <a:pt x="183" y="61"/>
                  </a:lnTo>
                  <a:cubicBezTo>
                    <a:pt x="1" y="11277"/>
                    <a:pt x="8967" y="20518"/>
                    <a:pt x="20214" y="20700"/>
                  </a:cubicBezTo>
                  <a:cubicBezTo>
                    <a:pt x="20308" y="20701"/>
                    <a:pt x="20401" y="20702"/>
                    <a:pt x="20495" y="20702"/>
                  </a:cubicBezTo>
                  <a:cubicBezTo>
                    <a:pt x="31584" y="20702"/>
                    <a:pt x="40671" y="11792"/>
                    <a:pt x="40822" y="669"/>
                  </a:cubicBezTo>
                  <a:lnTo>
                    <a:pt x="40822" y="609"/>
                  </a:lnTo>
                  <a:lnTo>
                    <a:pt x="18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3"/>
            <p:cNvSpPr/>
            <p:nvPr/>
          </p:nvSpPr>
          <p:spPr>
            <a:xfrm>
              <a:off x="3480734" y="4156525"/>
              <a:ext cx="385595" cy="369518"/>
            </a:xfrm>
            <a:custGeom>
              <a:avLst/>
              <a:gdLst/>
              <a:ahLst/>
              <a:cxnLst/>
              <a:rect l="l" t="t" r="r" b="b"/>
              <a:pathLst>
                <a:path w="29759" h="28524" extrusionOk="0">
                  <a:moveTo>
                    <a:pt x="14336" y="0"/>
                  </a:moveTo>
                  <a:cubicBezTo>
                    <a:pt x="6565" y="0"/>
                    <a:pt x="182" y="6247"/>
                    <a:pt x="92" y="14045"/>
                  </a:cubicBezTo>
                  <a:cubicBezTo>
                    <a:pt x="1" y="19820"/>
                    <a:pt x="3405" y="25078"/>
                    <a:pt x="8694" y="27358"/>
                  </a:cubicBezTo>
                  <a:cubicBezTo>
                    <a:pt x="10512" y="28142"/>
                    <a:pt x="12435" y="28523"/>
                    <a:pt x="14343" y="28523"/>
                  </a:cubicBezTo>
                  <a:cubicBezTo>
                    <a:pt x="17985" y="28523"/>
                    <a:pt x="21574" y="27134"/>
                    <a:pt x="24287" y="24501"/>
                  </a:cubicBezTo>
                  <a:cubicBezTo>
                    <a:pt x="28421" y="20458"/>
                    <a:pt x="29758" y="14349"/>
                    <a:pt x="27600" y="8999"/>
                  </a:cubicBezTo>
                  <a:cubicBezTo>
                    <a:pt x="25472" y="3619"/>
                    <a:pt x="20335" y="63"/>
                    <a:pt x="14560" y="2"/>
                  </a:cubicBezTo>
                  <a:cubicBezTo>
                    <a:pt x="14485" y="1"/>
                    <a:pt x="14411" y="0"/>
                    <a:pt x="1433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3"/>
            <p:cNvSpPr/>
            <p:nvPr/>
          </p:nvSpPr>
          <p:spPr>
            <a:xfrm>
              <a:off x="3481913" y="4156137"/>
              <a:ext cx="371019" cy="187855"/>
            </a:xfrm>
            <a:custGeom>
              <a:avLst/>
              <a:gdLst/>
              <a:ahLst/>
              <a:cxnLst/>
              <a:rect l="l" t="t" r="r" b="b"/>
              <a:pathLst>
                <a:path w="28634" h="14501" extrusionOk="0">
                  <a:moveTo>
                    <a:pt x="14300" y="1"/>
                  </a:moveTo>
                  <a:cubicBezTo>
                    <a:pt x="6504" y="1"/>
                    <a:pt x="91" y="6259"/>
                    <a:pt x="1" y="14075"/>
                  </a:cubicBezTo>
                  <a:lnTo>
                    <a:pt x="28542" y="14500"/>
                  </a:lnTo>
                  <a:cubicBezTo>
                    <a:pt x="28634" y="6597"/>
                    <a:pt x="22342" y="123"/>
                    <a:pt x="14469" y="2"/>
                  </a:cubicBezTo>
                  <a:cubicBezTo>
                    <a:pt x="14413" y="1"/>
                    <a:pt x="14357" y="1"/>
                    <a:pt x="1430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3"/>
            <p:cNvSpPr/>
            <p:nvPr/>
          </p:nvSpPr>
          <p:spPr>
            <a:xfrm>
              <a:off x="3552908" y="4228597"/>
              <a:ext cx="264173" cy="225489"/>
            </a:xfrm>
            <a:custGeom>
              <a:avLst/>
              <a:gdLst/>
              <a:ahLst/>
              <a:cxnLst/>
              <a:rect l="l" t="t" r="r" b="b"/>
              <a:pathLst>
                <a:path w="20388" h="17406" extrusionOk="0">
                  <a:moveTo>
                    <a:pt x="8785" y="1"/>
                  </a:moveTo>
                  <a:cubicBezTo>
                    <a:pt x="4034" y="1"/>
                    <a:pt x="144" y="3808"/>
                    <a:pt x="83" y="8573"/>
                  </a:cubicBezTo>
                  <a:cubicBezTo>
                    <a:pt x="0" y="13847"/>
                    <a:pt x="4329" y="17405"/>
                    <a:pt x="8844" y="17405"/>
                  </a:cubicBezTo>
                  <a:cubicBezTo>
                    <a:pt x="10938" y="17405"/>
                    <a:pt x="13072" y="16640"/>
                    <a:pt x="14825" y="14926"/>
                  </a:cubicBezTo>
                  <a:cubicBezTo>
                    <a:pt x="20388" y="9515"/>
                    <a:pt x="16649" y="92"/>
                    <a:pt x="8898" y="1"/>
                  </a:cubicBezTo>
                  <a:cubicBezTo>
                    <a:pt x="8860" y="1"/>
                    <a:pt x="8823" y="1"/>
                    <a:pt x="878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5409113" y="4077355"/>
              <a:ext cx="542728" cy="526943"/>
            </a:xfrm>
            <a:custGeom>
              <a:avLst/>
              <a:gdLst/>
              <a:ahLst/>
              <a:cxnLst/>
              <a:rect l="l" t="t" r="r" b="b"/>
              <a:pathLst>
                <a:path w="41886" h="40676" extrusionOk="0">
                  <a:moveTo>
                    <a:pt x="20932" y="0"/>
                  </a:moveTo>
                  <a:cubicBezTo>
                    <a:pt x="20543" y="0"/>
                    <a:pt x="20151" y="11"/>
                    <a:pt x="19758" y="34"/>
                  </a:cubicBezTo>
                  <a:cubicBezTo>
                    <a:pt x="8572" y="702"/>
                    <a:pt x="0" y="10307"/>
                    <a:pt x="639" y="21523"/>
                  </a:cubicBezTo>
                  <a:cubicBezTo>
                    <a:pt x="1284" y="32345"/>
                    <a:pt x="10247" y="40676"/>
                    <a:pt x="20950" y="40676"/>
                  </a:cubicBezTo>
                  <a:cubicBezTo>
                    <a:pt x="21341" y="40676"/>
                    <a:pt x="21734" y="40665"/>
                    <a:pt x="22128" y="40642"/>
                  </a:cubicBezTo>
                  <a:cubicBezTo>
                    <a:pt x="33345" y="39974"/>
                    <a:pt x="41886" y="30369"/>
                    <a:pt x="41247" y="19153"/>
                  </a:cubicBezTo>
                  <a:cubicBezTo>
                    <a:pt x="40602" y="8360"/>
                    <a:pt x="31637" y="0"/>
                    <a:pt x="209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3"/>
            <p:cNvSpPr/>
            <p:nvPr/>
          </p:nvSpPr>
          <p:spPr>
            <a:xfrm>
              <a:off x="5415020" y="4336502"/>
              <a:ext cx="528942" cy="268187"/>
            </a:xfrm>
            <a:custGeom>
              <a:avLst/>
              <a:gdLst/>
              <a:ahLst/>
              <a:cxnLst/>
              <a:rect l="l" t="t" r="r" b="b"/>
              <a:pathLst>
                <a:path w="40822" h="20702" extrusionOk="0">
                  <a:moveTo>
                    <a:pt x="152" y="1"/>
                  </a:moveTo>
                  <a:lnTo>
                    <a:pt x="152" y="61"/>
                  </a:lnTo>
                  <a:cubicBezTo>
                    <a:pt x="0" y="11277"/>
                    <a:pt x="8967" y="20518"/>
                    <a:pt x="20183" y="20700"/>
                  </a:cubicBezTo>
                  <a:cubicBezTo>
                    <a:pt x="20277" y="20701"/>
                    <a:pt x="20371" y="20702"/>
                    <a:pt x="20465" y="20702"/>
                  </a:cubicBezTo>
                  <a:cubicBezTo>
                    <a:pt x="31583" y="20702"/>
                    <a:pt x="40641" y="11792"/>
                    <a:pt x="40822" y="669"/>
                  </a:cubicBezTo>
                  <a:lnTo>
                    <a:pt x="40822" y="609"/>
                  </a:lnTo>
                  <a:lnTo>
                    <a:pt x="15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3"/>
            <p:cNvSpPr/>
            <p:nvPr/>
          </p:nvSpPr>
          <p:spPr>
            <a:xfrm>
              <a:off x="5494566" y="4156525"/>
              <a:ext cx="385194" cy="369518"/>
            </a:xfrm>
            <a:custGeom>
              <a:avLst/>
              <a:gdLst/>
              <a:ahLst/>
              <a:cxnLst/>
              <a:rect l="l" t="t" r="r" b="b"/>
              <a:pathLst>
                <a:path w="29728" h="28524" extrusionOk="0">
                  <a:moveTo>
                    <a:pt x="14335" y="0"/>
                  </a:moveTo>
                  <a:cubicBezTo>
                    <a:pt x="6534" y="0"/>
                    <a:pt x="182" y="6247"/>
                    <a:pt x="61" y="14045"/>
                  </a:cubicBezTo>
                  <a:cubicBezTo>
                    <a:pt x="0" y="19820"/>
                    <a:pt x="3374" y="25078"/>
                    <a:pt x="8693" y="27358"/>
                  </a:cubicBezTo>
                  <a:cubicBezTo>
                    <a:pt x="10512" y="28142"/>
                    <a:pt x="12434" y="28523"/>
                    <a:pt x="14342" y="28523"/>
                  </a:cubicBezTo>
                  <a:cubicBezTo>
                    <a:pt x="17984" y="28523"/>
                    <a:pt x="21574" y="27134"/>
                    <a:pt x="24286" y="24501"/>
                  </a:cubicBezTo>
                  <a:cubicBezTo>
                    <a:pt x="28420" y="20458"/>
                    <a:pt x="29727" y="14349"/>
                    <a:pt x="27600" y="8999"/>
                  </a:cubicBezTo>
                  <a:cubicBezTo>
                    <a:pt x="25472" y="3619"/>
                    <a:pt x="20305" y="63"/>
                    <a:pt x="14560" y="2"/>
                  </a:cubicBezTo>
                  <a:cubicBezTo>
                    <a:pt x="14485" y="1"/>
                    <a:pt x="14410" y="0"/>
                    <a:pt x="1433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3"/>
            <p:cNvSpPr/>
            <p:nvPr/>
          </p:nvSpPr>
          <p:spPr>
            <a:xfrm>
              <a:off x="5495357" y="4156137"/>
              <a:ext cx="371407" cy="187855"/>
            </a:xfrm>
            <a:custGeom>
              <a:avLst/>
              <a:gdLst/>
              <a:ahLst/>
              <a:cxnLst/>
              <a:rect l="l" t="t" r="r" b="b"/>
              <a:pathLst>
                <a:path w="28664" h="14501" extrusionOk="0">
                  <a:moveTo>
                    <a:pt x="14329" y="1"/>
                  </a:moveTo>
                  <a:cubicBezTo>
                    <a:pt x="6504" y="1"/>
                    <a:pt x="121" y="6259"/>
                    <a:pt x="0" y="14075"/>
                  </a:cubicBezTo>
                  <a:lnTo>
                    <a:pt x="28542" y="14500"/>
                  </a:lnTo>
                  <a:cubicBezTo>
                    <a:pt x="28663" y="6597"/>
                    <a:pt x="22371" y="123"/>
                    <a:pt x="14499" y="2"/>
                  </a:cubicBezTo>
                  <a:cubicBezTo>
                    <a:pt x="14442" y="1"/>
                    <a:pt x="14386" y="1"/>
                    <a:pt x="14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3"/>
            <p:cNvSpPr/>
            <p:nvPr/>
          </p:nvSpPr>
          <p:spPr>
            <a:xfrm>
              <a:off x="5566728" y="4228597"/>
              <a:ext cx="264186" cy="225489"/>
            </a:xfrm>
            <a:custGeom>
              <a:avLst/>
              <a:gdLst/>
              <a:ahLst/>
              <a:cxnLst/>
              <a:rect l="l" t="t" r="r" b="b"/>
              <a:pathLst>
                <a:path w="20389" h="17406" extrusionOk="0">
                  <a:moveTo>
                    <a:pt x="8786" y="1"/>
                  </a:moveTo>
                  <a:cubicBezTo>
                    <a:pt x="4034" y="1"/>
                    <a:pt x="144" y="3808"/>
                    <a:pt x="84" y="8573"/>
                  </a:cubicBezTo>
                  <a:cubicBezTo>
                    <a:pt x="1" y="13847"/>
                    <a:pt x="4315" y="17405"/>
                    <a:pt x="8831" y="17405"/>
                  </a:cubicBezTo>
                  <a:cubicBezTo>
                    <a:pt x="10926" y="17405"/>
                    <a:pt x="13063" y="16640"/>
                    <a:pt x="14826" y="14926"/>
                  </a:cubicBezTo>
                  <a:cubicBezTo>
                    <a:pt x="20388" y="9515"/>
                    <a:pt x="16619" y="92"/>
                    <a:pt x="8899" y="1"/>
                  </a:cubicBezTo>
                  <a:cubicBezTo>
                    <a:pt x="8861" y="1"/>
                    <a:pt x="8823" y="1"/>
                    <a:pt x="87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3"/>
            <p:cNvSpPr/>
            <p:nvPr/>
          </p:nvSpPr>
          <p:spPr>
            <a:xfrm>
              <a:off x="3111364" y="3405279"/>
              <a:ext cx="3137383" cy="984695"/>
            </a:xfrm>
            <a:custGeom>
              <a:avLst/>
              <a:gdLst/>
              <a:ahLst/>
              <a:cxnLst/>
              <a:rect l="l" t="t" r="r" b="b"/>
              <a:pathLst>
                <a:path w="242133" h="76011" extrusionOk="0">
                  <a:moveTo>
                    <a:pt x="163157" y="1"/>
                  </a:moveTo>
                  <a:cubicBezTo>
                    <a:pt x="147720" y="1"/>
                    <a:pt x="129213" y="55"/>
                    <a:pt x="129213" y="55"/>
                  </a:cubicBezTo>
                  <a:cubicBezTo>
                    <a:pt x="129213" y="55"/>
                    <a:pt x="114896" y="1240"/>
                    <a:pt x="106933" y="4736"/>
                  </a:cubicBezTo>
                  <a:cubicBezTo>
                    <a:pt x="98543" y="8444"/>
                    <a:pt x="69515" y="24128"/>
                    <a:pt x="69515" y="24128"/>
                  </a:cubicBezTo>
                  <a:cubicBezTo>
                    <a:pt x="69515" y="24128"/>
                    <a:pt x="39576" y="26317"/>
                    <a:pt x="28481" y="28809"/>
                  </a:cubicBezTo>
                  <a:cubicBezTo>
                    <a:pt x="20639" y="30572"/>
                    <a:pt x="5563" y="33581"/>
                    <a:pt x="5745" y="43065"/>
                  </a:cubicBezTo>
                  <a:lnTo>
                    <a:pt x="6961" y="49873"/>
                  </a:lnTo>
                  <a:cubicBezTo>
                    <a:pt x="6961" y="49873"/>
                    <a:pt x="1368" y="52427"/>
                    <a:pt x="1368" y="58962"/>
                  </a:cubicBezTo>
                  <a:cubicBezTo>
                    <a:pt x="1368" y="65466"/>
                    <a:pt x="0" y="75588"/>
                    <a:pt x="13071" y="75983"/>
                  </a:cubicBezTo>
                  <a:cubicBezTo>
                    <a:pt x="13780" y="76003"/>
                    <a:pt x="14709" y="76010"/>
                    <a:pt x="15632" y="76010"/>
                  </a:cubicBezTo>
                  <a:cubicBezTo>
                    <a:pt x="17478" y="76010"/>
                    <a:pt x="19302" y="75983"/>
                    <a:pt x="19302" y="75983"/>
                  </a:cubicBezTo>
                  <a:cubicBezTo>
                    <a:pt x="19302" y="75983"/>
                    <a:pt x="16779" y="48171"/>
                    <a:pt x="42342" y="47350"/>
                  </a:cubicBezTo>
                  <a:cubicBezTo>
                    <a:pt x="42701" y="47339"/>
                    <a:pt x="43056" y="47333"/>
                    <a:pt x="43405" y="47333"/>
                  </a:cubicBezTo>
                  <a:cubicBezTo>
                    <a:pt x="68253" y="47333"/>
                    <a:pt x="66597" y="75740"/>
                    <a:pt x="66597" y="75740"/>
                  </a:cubicBezTo>
                  <a:lnTo>
                    <a:pt x="175019" y="75740"/>
                  </a:lnTo>
                  <a:cubicBezTo>
                    <a:pt x="175019" y="75740"/>
                    <a:pt x="170581" y="47290"/>
                    <a:pt x="198545" y="47229"/>
                  </a:cubicBezTo>
                  <a:cubicBezTo>
                    <a:pt x="198575" y="47229"/>
                    <a:pt x="198604" y="47229"/>
                    <a:pt x="198634" y="47229"/>
                  </a:cubicBezTo>
                  <a:cubicBezTo>
                    <a:pt x="226531" y="47229"/>
                    <a:pt x="222284" y="75922"/>
                    <a:pt x="222284" y="75922"/>
                  </a:cubicBezTo>
                  <a:cubicBezTo>
                    <a:pt x="222284" y="75922"/>
                    <a:pt x="222578" y="75948"/>
                    <a:pt x="223089" y="75948"/>
                  </a:cubicBezTo>
                  <a:cubicBezTo>
                    <a:pt x="225602" y="75948"/>
                    <a:pt x="233370" y="75339"/>
                    <a:pt x="237361" y="68141"/>
                  </a:cubicBezTo>
                  <a:cubicBezTo>
                    <a:pt x="242133" y="59509"/>
                    <a:pt x="240886" y="53338"/>
                    <a:pt x="240886" y="53338"/>
                  </a:cubicBezTo>
                  <a:lnTo>
                    <a:pt x="240734" y="47867"/>
                  </a:lnTo>
                  <a:cubicBezTo>
                    <a:pt x="240674" y="46013"/>
                    <a:pt x="239184" y="44524"/>
                    <a:pt x="237300" y="44432"/>
                  </a:cubicBezTo>
                  <a:cubicBezTo>
                    <a:pt x="237300" y="44432"/>
                    <a:pt x="239184" y="30694"/>
                    <a:pt x="236327" y="28292"/>
                  </a:cubicBezTo>
                  <a:cubicBezTo>
                    <a:pt x="233439" y="25922"/>
                    <a:pt x="217725" y="11544"/>
                    <a:pt x="217725" y="11544"/>
                  </a:cubicBezTo>
                  <a:lnTo>
                    <a:pt x="218485" y="11089"/>
                  </a:lnTo>
                  <a:cubicBezTo>
                    <a:pt x="219731" y="10298"/>
                    <a:pt x="219518" y="8383"/>
                    <a:pt x="218120" y="7927"/>
                  </a:cubicBezTo>
                  <a:cubicBezTo>
                    <a:pt x="212132" y="5860"/>
                    <a:pt x="200339" y="1818"/>
                    <a:pt x="197573" y="845"/>
                  </a:cubicBezTo>
                  <a:cubicBezTo>
                    <a:pt x="197147" y="693"/>
                    <a:pt x="196721" y="602"/>
                    <a:pt x="196266" y="572"/>
                  </a:cubicBezTo>
                  <a:cubicBezTo>
                    <a:pt x="194624" y="450"/>
                    <a:pt x="189943" y="146"/>
                    <a:pt x="181311" y="55"/>
                  </a:cubicBezTo>
                  <a:cubicBezTo>
                    <a:pt x="177825" y="14"/>
                    <a:pt x="170875" y="1"/>
                    <a:pt x="163157" y="1"/>
                  </a:cubicBezTo>
                  <a:close/>
                </a:path>
              </a:pathLst>
            </a:custGeom>
            <a:solidFill>
              <a:srgbClr val="FB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33"/>
            <p:cNvSpPr/>
            <p:nvPr/>
          </p:nvSpPr>
          <p:spPr>
            <a:xfrm>
              <a:off x="3167681" y="4157419"/>
              <a:ext cx="79169" cy="120154"/>
            </a:xfrm>
            <a:custGeom>
              <a:avLst/>
              <a:gdLst/>
              <a:ahLst/>
              <a:cxnLst/>
              <a:rect l="l" t="t" r="r" b="b"/>
              <a:pathLst>
                <a:path w="6110" h="9275" extrusionOk="0">
                  <a:moveTo>
                    <a:pt x="3257" y="0"/>
                  </a:moveTo>
                  <a:cubicBezTo>
                    <a:pt x="2416" y="0"/>
                    <a:pt x="1554" y="170"/>
                    <a:pt x="1034" y="632"/>
                  </a:cubicBezTo>
                  <a:cubicBezTo>
                    <a:pt x="426" y="1179"/>
                    <a:pt x="243" y="2061"/>
                    <a:pt x="152" y="2881"/>
                  </a:cubicBezTo>
                  <a:cubicBezTo>
                    <a:pt x="0" y="4006"/>
                    <a:pt x="0" y="5131"/>
                    <a:pt x="243" y="6255"/>
                  </a:cubicBezTo>
                  <a:cubicBezTo>
                    <a:pt x="456" y="7349"/>
                    <a:pt x="1155" y="8352"/>
                    <a:pt x="2128" y="8930"/>
                  </a:cubicBezTo>
                  <a:cubicBezTo>
                    <a:pt x="2545" y="9158"/>
                    <a:pt x="3026" y="9275"/>
                    <a:pt x="3500" y="9275"/>
                  </a:cubicBezTo>
                  <a:cubicBezTo>
                    <a:pt x="4164" y="9275"/>
                    <a:pt x="4815" y="9044"/>
                    <a:pt x="5259" y="8565"/>
                  </a:cubicBezTo>
                  <a:cubicBezTo>
                    <a:pt x="5958" y="7805"/>
                    <a:pt x="6049" y="6650"/>
                    <a:pt x="6018" y="5647"/>
                  </a:cubicBezTo>
                  <a:cubicBezTo>
                    <a:pt x="5988" y="4158"/>
                    <a:pt x="6110" y="2942"/>
                    <a:pt x="5836" y="1483"/>
                  </a:cubicBezTo>
                  <a:cubicBezTo>
                    <a:pt x="5775" y="1179"/>
                    <a:pt x="5654" y="906"/>
                    <a:pt x="5471" y="662"/>
                  </a:cubicBezTo>
                  <a:cubicBezTo>
                    <a:pt x="5259" y="358"/>
                    <a:pt x="4955" y="146"/>
                    <a:pt x="4590" y="115"/>
                  </a:cubicBezTo>
                  <a:lnTo>
                    <a:pt x="4590" y="115"/>
                  </a:lnTo>
                  <a:lnTo>
                    <a:pt x="4620" y="146"/>
                  </a:lnTo>
                  <a:cubicBezTo>
                    <a:pt x="4220" y="57"/>
                    <a:pt x="3742" y="0"/>
                    <a:pt x="325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33"/>
            <p:cNvSpPr/>
            <p:nvPr/>
          </p:nvSpPr>
          <p:spPr>
            <a:xfrm>
              <a:off x="3186181" y="3952348"/>
              <a:ext cx="154801" cy="99064"/>
            </a:xfrm>
            <a:custGeom>
              <a:avLst/>
              <a:gdLst/>
              <a:ahLst/>
              <a:cxnLst/>
              <a:rect l="l" t="t" r="r" b="b"/>
              <a:pathLst>
                <a:path w="11947" h="7647" extrusionOk="0">
                  <a:moveTo>
                    <a:pt x="5609" y="0"/>
                  </a:moveTo>
                  <a:cubicBezTo>
                    <a:pt x="3714" y="0"/>
                    <a:pt x="1816" y="285"/>
                    <a:pt x="1" y="868"/>
                  </a:cubicBezTo>
                  <a:lnTo>
                    <a:pt x="1186" y="7646"/>
                  </a:lnTo>
                  <a:cubicBezTo>
                    <a:pt x="4378" y="7646"/>
                    <a:pt x="7448" y="7464"/>
                    <a:pt x="10609" y="7282"/>
                  </a:cubicBezTo>
                  <a:cubicBezTo>
                    <a:pt x="10974" y="7282"/>
                    <a:pt x="11308" y="7190"/>
                    <a:pt x="11581" y="6978"/>
                  </a:cubicBezTo>
                  <a:cubicBezTo>
                    <a:pt x="11825" y="6643"/>
                    <a:pt x="11946" y="6248"/>
                    <a:pt x="11916" y="5823"/>
                  </a:cubicBezTo>
                  <a:cubicBezTo>
                    <a:pt x="11916" y="4120"/>
                    <a:pt x="11855" y="2205"/>
                    <a:pt x="10548" y="1081"/>
                  </a:cubicBezTo>
                  <a:cubicBezTo>
                    <a:pt x="9758" y="412"/>
                    <a:pt x="8694" y="199"/>
                    <a:pt x="7630" y="108"/>
                  </a:cubicBezTo>
                  <a:cubicBezTo>
                    <a:pt x="6959" y="36"/>
                    <a:pt x="6284" y="0"/>
                    <a:pt x="5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3"/>
            <p:cNvSpPr/>
            <p:nvPr/>
          </p:nvSpPr>
          <p:spPr>
            <a:xfrm>
              <a:off x="3267307" y="3921812"/>
              <a:ext cx="789279" cy="453270"/>
            </a:xfrm>
            <a:custGeom>
              <a:avLst/>
              <a:gdLst/>
              <a:ahLst/>
              <a:cxnLst/>
              <a:rect l="l" t="t" r="r" b="b"/>
              <a:pathLst>
                <a:path w="60914" h="34989" extrusionOk="0">
                  <a:moveTo>
                    <a:pt x="30496" y="1"/>
                  </a:moveTo>
                  <a:cubicBezTo>
                    <a:pt x="23354" y="1"/>
                    <a:pt x="16591" y="2296"/>
                    <a:pt x="11642" y="6082"/>
                  </a:cubicBezTo>
                  <a:cubicBezTo>
                    <a:pt x="9240" y="7845"/>
                    <a:pt x="7143" y="10003"/>
                    <a:pt x="5411" y="12465"/>
                  </a:cubicBezTo>
                  <a:cubicBezTo>
                    <a:pt x="3891" y="14593"/>
                    <a:pt x="2675" y="16903"/>
                    <a:pt x="1763" y="19365"/>
                  </a:cubicBezTo>
                  <a:cubicBezTo>
                    <a:pt x="1003" y="21371"/>
                    <a:pt x="517" y="23469"/>
                    <a:pt x="243" y="25627"/>
                  </a:cubicBezTo>
                  <a:cubicBezTo>
                    <a:pt x="31" y="27238"/>
                    <a:pt x="0" y="28849"/>
                    <a:pt x="91" y="30490"/>
                  </a:cubicBezTo>
                  <a:cubicBezTo>
                    <a:pt x="152" y="31493"/>
                    <a:pt x="304" y="32526"/>
                    <a:pt x="517" y="33529"/>
                  </a:cubicBezTo>
                  <a:lnTo>
                    <a:pt x="669" y="34289"/>
                  </a:lnTo>
                  <a:cubicBezTo>
                    <a:pt x="699" y="34441"/>
                    <a:pt x="730" y="34533"/>
                    <a:pt x="730" y="34533"/>
                  </a:cubicBezTo>
                  <a:cubicBezTo>
                    <a:pt x="730" y="34533"/>
                    <a:pt x="730" y="34441"/>
                    <a:pt x="699" y="34259"/>
                  </a:cubicBezTo>
                  <a:cubicBezTo>
                    <a:pt x="669" y="34077"/>
                    <a:pt x="608" y="33833"/>
                    <a:pt x="547" y="33499"/>
                  </a:cubicBezTo>
                  <a:cubicBezTo>
                    <a:pt x="365" y="32466"/>
                    <a:pt x="213" y="31463"/>
                    <a:pt x="152" y="30460"/>
                  </a:cubicBezTo>
                  <a:cubicBezTo>
                    <a:pt x="61" y="28818"/>
                    <a:pt x="152" y="27207"/>
                    <a:pt x="365" y="25596"/>
                  </a:cubicBezTo>
                  <a:cubicBezTo>
                    <a:pt x="608" y="23469"/>
                    <a:pt x="1125" y="21402"/>
                    <a:pt x="1885" y="19396"/>
                  </a:cubicBezTo>
                  <a:cubicBezTo>
                    <a:pt x="2797" y="16964"/>
                    <a:pt x="4012" y="14654"/>
                    <a:pt x="5532" y="12557"/>
                  </a:cubicBezTo>
                  <a:cubicBezTo>
                    <a:pt x="7265" y="10125"/>
                    <a:pt x="9362" y="7967"/>
                    <a:pt x="11763" y="6204"/>
                  </a:cubicBezTo>
                  <a:cubicBezTo>
                    <a:pt x="16653" y="2447"/>
                    <a:pt x="23415" y="153"/>
                    <a:pt x="30499" y="153"/>
                  </a:cubicBezTo>
                  <a:cubicBezTo>
                    <a:pt x="30637" y="153"/>
                    <a:pt x="30775" y="153"/>
                    <a:pt x="30913" y="155"/>
                  </a:cubicBezTo>
                  <a:cubicBezTo>
                    <a:pt x="38177" y="277"/>
                    <a:pt x="45107" y="2313"/>
                    <a:pt x="50214" y="5961"/>
                  </a:cubicBezTo>
                  <a:cubicBezTo>
                    <a:pt x="52615" y="7754"/>
                    <a:pt x="54621" y="10003"/>
                    <a:pt x="56141" y="12557"/>
                  </a:cubicBezTo>
                  <a:cubicBezTo>
                    <a:pt x="57478" y="14775"/>
                    <a:pt x="58512" y="17177"/>
                    <a:pt x="59211" y="19699"/>
                  </a:cubicBezTo>
                  <a:cubicBezTo>
                    <a:pt x="59758" y="21766"/>
                    <a:pt x="60123" y="23864"/>
                    <a:pt x="60305" y="25991"/>
                  </a:cubicBezTo>
                  <a:cubicBezTo>
                    <a:pt x="60518" y="27876"/>
                    <a:pt x="60609" y="29517"/>
                    <a:pt x="60670" y="30855"/>
                  </a:cubicBezTo>
                  <a:cubicBezTo>
                    <a:pt x="60731" y="32162"/>
                    <a:pt x="60792" y="33195"/>
                    <a:pt x="60852" y="33925"/>
                  </a:cubicBezTo>
                  <a:cubicBezTo>
                    <a:pt x="60822" y="33226"/>
                    <a:pt x="60792" y="32192"/>
                    <a:pt x="60731" y="30855"/>
                  </a:cubicBezTo>
                  <a:cubicBezTo>
                    <a:pt x="60670" y="29548"/>
                    <a:pt x="60579" y="27906"/>
                    <a:pt x="60396" y="26022"/>
                  </a:cubicBezTo>
                  <a:cubicBezTo>
                    <a:pt x="60214" y="23864"/>
                    <a:pt x="59849" y="21766"/>
                    <a:pt x="59302" y="19669"/>
                  </a:cubicBezTo>
                  <a:cubicBezTo>
                    <a:pt x="58634" y="17146"/>
                    <a:pt x="57600" y="14745"/>
                    <a:pt x="56263" y="12496"/>
                  </a:cubicBezTo>
                  <a:cubicBezTo>
                    <a:pt x="54743" y="9912"/>
                    <a:pt x="52737" y="7632"/>
                    <a:pt x="50335" y="5839"/>
                  </a:cubicBezTo>
                  <a:cubicBezTo>
                    <a:pt x="45168" y="2161"/>
                    <a:pt x="38238" y="94"/>
                    <a:pt x="30913" y="3"/>
                  </a:cubicBezTo>
                  <a:cubicBezTo>
                    <a:pt x="30774" y="1"/>
                    <a:pt x="30635" y="1"/>
                    <a:pt x="30496" y="1"/>
                  </a:cubicBezTo>
                  <a:close/>
                  <a:moveTo>
                    <a:pt x="60852" y="33925"/>
                  </a:moveTo>
                  <a:cubicBezTo>
                    <a:pt x="60852" y="34290"/>
                    <a:pt x="60883" y="34563"/>
                    <a:pt x="60883" y="34745"/>
                  </a:cubicBezTo>
                  <a:cubicBezTo>
                    <a:pt x="60913" y="34928"/>
                    <a:pt x="60913" y="34988"/>
                    <a:pt x="60913" y="34988"/>
                  </a:cubicBezTo>
                  <a:cubicBezTo>
                    <a:pt x="60913" y="34988"/>
                    <a:pt x="60913" y="34897"/>
                    <a:pt x="60883" y="34715"/>
                  </a:cubicBezTo>
                  <a:cubicBezTo>
                    <a:pt x="60883" y="34533"/>
                    <a:pt x="60852" y="34259"/>
                    <a:pt x="60852" y="33925"/>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3"/>
            <p:cNvSpPr/>
            <p:nvPr/>
          </p:nvSpPr>
          <p:spPr>
            <a:xfrm>
              <a:off x="4056457" y="3452929"/>
              <a:ext cx="911764" cy="928032"/>
            </a:xfrm>
            <a:custGeom>
              <a:avLst/>
              <a:gdLst/>
              <a:ahLst/>
              <a:cxnLst/>
              <a:rect l="l" t="t" r="r" b="b"/>
              <a:pathLst>
                <a:path w="70367" h="71637" extrusionOk="0">
                  <a:moveTo>
                    <a:pt x="63977" y="1"/>
                  </a:moveTo>
                  <a:cubicBezTo>
                    <a:pt x="62163" y="1"/>
                    <a:pt x="60349" y="47"/>
                    <a:pt x="58542" y="146"/>
                  </a:cubicBezTo>
                  <a:cubicBezTo>
                    <a:pt x="54469" y="298"/>
                    <a:pt x="50427" y="815"/>
                    <a:pt x="46445" y="1666"/>
                  </a:cubicBezTo>
                  <a:cubicBezTo>
                    <a:pt x="45381" y="1848"/>
                    <a:pt x="44348" y="2122"/>
                    <a:pt x="43314" y="2426"/>
                  </a:cubicBezTo>
                  <a:cubicBezTo>
                    <a:pt x="42281" y="2730"/>
                    <a:pt x="41278" y="3003"/>
                    <a:pt x="40274" y="3368"/>
                  </a:cubicBezTo>
                  <a:cubicBezTo>
                    <a:pt x="38268" y="4037"/>
                    <a:pt x="36323" y="4827"/>
                    <a:pt x="34408" y="5708"/>
                  </a:cubicBezTo>
                  <a:cubicBezTo>
                    <a:pt x="32554" y="6559"/>
                    <a:pt x="30761" y="7563"/>
                    <a:pt x="29058" y="8718"/>
                  </a:cubicBezTo>
                  <a:lnTo>
                    <a:pt x="23982" y="11909"/>
                  </a:lnTo>
                  <a:lnTo>
                    <a:pt x="5198" y="23733"/>
                  </a:lnTo>
                  <a:cubicBezTo>
                    <a:pt x="4104" y="25162"/>
                    <a:pt x="3161" y="26712"/>
                    <a:pt x="2432" y="28353"/>
                  </a:cubicBezTo>
                  <a:cubicBezTo>
                    <a:pt x="1702" y="29903"/>
                    <a:pt x="1125" y="31545"/>
                    <a:pt x="730" y="33216"/>
                  </a:cubicBezTo>
                  <a:lnTo>
                    <a:pt x="487" y="34432"/>
                  </a:lnTo>
                  <a:lnTo>
                    <a:pt x="304" y="35648"/>
                  </a:lnTo>
                  <a:cubicBezTo>
                    <a:pt x="213" y="36469"/>
                    <a:pt x="183" y="37259"/>
                    <a:pt x="213" y="38080"/>
                  </a:cubicBezTo>
                  <a:cubicBezTo>
                    <a:pt x="243" y="39660"/>
                    <a:pt x="274" y="41210"/>
                    <a:pt x="335" y="42700"/>
                  </a:cubicBezTo>
                  <a:cubicBezTo>
                    <a:pt x="487" y="48657"/>
                    <a:pt x="638" y="53855"/>
                    <a:pt x="760" y="58171"/>
                  </a:cubicBezTo>
                  <a:cubicBezTo>
                    <a:pt x="882" y="62457"/>
                    <a:pt x="973" y="65831"/>
                    <a:pt x="1034" y="68111"/>
                  </a:cubicBezTo>
                  <a:cubicBezTo>
                    <a:pt x="1064" y="69266"/>
                    <a:pt x="1094" y="70147"/>
                    <a:pt x="1125" y="70755"/>
                  </a:cubicBezTo>
                  <a:cubicBezTo>
                    <a:pt x="1094" y="70147"/>
                    <a:pt x="1094" y="69266"/>
                    <a:pt x="1064" y="68111"/>
                  </a:cubicBezTo>
                  <a:cubicBezTo>
                    <a:pt x="1003" y="65831"/>
                    <a:pt x="942" y="62457"/>
                    <a:pt x="821" y="58171"/>
                  </a:cubicBezTo>
                  <a:lnTo>
                    <a:pt x="456" y="42700"/>
                  </a:lnTo>
                  <a:cubicBezTo>
                    <a:pt x="456" y="39721"/>
                    <a:pt x="0" y="36499"/>
                    <a:pt x="882" y="33247"/>
                  </a:cubicBezTo>
                  <a:cubicBezTo>
                    <a:pt x="1246" y="31575"/>
                    <a:pt x="1824" y="29964"/>
                    <a:pt x="2553" y="28414"/>
                  </a:cubicBezTo>
                  <a:cubicBezTo>
                    <a:pt x="3313" y="26803"/>
                    <a:pt x="4225" y="25253"/>
                    <a:pt x="5319" y="23824"/>
                  </a:cubicBezTo>
                  <a:lnTo>
                    <a:pt x="5319" y="23855"/>
                  </a:lnTo>
                  <a:lnTo>
                    <a:pt x="24104" y="12061"/>
                  </a:lnTo>
                  <a:lnTo>
                    <a:pt x="29180" y="8870"/>
                  </a:lnTo>
                  <a:cubicBezTo>
                    <a:pt x="30882" y="7714"/>
                    <a:pt x="32676" y="6742"/>
                    <a:pt x="34530" y="5891"/>
                  </a:cubicBezTo>
                  <a:cubicBezTo>
                    <a:pt x="36414" y="4979"/>
                    <a:pt x="38390" y="4189"/>
                    <a:pt x="40366" y="3520"/>
                  </a:cubicBezTo>
                  <a:cubicBezTo>
                    <a:pt x="41369" y="3155"/>
                    <a:pt x="42402" y="2821"/>
                    <a:pt x="43405" y="2578"/>
                  </a:cubicBezTo>
                  <a:cubicBezTo>
                    <a:pt x="44439" y="2304"/>
                    <a:pt x="45472" y="2031"/>
                    <a:pt x="46536" y="1818"/>
                  </a:cubicBezTo>
                  <a:cubicBezTo>
                    <a:pt x="50487" y="967"/>
                    <a:pt x="54530" y="450"/>
                    <a:pt x="58603" y="298"/>
                  </a:cubicBezTo>
                  <a:cubicBezTo>
                    <a:pt x="60473" y="210"/>
                    <a:pt x="62344" y="165"/>
                    <a:pt x="64218" y="165"/>
                  </a:cubicBezTo>
                  <a:cubicBezTo>
                    <a:pt x="66203" y="165"/>
                    <a:pt x="68192" y="216"/>
                    <a:pt x="70189" y="322"/>
                  </a:cubicBezTo>
                  <a:lnTo>
                    <a:pt x="70189" y="322"/>
                  </a:lnTo>
                  <a:cubicBezTo>
                    <a:pt x="68405" y="8334"/>
                    <a:pt x="66711" y="15863"/>
                    <a:pt x="65169" y="22791"/>
                  </a:cubicBezTo>
                  <a:lnTo>
                    <a:pt x="65169" y="22760"/>
                  </a:lnTo>
                  <a:cubicBezTo>
                    <a:pt x="64226" y="24310"/>
                    <a:pt x="63466" y="25952"/>
                    <a:pt x="62889" y="27654"/>
                  </a:cubicBezTo>
                  <a:cubicBezTo>
                    <a:pt x="62311" y="29295"/>
                    <a:pt x="62068" y="30998"/>
                    <a:pt x="62129" y="32730"/>
                  </a:cubicBezTo>
                  <a:cubicBezTo>
                    <a:pt x="62281" y="34402"/>
                    <a:pt x="62311" y="36013"/>
                    <a:pt x="62372" y="37624"/>
                  </a:cubicBezTo>
                  <a:cubicBezTo>
                    <a:pt x="62403" y="39204"/>
                    <a:pt x="62433" y="40724"/>
                    <a:pt x="62463" y="42213"/>
                  </a:cubicBezTo>
                  <a:cubicBezTo>
                    <a:pt x="62555" y="48171"/>
                    <a:pt x="62615" y="53399"/>
                    <a:pt x="62615" y="57685"/>
                  </a:cubicBezTo>
                  <a:cubicBezTo>
                    <a:pt x="62646" y="61971"/>
                    <a:pt x="62676" y="65314"/>
                    <a:pt x="62676" y="67624"/>
                  </a:cubicBezTo>
                  <a:cubicBezTo>
                    <a:pt x="62676" y="65314"/>
                    <a:pt x="62707" y="61971"/>
                    <a:pt x="62676" y="57685"/>
                  </a:cubicBezTo>
                  <a:cubicBezTo>
                    <a:pt x="62676" y="53399"/>
                    <a:pt x="62646" y="48171"/>
                    <a:pt x="62555" y="42213"/>
                  </a:cubicBezTo>
                  <a:cubicBezTo>
                    <a:pt x="62524" y="40724"/>
                    <a:pt x="62524" y="39204"/>
                    <a:pt x="62463" y="37624"/>
                  </a:cubicBezTo>
                  <a:cubicBezTo>
                    <a:pt x="62433" y="36013"/>
                    <a:pt x="62372" y="34402"/>
                    <a:pt x="62251" y="32730"/>
                  </a:cubicBezTo>
                  <a:cubicBezTo>
                    <a:pt x="62190" y="31028"/>
                    <a:pt x="62433" y="29326"/>
                    <a:pt x="63010" y="27715"/>
                  </a:cubicBezTo>
                  <a:cubicBezTo>
                    <a:pt x="63588" y="26013"/>
                    <a:pt x="64348" y="24371"/>
                    <a:pt x="65290" y="22851"/>
                  </a:cubicBezTo>
                  <a:lnTo>
                    <a:pt x="70336" y="298"/>
                  </a:lnTo>
                  <a:lnTo>
                    <a:pt x="70366" y="176"/>
                  </a:lnTo>
                  <a:lnTo>
                    <a:pt x="70245" y="176"/>
                  </a:lnTo>
                  <a:cubicBezTo>
                    <a:pt x="68161" y="62"/>
                    <a:pt x="66069" y="1"/>
                    <a:pt x="63977" y="1"/>
                  </a:cubicBezTo>
                  <a:close/>
                  <a:moveTo>
                    <a:pt x="1125" y="70755"/>
                  </a:moveTo>
                  <a:lnTo>
                    <a:pt x="1125" y="71424"/>
                  </a:lnTo>
                  <a:cubicBezTo>
                    <a:pt x="1155" y="71576"/>
                    <a:pt x="1155" y="71636"/>
                    <a:pt x="1155" y="71636"/>
                  </a:cubicBezTo>
                  <a:lnTo>
                    <a:pt x="1155" y="71424"/>
                  </a:lnTo>
                  <a:lnTo>
                    <a:pt x="1125" y="70755"/>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3"/>
            <p:cNvSpPr/>
            <p:nvPr/>
          </p:nvSpPr>
          <p:spPr>
            <a:xfrm>
              <a:off x="4967283" y="3454807"/>
              <a:ext cx="674271" cy="512706"/>
            </a:xfrm>
            <a:custGeom>
              <a:avLst/>
              <a:gdLst/>
              <a:ahLst/>
              <a:cxnLst/>
              <a:rect l="l" t="t" r="r" b="b"/>
              <a:pathLst>
                <a:path w="52038" h="39577" extrusionOk="0">
                  <a:moveTo>
                    <a:pt x="35229" y="1"/>
                  </a:moveTo>
                  <a:lnTo>
                    <a:pt x="10001" y="457"/>
                  </a:lnTo>
                  <a:lnTo>
                    <a:pt x="2523" y="579"/>
                  </a:lnTo>
                  <a:lnTo>
                    <a:pt x="517" y="639"/>
                  </a:lnTo>
                  <a:lnTo>
                    <a:pt x="0" y="670"/>
                  </a:lnTo>
                  <a:lnTo>
                    <a:pt x="2523" y="670"/>
                  </a:lnTo>
                  <a:lnTo>
                    <a:pt x="10001" y="579"/>
                  </a:lnTo>
                  <a:lnTo>
                    <a:pt x="35163" y="184"/>
                  </a:lnTo>
                  <a:lnTo>
                    <a:pt x="35163" y="184"/>
                  </a:lnTo>
                  <a:lnTo>
                    <a:pt x="38664" y="4500"/>
                  </a:lnTo>
                  <a:lnTo>
                    <a:pt x="48786" y="16840"/>
                  </a:lnTo>
                  <a:lnTo>
                    <a:pt x="49910" y="18269"/>
                  </a:lnTo>
                  <a:cubicBezTo>
                    <a:pt x="50275" y="18725"/>
                    <a:pt x="50579" y="19211"/>
                    <a:pt x="50852" y="19728"/>
                  </a:cubicBezTo>
                  <a:cubicBezTo>
                    <a:pt x="51339" y="20731"/>
                    <a:pt x="51582" y="21855"/>
                    <a:pt x="51612" y="22980"/>
                  </a:cubicBezTo>
                  <a:cubicBezTo>
                    <a:pt x="51704" y="25169"/>
                    <a:pt x="50548" y="26992"/>
                    <a:pt x="49880" y="28694"/>
                  </a:cubicBezTo>
                  <a:lnTo>
                    <a:pt x="46475" y="36780"/>
                  </a:lnTo>
                  <a:cubicBezTo>
                    <a:pt x="46080" y="37752"/>
                    <a:pt x="45746" y="38482"/>
                    <a:pt x="45533" y="38999"/>
                  </a:cubicBezTo>
                  <a:cubicBezTo>
                    <a:pt x="45442" y="39242"/>
                    <a:pt x="45351" y="39454"/>
                    <a:pt x="45320" y="39576"/>
                  </a:cubicBezTo>
                  <a:lnTo>
                    <a:pt x="45594" y="38999"/>
                  </a:lnTo>
                  <a:lnTo>
                    <a:pt x="46536" y="36810"/>
                  </a:lnTo>
                  <a:lnTo>
                    <a:pt x="50032" y="28755"/>
                  </a:lnTo>
                  <a:lnTo>
                    <a:pt x="51156" y="26080"/>
                  </a:lnTo>
                  <a:cubicBezTo>
                    <a:pt x="52038" y="24013"/>
                    <a:pt x="51977" y="21703"/>
                    <a:pt x="51035" y="19667"/>
                  </a:cubicBezTo>
                  <a:cubicBezTo>
                    <a:pt x="50761" y="19150"/>
                    <a:pt x="50457" y="18633"/>
                    <a:pt x="50093" y="18147"/>
                  </a:cubicBezTo>
                  <a:lnTo>
                    <a:pt x="48938" y="16749"/>
                  </a:lnTo>
                  <a:cubicBezTo>
                    <a:pt x="45837" y="12950"/>
                    <a:pt x="42433" y="8785"/>
                    <a:pt x="38846" y="4378"/>
                  </a:cubicBezTo>
                  <a:lnTo>
                    <a:pt x="35320" y="62"/>
                  </a:lnTo>
                  <a:lnTo>
                    <a:pt x="3529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3"/>
            <p:cNvSpPr/>
            <p:nvPr/>
          </p:nvSpPr>
          <p:spPr>
            <a:xfrm>
              <a:off x="4662094" y="3839934"/>
              <a:ext cx="165425" cy="58296"/>
            </a:xfrm>
            <a:custGeom>
              <a:avLst/>
              <a:gdLst/>
              <a:ahLst/>
              <a:cxnLst/>
              <a:rect l="l" t="t" r="r" b="b"/>
              <a:pathLst>
                <a:path w="12767" h="4500" extrusionOk="0">
                  <a:moveTo>
                    <a:pt x="11476" y="4247"/>
                  </a:moveTo>
                  <a:cubicBezTo>
                    <a:pt x="11301" y="4315"/>
                    <a:pt x="11116" y="4359"/>
                    <a:pt x="10943" y="4378"/>
                  </a:cubicBezTo>
                  <a:cubicBezTo>
                    <a:pt x="10822" y="4408"/>
                    <a:pt x="10730" y="4439"/>
                    <a:pt x="10639" y="4469"/>
                  </a:cubicBezTo>
                  <a:cubicBezTo>
                    <a:pt x="10639" y="4469"/>
                    <a:pt x="10730" y="4469"/>
                    <a:pt x="10913" y="4439"/>
                  </a:cubicBezTo>
                  <a:cubicBezTo>
                    <a:pt x="11114" y="4398"/>
                    <a:pt x="11301" y="4332"/>
                    <a:pt x="11476" y="4247"/>
                  </a:cubicBezTo>
                  <a:close/>
                  <a:moveTo>
                    <a:pt x="2220" y="1"/>
                  </a:moveTo>
                  <a:cubicBezTo>
                    <a:pt x="1125" y="1"/>
                    <a:pt x="183" y="822"/>
                    <a:pt x="62" y="1946"/>
                  </a:cubicBezTo>
                  <a:cubicBezTo>
                    <a:pt x="1" y="2433"/>
                    <a:pt x="92" y="2949"/>
                    <a:pt x="335" y="3405"/>
                  </a:cubicBezTo>
                  <a:cubicBezTo>
                    <a:pt x="578" y="3831"/>
                    <a:pt x="943" y="4135"/>
                    <a:pt x="1399" y="4347"/>
                  </a:cubicBezTo>
                  <a:cubicBezTo>
                    <a:pt x="1612" y="4408"/>
                    <a:pt x="1825" y="4469"/>
                    <a:pt x="2068" y="4499"/>
                  </a:cubicBezTo>
                  <a:lnTo>
                    <a:pt x="6201" y="4499"/>
                  </a:lnTo>
                  <a:lnTo>
                    <a:pt x="9423" y="4469"/>
                  </a:lnTo>
                  <a:lnTo>
                    <a:pt x="10305" y="4469"/>
                  </a:lnTo>
                  <a:cubicBezTo>
                    <a:pt x="10426" y="4469"/>
                    <a:pt x="10518" y="4439"/>
                    <a:pt x="10609" y="4439"/>
                  </a:cubicBezTo>
                  <a:cubicBezTo>
                    <a:pt x="10518" y="4408"/>
                    <a:pt x="10426" y="4408"/>
                    <a:pt x="10305" y="4408"/>
                  </a:cubicBezTo>
                  <a:lnTo>
                    <a:pt x="9423" y="4408"/>
                  </a:lnTo>
                  <a:lnTo>
                    <a:pt x="6201" y="4378"/>
                  </a:lnTo>
                  <a:lnTo>
                    <a:pt x="2736" y="4378"/>
                  </a:lnTo>
                  <a:cubicBezTo>
                    <a:pt x="2663" y="4383"/>
                    <a:pt x="2589" y="4386"/>
                    <a:pt x="2515" y="4386"/>
                  </a:cubicBezTo>
                  <a:cubicBezTo>
                    <a:pt x="2156" y="4386"/>
                    <a:pt x="1787" y="4327"/>
                    <a:pt x="1460" y="4226"/>
                  </a:cubicBezTo>
                  <a:cubicBezTo>
                    <a:pt x="1065" y="4043"/>
                    <a:pt x="700" y="3740"/>
                    <a:pt x="487" y="3344"/>
                  </a:cubicBezTo>
                  <a:cubicBezTo>
                    <a:pt x="274" y="2949"/>
                    <a:pt x="183" y="2463"/>
                    <a:pt x="244" y="2007"/>
                  </a:cubicBezTo>
                  <a:cubicBezTo>
                    <a:pt x="305" y="1521"/>
                    <a:pt x="517" y="1095"/>
                    <a:pt x="882" y="761"/>
                  </a:cubicBezTo>
                  <a:cubicBezTo>
                    <a:pt x="1247" y="426"/>
                    <a:pt x="1733" y="244"/>
                    <a:pt x="2220" y="244"/>
                  </a:cubicBezTo>
                  <a:lnTo>
                    <a:pt x="10670" y="244"/>
                  </a:lnTo>
                  <a:cubicBezTo>
                    <a:pt x="11399" y="244"/>
                    <a:pt x="12068" y="670"/>
                    <a:pt x="12402" y="1308"/>
                  </a:cubicBezTo>
                  <a:cubicBezTo>
                    <a:pt x="12554" y="1581"/>
                    <a:pt x="12645" y="1885"/>
                    <a:pt x="12645" y="2220"/>
                  </a:cubicBezTo>
                  <a:cubicBezTo>
                    <a:pt x="12645" y="2493"/>
                    <a:pt x="12615" y="2767"/>
                    <a:pt x="12524" y="3040"/>
                  </a:cubicBezTo>
                  <a:cubicBezTo>
                    <a:pt x="12402" y="3496"/>
                    <a:pt x="12098" y="3861"/>
                    <a:pt x="11734" y="4104"/>
                  </a:cubicBezTo>
                  <a:cubicBezTo>
                    <a:pt x="11651" y="4156"/>
                    <a:pt x="11565" y="4204"/>
                    <a:pt x="11476" y="4247"/>
                  </a:cubicBezTo>
                  <a:lnTo>
                    <a:pt x="11476" y="4247"/>
                  </a:lnTo>
                  <a:cubicBezTo>
                    <a:pt x="11577" y="4208"/>
                    <a:pt x="11674" y="4160"/>
                    <a:pt x="11764" y="4104"/>
                  </a:cubicBezTo>
                  <a:cubicBezTo>
                    <a:pt x="12159" y="3831"/>
                    <a:pt x="12493" y="3466"/>
                    <a:pt x="12645" y="3010"/>
                  </a:cubicBezTo>
                  <a:cubicBezTo>
                    <a:pt x="12737" y="2736"/>
                    <a:pt x="12767" y="2433"/>
                    <a:pt x="12767" y="2129"/>
                  </a:cubicBezTo>
                  <a:cubicBezTo>
                    <a:pt x="12767" y="1794"/>
                    <a:pt x="12676" y="1460"/>
                    <a:pt x="12524" y="1156"/>
                  </a:cubicBezTo>
                  <a:cubicBezTo>
                    <a:pt x="12159" y="457"/>
                    <a:pt x="11460" y="1"/>
                    <a:pt x="10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3"/>
            <p:cNvSpPr/>
            <p:nvPr/>
          </p:nvSpPr>
          <p:spPr>
            <a:xfrm>
              <a:off x="5390600" y="3839934"/>
              <a:ext cx="165438" cy="58296"/>
            </a:xfrm>
            <a:custGeom>
              <a:avLst/>
              <a:gdLst/>
              <a:ahLst/>
              <a:cxnLst/>
              <a:rect l="l" t="t" r="r" b="b"/>
              <a:pathLst>
                <a:path w="12768" h="4500" extrusionOk="0">
                  <a:moveTo>
                    <a:pt x="11476" y="4247"/>
                  </a:moveTo>
                  <a:cubicBezTo>
                    <a:pt x="11301" y="4315"/>
                    <a:pt x="11116" y="4359"/>
                    <a:pt x="10943" y="4378"/>
                  </a:cubicBezTo>
                  <a:cubicBezTo>
                    <a:pt x="10822" y="4408"/>
                    <a:pt x="10731" y="4439"/>
                    <a:pt x="10639" y="4469"/>
                  </a:cubicBezTo>
                  <a:cubicBezTo>
                    <a:pt x="10639" y="4469"/>
                    <a:pt x="10731" y="4469"/>
                    <a:pt x="10913" y="4439"/>
                  </a:cubicBezTo>
                  <a:cubicBezTo>
                    <a:pt x="11114" y="4398"/>
                    <a:pt x="11301" y="4332"/>
                    <a:pt x="11476" y="4247"/>
                  </a:cubicBezTo>
                  <a:close/>
                  <a:moveTo>
                    <a:pt x="2220" y="1"/>
                  </a:moveTo>
                  <a:cubicBezTo>
                    <a:pt x="1125" y="1"/>
                    <a:pt x="183" y="822"/>
                    <a:pt x="62" y="1946"/>
                  </a:cubicBezTo>
                  <a:cubicBezTo>
                    <a:pt x="1" y="2433"/>
                    <a:pt x="92" y="2949"/>
                    <a:pt x="335" y="3405"/>
                  </a:cubicBezTo>
                  <a:cubicBezTo>
                    <a:pt x="578" y="3831"/>
                    <a:pt x="943" y="4135"/>
                    <a:pt x="1399" y="4347"/>
                  </a:cubicBezTo>
                  <a:cubicBezTo>
                    <a:pt x="1612" y="4408"/>
                    <a:pt x="1825" y="4469"/>
                    <a:pt x="2068" y="4499"/>
                  </a:cubicBezTo>
                  <a:lnTo>
                    <a:pt x="6202" y="4499"/>
                  </a:lnTo>
                  <a:lnTo>
                    <a:pt x="9423" y="4469"/>
                  </a:lnTo>
                  <a:lnTo>
                    <a:pt x="10305" y="4469"/>
                  </a:lnTo>
                  <a:cubicBezTo>
                    <a:pt x="10427" y="4469"/>
                    <a:pt x="10518" y="4439"/>
                    <a:pt x="10609" y="4439"/>
                  </a:cubicBezTo>
                  <a:cubicBezTo>
                    <a:pt x="10518" y="4408"/>
                    <a:pt x="10427" y="4408"/>
                    <a:pt x="10305" y="4408"/>
                  </a:cubicBezTo>
                  <a:lnTo>
                    <a:pt x="9423" y="4408"/>
                  </a:lnTo>
                  <a:lnTo>
                    <a:pt x="6202" y="4378"/>
                  </a:lnTo>
                  <a:lnTo>
                    <a:pt x="2736" y="4378"/>
                  </a:lnTo>
                  <a:cubicBezTo>
                    <a:pt x="2663" y="4383"/>
                    <a:pt x="2590" y="4386"/>
                    <a:pt x="2515" y="4386"/>
                  </a:cubicBezTo>
                  <a:cubicBezTo>
                    <a:pt x="2156" y="4386"/>
                    <a:pt x="1787" y="4327"/>
                    <a:pt x="1460" y="4226"/>
                  </a:cubicBezTo>
                  <a:cubicBezTo>
                    <a:pt x="1065" y="4043"/>
                    <a:pt x="700" y="3740"/>
                    <a:pt x="487" y="3344"/>
                  </a:cubicBezTo>
                  <a:cubicBezTo>
                    <a:pt x="274" y="2949"/>
                    <a:pt x="183" y="2463"/>
                    <a:pt x="244" y="2007"/>
                  </a:cubicBezTo>
                  <a:cubicBezTo>
                    <a:pt x="305" y="1521"/>
                    <a:pt x="518" y="1095"/>
                    <a:pt x="882" y="761"/>
                  </a:cubicBezTo>
                  <a:cubicBezTo>
                    <a:pt x="1247" y="426"/>
                    <a:pt x="1733" y="244"/>
                    <a:pt x="2220" y="244"/>
                  </a:cubicBezTo>
                  <a:lnTo>
                    <a:pt x="10639" y="244"/>
                  </a:lnTo>
                  <a:cubicBezTo>
                    <a:pt x="11399" y="244"/>
                    <a:pt x="12068" y="670"/>
                    <a:pt x="12402" y="1308"/>
                  </a:cubicBezTo>
                  <a:cubicBezTo>
                    <a:pt x="12554" y="1581"/>
                    <a:pt x="12645" y="1885"/>
                    <a:pt x="12645" y="2220"/>
                  </a:cubicBezTo>
                  <a:cubicBezTo>
                    <a:pt x="12645" y="2493"/>
                    <a:pt x="12615" y="2767"/>
                    <a:pt x="12524" y="3040"/>
                  </a:cubicBezTo>
                  <a:cubicBezTo>
                    <a:pt x="12402" y="3496"/>
                    <a:pt x="12098" y="3861"/>
                    <a:pt x="11734" y="4104"/>
                  </a:cubicBezTo>
                  <a:cubicBezTo>
                    <a:pt x="11651" y="4156"/>
                    <a:pt x="11565" y="4204"/>
                    <a:pt x="11476" y="4247"/>
                  </a:cubicBezTo>
                  <a:lnTo>
                    <a:pt x="11476" y="4247"/>
                  </a:lnTo>
                  <a:cubicBezTo>
                    <a:pt x="11577" y="4208"/>
                    <a:pt x="11675" y="4160"/>
                    <a:pt x="11764" y="4104"/>
                  </a:cubicBezTo>
                  <a:cubicBezTo>
                    <a:pt x="12159" y="3831"/>
                    <a:pt x="12493" y="3466"/>
                    <a:pt x="12645" y="3010"/>
                  </a:cubicBezTo>
                  <a:cubicBezTo>
                    <a:pt x="12737" y="2736"/>
                    <a:pt x="12767" y="2433"/>
                    <a:pt x="12767" y="2129"/>
                  </a:cubicBezTo>
                  <a:cubicBezTo>
                    <a:pt x="12767" y="1794"/>
                    <a:pt x="12676" y="1460"/>
                    <a:pt x="12524" y="1156"/>
                  </a:cubicBezTo>
                  <a:cubicBezTo>
                    <a:pt x="12159" y="457"/>
                    <a:pt x="11460" y="1"/>
                    <a:pt x="106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3"/>
            <p:cNvSpPr/>
            <p:nvPr/>
          </p:nvSpPr>
          <p:spPr>
            <a:xfrm>
              <a:off x="5965144" y="3778901"/>
              <a:ext cx="240642" cy="205163"/>
            </a:xfrm>
            <a:custGeom>
              <a:avLst/>
              <a:gdLst/>
              <a:ahLst/>
              <a:cxnLst/>
              <a:rect l="l" t="t" r="r" b="b"/>
              <a:pathLst>
                <a:path w="18572" h="15837" extrusionOk="0">
                  <a:moveTo>
                    <a:pt x="4316" y="1"/>
                  </a:moveTo>
                  <a:cubicBezTo>
                    <a:pt x="2766" y="1"/>
                    <a:pt x="1338" y="852"/>
                    <a:pt x="638" y="2219"/>
                  </a:cubicBezTo>
                  <a:cubicBezTo>
                    <a:pt x="31" y="3344"/>
                    <a:pt x="0" y="4681"/>
                    <a:pt x="517" y="5837"/>
                  </a:cubicBezTo>
                  <a:lnTo>
                    <a:pt x="4924" y="15837"/>
                  </a:lnTo>
                  <a:lnTo>
                    <a:pt x="16171" y="15745"/>
                  </a:lnTo>
                  <a:cubicBezTo>
                    <a:pt x="16171" y="15745"/>
                    <a:pt x="18572" y="3040"/>
                    <a:pt x="155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3"/>
            <p:cNvSpPr/>
            <p:nvPr/>
          </p:nvSpPr>
          <p:spPr>
            <a:xfrm>
              <a:off x="4143090" y="3448796"/>
              <a:ext cx="1419029" cy="311987"/>
            </a:xfrm>
            <a:custGeom>
              <a:avLst/>
              <a:gdLst/>
              <a:ahLst/>
              <a:cxnLst/>
              <a:rect l="l" t="t" r="r" b="b"/>
              <a:pathLst>
                <a:path w="109516" h="24083" extrusionOk="0">
                  <a:moveTo>
                    <a:pt x="53541" y="0"/>
                  </a:moveTo>
                  <a:cubicBezTo>
                    <a:pt x="48978" y="0"/>
                    <a:pt x="36924" y="574"/>
                    <a:pt x="26992" y="6119"/>
                  </a:cubicBezTo>
                  <a:cubicBezTo>
                    <a:pt x="13800" y="13535"/>
                    <a:pt x="0" y="24082"/>
                    <a:pt x="0" y="24082"/>
                  </a:cubicBezTo>
                  <a:lnTo>
                    <a:pt x="58026" y="22988"/>
                  </a:lnTo>
                  <a:lnTo>
                    <a:pt x="95807" y="22319"/>
                  </a:lnTo>
                  <a:lnTo>
                    <a:pt x="108239" y="15116"/>
                  </a:lnTo>
                  <a:cubicBezTo>
                    <a:pt x="109242" y="14538"/>
                    <a:pt x="109516" y="13201"/>
                    <a:pt x="108817" y="12289"/>
                  </a:cubicBezTo>
                  <a:lnTo>
                    <a:pt x="101066" y="2076"/>
                  </a:lnTo>
                  <a:cubicBezTo>
                    <a:pt x="100245" y="1012"/>
                    <a:pt x="98999" y="404"/>
                    <a:pt x="97662" y="374"/>
                  </a:cubicBezTo>
                  <a:lnTo>
                    <a:pt x="55412" y="39"/>
                  </a:lnTo>
                  <a:cubicBezTo>
                    <a:pt x="55412" y="39"/>
                    <a:pt x="54731" y="0"/>
                    <a:pt x="5354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3"/>
            <p:cNvSpPr/>
            <p:nvPr/>
          </p:nvSpPr>
          <p:spPr>
            <a:xfrm>
              <a:off x="4007628" y="3463086"/>
              <a:ext cx="517915" cy="289031"/>
            </a:xfrm>
            <a:custGeom>
              <a:avLst/>
              <a:gdLst/>
              <a:ahLst/>
              <a:cxnLst/>
              <a:rect l="l" t="t" r="r" b="b"/>
              <a:pathLst>
                <a:path w="39971" h="22311" extrusionOk="0">
                  <a:moveTo>
                    <a:pt x="37052" y="0"/>
                  </a:moveTo>
                  <a:cubicBezTo>
                    <a:pt x="24074" y="6110"/>
                    <a:pt x="11976" y="12584"/>
                    <a:pt x="0" y="19241"/>
                  </a:cubicBezTo>
                  <a:lnTo>
                    <a:pt x="6778" y="22311"/>
                  </a:lnTo>
                  <a:cubicBezTo>
                    <a:pt x="6778" y="22311"/>
                    <a:pt x="36171" y="3769"/>
                    <a:pt x="38056" y="2554"/>
                  </a:cubicBezTo>
                  <a:cubicBezTo>
                    <a:pt x="39970" y="1307"/>
                    <a:pt x="37052" y="0"/>
                    <a:pt x="3705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33"/>
            <p:cNvSpPr/>
            <p:nvPr/>
          </p:nvSpPr>
          <p:spPr>
            <a:xfrm>
              <a:off x="3193268" y="3758029"/>
              <a:ext cx="914524" cy="164213"/>
            </a:xfrm>
            <a:custGeom>
              <a:avLst/>
              <a:gdLst/>
              <a:ahLst/>
              <a:cxnLst/>
              <a:rect l="l" t="t" r="r" b="b"/>
              <a:pathLst>
                <a:path w="70580" h="12676" extrusionOk="0">
                  <a:moveTo>
                    <a:pt x="70397" y="1"/>
                  </a:moveTo>
                  <a:lnTo>
                    <a:pt x="69850" y="122"/>
                  </a:lnTo>
                  <a:lnTo>
                    <a:pt x="67783" y="487"/>
                  </a:lnTo>
                  <a:cubicBezTo>
                    <a:pt x="65990" y="821"/>
                    <a:pt x="63406" y="1308"/>
                    <a:pt x="60154" y="1855"/>
                  </a:cubicBezTo>
                  <a:cubicBezTo>
                    <a:pt x="53710" y="2919"/>
                    <a:pt x="44774" y="4195"/>
                    <a:pt x="34834" y="5046"/>
                  </a:cubicBezTo>
                  <a:cubicBezTo>
                    <a:pt x="32342" y="5259"/>
                    <a:pt x="29910" y="5441"/>
                    <a:pt x="27570" y="5593"/>
                  </a:cubicBezTo>
                  <a:cubicBezTo>
                    <a:pt x="25229" y="5745"/>
                    <a:pt x="22950" y="5897"/>
                    <a:pt x="20791" y="6110"/>
                  </a:cubicBezTo>
                  <a:cubicBezTo>
                    <a:pt x="16506" y="6475"/>
                    <a:pt x="12645" y="7113"/>
                    <a:pt x="9484" y="8086"/>
                  </a:cubicBezTo>
                  <a:cubicBezTo>
                    <a:pt x="6992" y="8785"/>
                    <a:pt x="4621" y="9818"/>
                    <a:pt x="2372" y="11125"/>
                  </a:cubicBezTo>
                  <a:cubicBezTo>
                    <a:pt x="1581" y="11581"/>
                    <a:pt x="1004" y="12007"/>
                    <a:pt x="609" y="12250"/>
                  </a:cubicBezTo>
                  <a:lnTo>
                    <a:pt x="153" y="12584"/>
                  </a:lnTo>
                  <a:lnTo>
                    <a:pt x="153" y="12584"/>
                  </a:lnTo>
                  <a:lnTo>
                    <a:pt x="639" y="12311"/>
                  </a:lnTo>
                  <a:cubicBezTo>
                    <a:pt x="1034" y="12037"/>
                    <a:pt x="1612" y="11642"/>
                    <a:pt x="2432" y="11217"/>
                  </a:cubicBezTo>
                  <a:cubicBezTo>
                    <a:pt x="4651" y="9940"/>
                    <a:pt x="7053" y="8937"/>
                    <a:pt x="9545" y="8238"/>
                  </a:cubicBezTo>
                  <a:cubicBezTo>
                    <a:pt x="12676" y="7326"/>
                    <a:pt x="16536" y="6688"/>
                    <a:pt x="20822" y="6323"/>
                  </a:cubicBezTo>
                  <a:cubicBezTo>
                    <a:pt x="22980" y="6110"/>
                    <a:pt x="25260" y="5989"/>
                    <a:pt x="27600" y="5806"/>
                  </a:cubicBezTo>
                  <a:cubicBezTo>
                    <a:pt x="29910" y="5654"/>
                    <a:pt x="32372" y="5502"/>
                    <a:pt x="34865" y="5259"/>
                  </a:cubicBezTo>
                  <a:cubicBezTo>
                    <a:pt x="44804" y="4408"/>
                    <a:pt x="53740" y="3131"/>
                    <a:pt x="60215" y="2007"/>
                  </a:cubicBezTo>
                  <a:cubicBezTo>
                    <a:pt x="63406" y="1460"/>
                    <a:pt x="66020" y="943"/>
                    <a:pt x="67814" y="608"/>
                  </a:cubicBezTo>
                  <a:lnTo>
                    <a:pt x="69881" y="183"/>
                  </a:lnTo>
                  <a:lnTo>
                    <a:pt x="70397" y="61"/>
                  </a:lnTo>
                  <a:lnTo>
                    <a:pt x="70580" y="1"/>
                  </a:lnTo>
                  <a:close/>
                  <a:moveTo>
                    <a:pt x="153" y="12584"/>
                  </a:moveTo>
                  <a:lnTo>
                    <a:pt x="153" y="12584"/>
                  </a:lnTo>
                  <a:cubicBezTo>
                    <a:pt x="92" y="12615"/>
                    <a:pt x="31" y="12645"/>
                    <a:pt x="1" y="12676"/>
                  </a:cubicBezTo>
                  <a:lnTo>
                    <a:pt x="153" y="1258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3"/>
            <p:cNvSpPr/>
            <p:nvPr/>
          </p:nvSpPr>
          <p:spPr>
            <a:xfrm>
              <a:off x="6000978" y="4093536"/>
              <a:ext cx="224109" cy="2371"/>
            </a:xfrm>
            <a:custGeom>
              <a:avLst/>
              <a:gdLst/>
              <a:ahLst/>
              <a:cxnLst/>
              <a:rect l="l" t="t" r="r" b="b"/>
              <a:pathLst>
                <a:path w="17296" h="183" extrusionOk="0">
                  <a:moveTo>
                    <a:pt x="8633" y="1"/>
                  </a:moveTo>
                  <a:cubicBezTo>
                    <a:pt x="3860" y="1"/>
                    <a:pt x="0" y="31"/>
                    <a:pt x="0" y="92"/>
                  </a:cubicBezTo>
                  <a:cubicBezTo>
                    <a:pt x="0" y="153"/>
                    <a:pt x="3860" y="183"/>
                    <a:pt x="8633" y="183"/>
                  </a:cubicBezTo>
                  <a:cubicBezTo>
                    <a:pt x="13405" y="183"/>
                    <a:pt x="17295" y="153"/>
                    <a:pt x="17295" y="92"/>
                  </a:cubicBezTo>
                  <a:cubicBezTo>
                    <a:pt x="17295" y="31"/>
                    <a:pt x="13405" y="1"/>
                    <a:pt x="863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3"/>
            <p:cNvSpPr/>
            <p:nvPr/>
          </p:nvSpPr>
          <p:spPr>
            <a:xfrm>
              <a:off x="4044642" y="4221523"/>
              <a:ext cx="1263865" cy="2371"/>
            </a:xfrm>
            <a:custGeom>
              <a:avLst/>
              <a:gdLst/>
              <a:ahLst/>
              <a:cxnLst/>
              <a:rect l="l" t="t" r="r" b="b"/>
              <a:pathLst>
                <a:path w="97541" h="183" extrusionOk="0">
                  <a:moveTo>
                    <a:pt x="48755" y="0"/>
                  </a:moveTo>
                  <a:cubicBezTo>
                    <a:pt x="21824" y="0"/>
                    <a:pt x="0" y="31"/>
                    <a:pt x="0" y="91"/>
                  </a:cubicBezTo>
                  <a:cubicBezTo>
                    <a:pt x="0" y="152"/>
                    <a:pt x="21855" y="183"/>
                    <a:pt x="48755" y="183"/>
                  </a:cubicBezTo>
                  <a:cubicBezTo>
                    <a:pt x="75686" y="183"/>
                    <a:pt x="97540" y="152"/>
                    <a:pt x="97540" y="91"/>
                  </a:cubicBezTo>
                  <a:cubicBezTo>
                    <a:pt x="97540" y="31"/>
                    <a:pt x="75716" y="0"/>
                    <a:pt x="487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3"/>
            <p:cNvSpPr/>
            <p:nvPr/>
          </p:nvSpPr>
          <p:spPr>
            <a:xfrm>
              <a:off x="3149168" y="4097863"/>
              <a:ext cx="178823" cy="2384"/>
            </a:xfrm>
            <a:custGeom>
              <a:avLst/>
              <a:gdLst/>
              <a:ahLst/>
              <a:cxnLst/>
              <a:rect l="l" t="t" r="r" b="b"/>
              <a:pathLst>
                <a:path w="13801" h="184" extrusionOk="0">
                  <a:moveTo>
                    <a:pt x="6900" y="1"/>
                  </a:moveTo>
                  <a:cubicBezTo>
                    <a:pt x="3101" y="1"/>
                    <a:pt x="0" y="31"/>
                    <a:pt x="0" y="92"/>
                  </a:cubicBezTo>
                  <a:cubicBezTo>
                    <a:pt x="0" y="153"/>
                    <a:pt x="3101" y="183"/>
                    <a:pt x="6900" y="183"/>
                  </a:cubicBezTo>
                  <a:cubicBezTo>
                    <a:pt x="10700" y="183"/>
                    <a:pt x="13800" y="153"/>
                    <a:pt x="13800" y="92"/>
                  </a:cubicBezTo>
                  <a:cubicBezTo>
                    <a:pt x="13800" y="31"/>
                    <a:pt x="10700" y="1"/>
                    <a:pt x="6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3"/>
            <p:cNvSpPr/>
            <p:nvPr/>
          </p:nvSpPr>
          <p:spPr>
            <a:xfrm>
              <a:off x="5894654" y="3549719"/>
              <a:ext cx="261918" cy="207922"/>
            </a:xfrm>
            <a:custGeom>
              <a:avLst/>
              <a:gdLst/>
              <a:ahLst/>
              <a:cxnLst/>
              <a:rect l="l" t="t" r="r" b="b"/>
              <a:pathLst>
                <a:path w="20214" h="16050" extrusionOk="0">
                  <a:moveTo>
                    <a:pt x="2584" y="0"/>
                  </a:moveTo>
                  <a:cubicBezTo>
                    <a:pt x="2584" y="0"/>
                    <a:pt x="0" y="2918"/>
                    <a:pt x="1034" y="5046"/>
                  </a:cubicBezTo>
                  <a:cubicBezTo>
                    <a:pt x="2037" y="7174"/>
                    <a:pt x="12584" y="14621"/>
                    <a:pt x="12584" y="14621"/>
                  </a:cubicBezTo>
                  <a:lnTo>
                    <a:pt x="20213" y="16049"/>
                  </a:lnTo>
                  <a:lnTo>
                    <a:pt x="25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3"/>
            <p:cNvSpPr/>
            <p:nvPr/>
          </p:nvSpPr>
          <p:spPr>
            <a:xfrm>
              <a:off x="4964925" y="3482377"/>
              <a:ext cx="558873" cy="240607"/>
            </a:xfrm>
            <a:custGeom>
              <a:avLst/>
              <a:gdLst/>
              <a:ahLst/>
              <a:cxnLst/>
              <a:rect l="l" t="t" r="r" b="b"/>
              <a:pathLst>
                <a:path w="43132" h="18573" extrusionOk="0">
                  <a:moveTo>
                    <a:pt x="1702" y="1"/>
                  </a:moveTo>
                  <a:lnTo>
                    <a:pt x="0" y="18572"/>
                  </a:lnTo>
                  <a:lnTo>
                    <a:pt x="0" y="18572"/>
                  </a:lnTo>
                  <a:lnTo>
                    <a:pt x="30730" y="17691"/>
                  </a:lnTo>
                  <a:lnTo>
                    <a:pt x="43132" y="10487"/>
                  </a:lnTo>
                  <a:lnTo>
                    <a:pt x="35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3"/>
            <p:cNvSpPr/>
            <p:nvPr/>
          </p:nvSpPr>
          <p:spPr>
            <a:xfrm>
              <a:off x="4237599" y="3481729"/>
              <a:ext cx="692385" cy="253458"/>
            </a:xfrm>
            <a:custGeom>
              <a:avLst/>
              <a:gdLst/>
              <a:ahLst/>
              <a:cxnLst/>
              <a:rect l="l" t="t" r="r" b="b"/>
              <a:pathLst>
                <a:path w="53436" h="19565" extrusionOk="0">
                  <a:moveTo>
                    <a:pt x="48694" y="0"/>
                  </a:moveTo>
                  <a:cubicBezTo>
                    <a:pt x="47181" y="0"/>
                    <a:pt x="45340" y="20"/>
                    <a:pt x="43223" y="81"/>
                  </a:cubicBezTo>
                  <a:cubicBezTo>
                    <a:pt x="36597" y="294"/>
                    <a:pt x="32919" y="932"/>
                    <a:pt x="25867" y="3516"/>
                  </a:cubicBezTo>
                  <a:cubicBezTo>
                    <a:pt x="18542" y="6160"/>
                    <a:pt x="0" y="19565"/>
                    <a:pt x="0" y="19565"/>
                  </a:cubicBezTo>
                  <a:lnTo>
                    <a:pt x="48542" y="18957"/>
                  </a:lnTo>
                  <a:lnTo>
                    <a:pt x="53436" y="81"/>
                  </a:lnTo>
                  <a:cubicBezTo>
                    <a:pt x="53436" y="81"/>
                    <a:pt x="51720" y="0"/>
                    <a:pt x="4869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3"/>
            <p:cNvSpPr/>
            <p:nvPr/>
          </p:nvSpPr>
          <p:spPr>
            <a:xfrm>
              <a:off x="4202153" y="3654464"/>
              <a:ext cx="202846" cy="123263"/>
            </a:xfrm>
            <a:custGeom>
              <a:avLst/>
              <a:gdLst/>
              <a:ahLst/>
              <a:cxnLst/>
              <a:rect l="l" t="t" r="r" b="b"/>
              <a:pathLst>
                <a:path w="15655" h="9515" extrusionOk="0">
                  <a:moveTo>
                    <a:pt x="9910" y="1"/>
                  </a:moveTo>
                  <a:cubicBezTo>
                    <a:pt x="8511" y="1"/>
                    <a:pt x="7144" y="365"/>
                    <a:pt x="5928" y="1064"/>
                  </a:cubicBezTo>
                  <a:lnTo>
                    <a:pt x="1672" y="3435"/>
                  </a:lnTo>
                  <a:cubicBezTo>
                    <a:pt x="639" y="4013"/>
                    <a:pt x="1" y="5107"/>
                    <a:pt x="1" y="6292"/>
                  </a:cubicBezTo>
                  <a:cubicBezTo>
                    <a:pt x="1" y="8055"/>
                    <a:pt x="1460" y="9514"/>
                    <a:pt x="3253" y="9514"/>
                  </a:cubicBezTo>
                  <a:lnTo>
                    <a:pt x="10852" y="9514"/>
                  </a:lnTo>
                  <a:cubicBezTo>
                    <a:pt x="13496" y="9514"/>
                    <a:pt x="15654" y="7326"/>
                    <a:pt x="15533" y="4651"/>
                  </a:cubicBezTo>
                  <a:cubicBezTo>
                    <a:pt x="15502" y="2736"/>
                    <a:pt x="14256" y="1034"/>
                    <a:pt x="12432" y="426"/>
                  </a:cubicBezTo>
                  <a:cubicBezTo>
                    <a:pt x="11612" y="153"/>
                    <a:pt x="10761" y="1"/>
                    <a:pt x="9910" y="1"/>
                  </a:cubicBezTo>
                  <a:close/>
                </a:path>
              </a:pathLst>
            </a:custGeom>
            <a:solidFill>
              <a:srgbClr val="FB697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3"/>
            <p:cNvSpPr/>
            <p:nvPr/>
          </p:nvSpPr>
          <p:spPr>
            <a:xfrm>
              <a:off x="4202153" y="3653129"/>
              <a:ext cx="203235" cy="125777"/>
            </a:xfrm>
            <a:custGeom>
              <a:avLst/>
              <a:gdLst/>
              <a:ahLst/>
              <a:cxnLst/>
              <a:rect l="l" t="t" r="r" b="b"/>
              <a:pathLst>
                <a:path w="15685" h="9709" extrusionOk="0">
                  <a:moveTo>
                    <a:pt x="9884" y="0"/>
                  </a:moveTo>
                  <a:cubicBezTo>
                    <a:pt x="8718" y="0"/>
                    <a:pt x="7567" y="250"/>
                    <a:pt x="6505" y="742"/>
                  </a:cubicBezTo>
                  <a:cubicBezTo>
                    <a:pt x="5989" y="985"/>
                    <a:pt x="5563" y="1259"/>
                    <a:pt x="5107" y="1502"/>
                  </a:cubicBezTo>
                  <a:lnTo>
                    <a:pt x="3861" y="2231"/>
                  </a:lnTo>
                  <a:lnTo>
                    <a:pt x="1672" y="3477"/>
                  </a:lnTo>
                  <a:cubicBezTo>
                    <a:pt x="1125" y="3781"/>
                    <a:pt x="669" y="4237"/>
                    <a:pt x="365" y="4815"/>
                  </a:cubicBezTo>
                  <a:cubicBezTo>
                    <a:pt x="183" y="5180"/>
                    <a:pt x="61" y="5544"/>
                    <a:pt x="1" y="5939"/>
                  </a:cubicBezTo>
                  <a:cubicBezTo>
                    <a:pt x="1" y="6091"/>
                    <a:pt x="1" y="6243"/>
                    <a:pt x="1" y="6365"/>
                  </a:cubicBezTo>
                  <a:cubicBezTo>
                    <a:pt x="31" y="6365"/>
                    <a:pt x="31" y="6213"/>
                    <a:pt x="61" y="5970"/>
                  </a:cubicBezTo>
                  <a:cubicBezTo>
                    <a:pt x="122" y="5575"/>
                    <a:pt x="244" y="5180"/>
                    <a:pt x="426" y="4845"/>
                  </a:cubicBezTo>
                  <a:cubicBezTo>
                    <a:pt x="730" y="4298"/>
                    <a:pt x="1186" y="3842"/>
                    <a:pt x="1733" y="3569"/>
                  </a:cubicBezTo>
                  <a:lnTo>
                    <a:pt x="3922" y="2353"/>
                  </a:lnTo>
                  <a:lnTo>
                    <a:pt x="5198" y="1654"/>
                  </a:lnTo>
                  <a:cubicBezTo>
                    <a:pt x="5654" y="1411"/>
                    <a:pt x="6080" y="1137"/>
                    <a:pt x="6566" y="894"/>
                  </a:cubicBezTo>
                  <a:cubicBezTo>
                    <a:pt x="7621" y="425"/>
                    <a:pt x="8750" y="195"/>
                    <a:pt x="9883" y="195"/>
                  </a:cubicBezTo>
                  <a:cubicBezTo>
                    <a:pt x="10513" y="195"/>
                    <a:pt x="11144" y="266"/>
                    <a:pt x="11764" y="408"/>
                  </a:cubicBezTo>
                  <a:cubicBezTo>
                    <a:pt x="12402" y="559"/>
                    <a:pt x="12980" y="803"/>
                    <a:pt x="13527" y="1167"/>
                  </a:cubicBezTo>
                  <a:cubicBezTo>
                    <a:pt x="14621" y="1958"/>
                    <a:pt x="15320" y="3204"/>
                    <a:pt x="15442" y="4572"/>
                  </a:cubicBezTo>
                  <a:cubicBezTo>
                    <a:pt x="15472" y="5240"/>
                    <a:pt x="15381" y="5939"/>
                    <a:pt x="15138" y="6578"/>
                  </a:cubicBezTo>
                  <a:cubicBezTo>
                    <a:pt x="14682" y="7824"/>
                    <a:pt x="13709" y="8766"/>
                    <a:pt x="12463" y="9253"/>
                  </a:cubicBezTo>
                  <a:cubicBezTo>
                    <a:pt x="11958" y="9439"/>
                    <a:pt x="11429" y="9532"/>
                    <a:pt x="10877" y="9532"/>
                  </a:cubicBezTo>
                  <a:cubicBezTo>
                    <a:pt x="10798" y="9532"/>
                    <a:pt x="10719" y="9530"/>
                    <a:pt x="10639" y="9526"/>
                  </a:cubicBezTo>
                  <a:lnTo>
                    <a:pt x="4165" y="9557"/>
                  </a:lnTo>
                  <a:cubicBezTo>
                    <a:pt x="4031" y="9565"/>
                    <a:pt x="3900" y="9569"/>
                    <a:pt x="3770" y="9569"/>
                  </a:cubicBezTo>
                  <a:cubicBezTo>
                    <a:pt x="3457" y="9569"/>
                    <a:pt x="3150" y="9548"/>
                    <a:pt x="2827" y="9526"/>
                  </a:cubicBezTo>
                  <a:cubicBezTo>
                    <a:pt x="2463" y="9496"/>
                    <a:pt x="2098" y="9374"/>
                    <a:pt x="1733" y="9192"/>
                  </a:cubicBezTo>
                  <a:cubicBezTo>
                    <a:pt x="1186" y="8888"/>
                    <a:pt x="730" y="8432"/>
                    <a:pt x="426" y="7915"/>
                  </a:cubicBezTo>
                  <a:cubicBezTo>
                    <a:pt x="244" y="7550"/>
                    <a:pt x="122" y="7186"/>
                    <a:pt x="61" y="6791"/>
                  </a:cubicBezTo>
                  <a:cubicBezTo>
                    <a:pt x="1" y="6517"/>
                    <a:pt x="1" y="6395"/>
                    <a:pt x="1" y="6395"/>
                  </a:cubicBezTo>
                  <a:cubicBezTo>
                    <a:pt x="1" y="6517"/>
                    <a:pt x="1" y="6639"/>
                    <a:pt x="1" y="6760"/>
                  </a:cubicBezTo>
                  <a:cubicBezTo>
                    <a:pt x="61" y="7186"/>
                    <a:pt x="153" y="7550"/>
                    <a:pt x="365" y="7915"/>
                  </a:cubicBezTo>
                  <a:cubicBezTo>
                    <a:pt x="639" y="8493"/>
                    <a:pt x="1125" y="8949"/>
                    <a:pt x="1672" y="9253"/>
                  </a:cubicBezTo>
                  <a:cubicBezTo>
                    <a:pt x="2037" y="9465"/>
                    <a:pt x="2402" y="9587"/>
                    <a:pt x="2827" y="9648"/>
                  </a:cubicBezTo>
                  <a:cubicBezTo>
                    <a:pt x="3253" y="9678"/>
                    <a:pt x="3709" y="9678"/>
                    <a:pt x="4134" y="9678"/>
                  </a:cubicBezTo>
                  <a:lnTo>
                    <a:pt x="10639" y="9709"/>
                  </a:lnTo>
                  <a:cubicBezTo>
                    <a:pt x="11277" y="9709"/>
                    <a:pt x="11916" y="9617"/>
                    <a:pt x="12524" y="9405"/>
                  </a:cubicBezTo>
                  <a:cubicBezTo>
                    <a:pt x="13800" y="8918"/>
                    <a:pt x="14834" y="7915"/>
                    <a:pt x="15320" y="6639"/>
                  </a:cubicBezTo>
                  <a:cubicBezTo>
                    <a:pt x="15563" y="5970"/>
                    <a:pt x="15685" y="5240"/>
                    <a:pt x="15624" y="4541"/>
                  </a:cubicBezTo>
                  <a:cubicBezTo>
                    <a:pt x="15502" y="3113"/>
                    <a:pt x="14773" y="1806"/>
                    <a:pt x="13618" y="985"/>
                  </a:cubicBezTo>
                  <a:cubicBezTo>
                    <a:pt x="13071" y="620"/>
                    <a:pt x="12432" y="347"/>
                    <a:pt x="11794" y="225"/>
                  </a:cubicBezTo>
                  <a:cubicBezTo>
                    <a:pt x="11161" y="75"/>
                    <a:pt x="10520" y="0"/>
                    <a:pt x="98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3"/>
            <p:cNvSpPr/>
            <p:nvPr/>
          </p:nvSpPr>
          <p:spPr>
            <a:xfrm>
              <a:off x="5290183" y="3941517"/>
              <a:ext cx="768016" cy="435924"/>
            </a:xfrm>
            <a:custGeom>
              <a:avLst/>
              <a:gdLst/>
              <a:ahLst/>
              <a:cxnLst/>
              <a:rect l="l" t="t" r="r" b="b"/>
              <a:pathLst>
                <a:path w="59273" h="33650" extrusionOk="0">
                  <a:moveTo>
                    <a:pt x="29956" y="1"/>
                  </a:moveTo>
                  <a:cubicBezTo>
                    <a:pt x="26589" y="1"/>
                    <a:pt x="23253" y="516"/>
                    <a:pt x="20062" y="1491"/>
                  </a:cubicBezTo>
                  <a:cubicBezTo>
                    <a:pt x="18512" y="1978"/>
                    <a:pt x="16992" y="2616"/>
                    <a:pt x="15533" y="3376"/>
                  </a:cubicBezTo>
                  <a:cubicBezTo>
                    <a:pt x="14165" y="4105"/>
                    <a:pt x="12828" y="4956"/>
                    <a:pt x="11612" y="5959"/>
                  </a:cubicBezTo>
                  <a:cubicBezTo>
                    <a:pt x="9332" y="7753"/>
                    <a:pt x="7296" y="9820"/>
                    <a:pt x="5563" y="12160"/>
                  </a:cubicBezTo>
                  <a:cubicBezTo>
                    <a:pt x="4803" y="13224"/>
                    <a:pt x="4135" y="14379"/>
                    <a:pt x="3557" y="15564"/>
                  </a:cubicBezTo>
                  <a:cubicBezTo>
                    <a:pt x="3040" y="16659"/>
                    <a:pt x="2585" y="17753"/>
                    <a:pt x="2189" y="18908"/>
                  </a:cubicBezTo>
                  <a:cubicBezTo>
                    <a:pt x="974" y="22373"/>
                    <a:pt x="274" y="25960"/>
                    <a:pt x="62" y="29607"/>
                  </a:cubicBezTo>
                  <a:cubicBezTo>
                    <a:pt x="1" y="30610"/>
                    <a:pt x="1" y="31583"/>
                    <a:pt x="62" y="32586"/>
                  </a:cubicBezTo>
                  <a:cubicBezTo>
                    <a:pt x="92" y="32920"/>
                    <a:pt x="92" y="33163"/>
                    <a:pt x="123" y="33346"/>
                  </a:cubicBezTo>
                  <a:cubicBezTo>
                    <a:pt x="153" y="33528"/>
                    <a:pt x="153" y="33619"/>
                    <a:pt x="153" y="33619"/>
                  </a:cubicBezTo>
                  <a:cubicBezTo>
                    <a:pt x="153" y="33619"/>
                    <a:pt x="153" y="33528"/>
                    <a:pt x="153" y="33346"/>
                  </a:cubicBezTo>
                  <a:cubicBezTo>
                    <a:pt x="153" y="33163"/>
                    <a:pt x="123" y="32920"/>
                    <a:pt x="92" y="32586"/>
                  </a:cubicBezTo>
                  <a:cubicBezTo>
                    <a:pt x="62" y="31887"/>
                    <a:pt x="62" y="30914"/>
                    <a:pt x="123" y="29607"/>
                  </a:cubicBezTo>
                  <a:cubicBezTo>
                    <a:pt x="366" y="25990"/>
                    <a:pt x="1095" y="22403"/>
                    <a:pt x="2311" y="18969"/>
                  </a:cubicBezTo>
                  <a:cubicBezTo>
                    <a:pt x="2706" y="17844"/>
                    <a:pt x="3192" y="16719"/>
                    <a:pt x="3709" y="15625"/>
                  </a:cubicBezTo>
                  <a:cubicBezTo>
                    <a:pt x="4287" y="14470"/>
                    <a:pt x="4955" y="13346"/>
                    <a:pt x="5715" y="12282"/>
                  </a:cubicBezTo>
                  <a:cubicBezTo>
                    <a:pt x="7417" y="9972"/>
                    <a:pt x="9454" y="7874"/>
                    <a:pt x="11734" y="6111"/>
                  </a:cubicBezTo>
                  <a:cubicBezTo>
                    <a:pt x="12949" y="5139"/>
                    <a:pt x="14257" y="4288"/>
                    <a:pt x="15624" y="3558"/>
                  </a:cubicBezTo>
                  <a:cubicBezTo>
                    <a:pt x="17053" y="2798"/>
                    <a:pt x="18573" y="2190"/>
                    <a:pt x="20123" y="1704"/>
                  </a:cubicBezTo>
                  <a:cubicBezTo>
                    <a:pt x="23314" y="729"/>
                    <a:pt x="26621" y="213"/>
                    <a:pt x="29958" y="213"/>
                  </a:cubicBezTo>
                  <a:cubicBezTo>
                    <a:pt x="30054" y="213"/>
                    <a:pt x="30149" y="214"/>
                    <a:pt x="30245" y="215"/>
                  </a:cubicBezTo>
                  <a:cubicBezTo>
                    <a:pt x="33740" y="245"/>
                    <a:pt x="37205" y="610"/>
                    <a:pt x="40366" y="1582"/>
                  </a:cubicBezTo>
                  <a:cubicBezTo>
                    <a:pt x="43406" y="2494"/>
                    <a:pt x="46294" y="3893"/>
                    <a:pt x="48877" y="5777"/>
                  </a:cubicBezTo>
                  <a:cubicBezTo>
                    <a:pt x="51218" y="7449"/>
                    <a:pt x="53224" y="9546"/>
                    <a:pt x="54835" y="11978"/>
                  </a:cubicBezTo>
                  <a:cubicBezTo>
                    <a:pt x="55534" y="13072"/>
                    <a:pt x="56142" y="14227"/>
                    <a:pt x="56659" y="15412"/>
                  </a:cubicBezTo>
                  <a:cubicBezTo>
                    <a:pt x="57114" y="16537"/>
                    <a:pt x="57540" y="17662"/>
                    <a:pt x="57874" y="18847"/>
                  </a:cubicBezTo>
                  <a:cubicBezTo>
                    <a:pt x="58421" y="20823"/>
                    <a:pt x="58786" y="22890"/>
                    <a:pt x="58969" y="24957"/>
                  </a:cubicBezTo>
                  <a:cubicBezTo>
                    <a:pt x="59060" y="25869"/>
                    <a:pt x="59121" y="26720"/>
                    <a:pt x="59121" y="27510"/>
                  </a:cubicBezTo>
                  <a:cubicBezTo>
                    <a:pt x="59121" y="28270"/>
                    <a:pt x="59151" y="28999"/>
                    <a:pt x="59121" y="29638"/>
                  </a:cubicBezTo>
                  <a:cubicBezTo>
                    <a:pt x="59121" y="30276"/>
                    <a:pt x="59090" y="30853"/>
                    <a:pt x="59060" y="31370"/>
                  </a:cubicBezTo>
                  <a:cubicBezTo>
                    <a:pt x="59060" y="31856"/>
                    <a:pt x="58999" y="32282"/>
                    <a:pt x="58999" y="32616"/>
                  </a:cubicBezTo>
                  <a:cubicBezTo>
                    <a:pt x="58969" y="32951"/>
                    <a:pt x="58938" y="33194"/>
                    <a:pt x="58938" y="33376"/>
                  </a:cubicBezTo>
                  <a:lnTo>
                    <a:pt x="58938" y="33650"/>
                  </a:lnTo>
                  <a:cubicBezTo>
                    <a:pt x="58938" y="33650"/>
                    <a:pt x="58969" y="33528"/>
                    <a:pt x="58969" y="33346"/>
                  </a:cubicBezTo>
                  <a:cubicBezTo>
                    <a:pt x="58999" y="33163"/>
                    <a:pt x="58999" y="32920"/>
                    <a:pt x="59029" y="32586"/>
                  </a:cubicBezTo>
                  <a:cubicBezTo>
                    <a:pt x="59060" y="32252"/>
                    <a:pt x="59121" y="31826"/>
                    <a:pt x="59151" y="31340"/>
                  </a:cubicBezTo>
                  <a:cubicBezTo>
                    <a:pt x="59151" y="30823"/>
                    <a:pt x="59212" y="30246"/>
                    <a:pt x="59212" y="29607"/>
                  </a:cubicBezTo>
                  <a:cubicBezTo>
                    <a:pt x="59212" y="28969"/>
                    <a:pt x="59273" y="28239"/>
                    <a:pt x="59212" y="27449"/>
                  </a:cubicBezTo>
                  <a:cubicBezTo>
                    <a:pt x="59181" y="26689"/>
                    <a:pt x="59181" y="25808"/>
                    <a:pt x="59090" y="24896"/>
                  </a:cubicBezTo>
                  <a:cubicBezTo>
                    <a:pt x="58908" y="22829"/>
                    <a:pt x="58543" y="20762"/>
                    <a:pt x="57996" y="18756"/>
                  </a:cubicBezTo>
                  <a:cubicBezTo>
                    <a:pt x="57662" y="17601"/>
                    <a:pt x="57266" y="16446"/>
                    <a:pt x="56810" y="15352"/>
                  </a:cubicBezTo>
                  <a:cubicBezTo>
                    <a:pt x="56294" y="14136"/>
                    <a:pt x="55686" y="12981"/>
                    <a:pt x="54956" y="11856"/>
                  </a:cubicBezTo>
                  <a:cubicBezTo>
                    <a:pt x="54196" y="10671"/>
                    <a:pt x="53345" y="9577"/>
                    <a:pt x="52342" y="8573"/>
                  </a:cubicBezTo>
                  <a:cubicBezTo>
                    <a:pt x="51309" y="7479"/>
                    <a:pt x="50184" y="6507"/>
                    <a:pt x="48999" y="5625"/>
                  </a:cubicBezTo>
                  <a:cubicBezTo>
                    <a:pt x="46385" y="3710"/>
                    <a:pt x="43497" y="2282"/>
                    <a:pt x="40427" y="1370"/>
                  </a:cubicBezTo>
                  <a:cubicBezTo>
                    <a:pt x="37236" y="397"/>
                    <a:pt x="33771" y="32"/>
                    <a:pt x="30245" y="2"/>
                  </a:cubicBezTo>
                  <a:cubicBezTo>
                    <a:pt x="30148" y="1"/>
                    <a:pt x="30052" y="1"/>
                    <a:pt x="2995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3"/>
            <p:cNvSpPr/>
            <p:nvPr/>
          </p:nvSpPr>
          <p:spPr>
            <a:xfrm>
              <a:off x="4432525" y="3760789"/>
              <a:ext cx="406068" cy="7889"/>
            </a:xfrm>
            <a:custGeom>
              <a:avLst/>
              <a:gdLst/>
              <a:ahLst/>
              <a:cxnLst/>
              <a:rect l="l" t="t" r="r" b="b"/>
              <a:pathLst>
                <a:path w="31339" h="609" extrusionOk="0">
                  <a:moveTo>
                    <a:pt x="27691" y="0"/>
                  </a:moveTo>
                  <a:cubicBezTo>
                    <a:pt x="24621" y="0"/>
                    <a:pt x="20365" y="122"/>
                    <a:pt x="15654" y="244"/>
                  </a:cubicBezTo>
                  <a:cubicBezTo>
                    <a:pt x="10973" y="365"/>
                    <a:pt x="6718" y="487"/>
                    <a:pt x="3648" y="517"/>
                  </a:cubicBezTo>
                  <a:lnTo>
                    <a:pt x="0" y="608"/>
                  </a:lnTo>
                  <a:lnTo>
                    <a:pt x="3648" y="608"/>
                  </a:lnTo>
                  <a:cubicBezTo>
                    <a:pt x="6718" y="608"/>
                    <a:pt x="10973" y="517"/>
                    <a:pt x="15684" y="365"/>
                  </a:cubicBezTo>
                  <a:cubicBezTo>
                    <a:pt x="20365" y="244"/>
                    <a:pt x="24621" y="122"/>
                    <a:pt x="27691" y="92"/>
                  </a:cubicBezTo>
                  <a:lnTo>
                    <a:pt x="3133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3"/>
            <p:cNvSpPr/>
            <p:nvPr/>
          </p:nvSpPr>
          <p:spPr>
            <a:xfrm>
              <a:off x="4704238" y="3833106"/>
              <a:ext cx="86257" cy="3057"/>
            </a:xfrm>
            <a:custGeom>
              <a:avLst/>
              <a:gdLst/>
              <a:ahLst/>
              <a:cxnLst/>
              <a:rect l="l" t="t" r="r" b="b"/>
              <a:pathLst>
                <a:path w="6657" h="236" extrusionOk="0">
                  <a:moveTo>
                    <a:pt x="2551" y="0"/>
                  </a:moveTo>
                  <a:cubicBezTo>
                    <a:pt x="1701" y="0"/>
                    <a:pt x="859" y="40"/>
                    <a:pt x="0" y="133"/>
                  </a:cubicBezTo>
                  <a:cubicBezTo>
                    <a:pt x="844" y="201"/>
                    <a:pt x="1670" y="235"/>
                    <a:pt x="2505" y="235"/>
                  </a:cubicBezTo>
                  <a:cubicBezTo>
                    <a:pt x="2783" y="235"/>
                    <a:pt x="3062" y="232"/>
                    <a:pt x="3344" y="224"/>
                  </a:cubicBezTo>
                  <a:cubicBezTo>
                    <a:pt x="3617" y="232"/>
                    <a:pt x="3893" y="235"/>
                    <a:pt x="4169" y="235"/>
                  </a:cubicBezTo>
                  <a:cubicBezTo>
                    <a:pt x="4998" y="235"/>
                    <a:pt x="5836" y="201"/>
                    <a:pt x="6657" y="133"/>
                  </a:cubicBezTo>
                  <a:cubicBezTo>
                    <a:pt x="5821" y="40"/>
                    <a:pt x="4967" y="0"/>
                    <a:pt x="4123" y="0"/>
                  </a:cubicBezTo>
                  <a:cubicBezTo>
                    <a:pt x="3862" y="0"/>
                    <a:pt x="3602" y="4"/>
                    <a:pt x="3344" y="11"/>
                  </a:cubicBezTo>
                  <a:cubicBezTo>
                    <a:pt x="3078" y="4"/>
                    <a:pt x="2814" y="0"/>
                    <a:pt x="255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3"/>
            <p:cNvSpPr/>
            <p:nvPr/>
          </p:nvSpPr>
          <p:spPr>
            <a:xfrm>
              <a:off x="4566017" y="3571354"/>
              <a:ext cx="240642" cy="96927"/>
            </a:xfrm>
            <a:custGeom>
              <a:avLst/>
              <a:gdLst/>
              <a:ahLst/>
              <a:cxnLst/>
              <a:rect l="l" t="t" r="r" b="b"/>
              <a:pathLst>
                <a:path w="18572" h="7482" extrusionOk="0">
                  <a:moveTo>
                    <a:pt x="18566" y="0"/>
                  </a:moveTo>
                  <a:cubicBezTo>
                    <a:pt x="18392" y="0"/>
                    <a:pt x="14285" y="1620"/>
                    <a:pt x="9241" y="3650"/>
                  </a:cubicBezTo>
                  <a:cubicBezTo>
                    <a:pt x="4134" y="5716"/>
                    <a:pt x="0" y="7449"/>
                    <a:pt x="31" y="7479"/>
                  </a:cubicBezTo>
                  <a:cubicBezTo>
                    <a:pt x="31" y="7480"/>
                    <a:pt x="33" y="7481"/>
                    <a:pt x="36" y="7481"/>
                  </a:cubicBezTo>
                  <a:cubicBezTo>
                    <a:pt x="211" y="7481"/>
                    <a:pt x="4317" y="5862"/>
                    <a:pt x="9332" y="3832"/>
                  </a:cubicBezTo>
                  <a:cubicBezTo>
                    <a:pt x="14438" y="1765"/>
                    <a:pt x="18572" y="32"/>
                    <a:pt x="18572" y="2"/>
                  </a:cubicBezTo>
                  <a:cubicBezTo>
                    <a:pt x="18571" y="1"/>
                    <a:pt x="18570" y="0"/>
                    <a:pt x="18566"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3"/>
            <p:cNvSpPr/>
            <p:nvPr/>
          </p:nvSpPr>
          <p:spPr>
            <a:xfrm>
              <a:off x="4469137" y="3588287"/>
              <a:ext cx="229240" cy="97704"/>
            </a:xfrm>
            <a:custGeom>
              <a:avLst/>
              <a:gdLst/>
              <a:ahLst/>
              <a:cxnLst/>
              <a:rect l="l" t="t" r="r" b="b"/>
              <a:pathLst>
                <a:path w="17692" h="7542" extrusionOk="0">
                  <a:moveTo>
                    <a:pt x="17655" y="0"/>
                  </a:moveTo>
                  <a:cubicBezTo>
                    <a:pt x="17488" y="0"/>
                    <a:pt x="13591" y="1620"/>
                    <a:pt x="8785" y="3680"/>
                  </a:cubicBezTo>
                  <a:cubicBezTo>
                    <a:pt x="3922" y="5777"/>
                    <a:pt x="1" y="7510"/>
                    <a:pt x="1" y="7540"/>
                  </a:cubicBezTo>
                  <a:cubicBezTo>
                    <a:pt x="1" y="7541"/>
                    <a:pt x="3" y="7542"/>
                    <a:pt x="6" y="7542"/>
                  </a:cubicBezTo>
                  <a:cubicBezTo>
                    <a:pt x="175" y="7542"/>
                    <a:pt x="4101" y="5922"/>
                    <a:pt x="8876" y="3862"/>
                  </a:cubicBezTo>
                  <a:cubicBezTo>
                    <a:pt x="13740" y="1765"/>
                    <a:pt x="17691" y="32"/>
                    <a:pt x="17661" y="2"/>
                  </a:cubicBezTo>
                  <a:cubicBezTo>
                    <a:pt x="17660" y="1"/>
                    <a:pt x="17658" y="0"/>
                    <a:pt x="1765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3"/>
            <p:cNvSpPr/>
            <p:nvPr/>
          </p:nvSpPr>
          <p:spPr>
            <a:xfrm>
              <a:off x="5145666" y="3561897"/>
              <a:ext cx="240655" cy="97302"/>
            </a:xfrm>
            <a:custGeom>
              <a:avLst/>
              <a:gdLst/>
              <a:ahLst/>
              <a:cxnLst/>
              <a:rect l="l" t="t" r="r" b="b"/>
              <a:pathLst>
                <a:path w="18573" h="7511" extrusionOk="0">
                  <a:moveTo>
                    <a:pt x="18536" y="1"/>
                  </a:moveTo>
                  <a:cubicBezTo>
                    <a:pt x="18362" y="1"/>
                    <a:pt x="14256" y="1620"/>
                    <a:pt x="9241" y="3650"/>
                  </a:cubicBezTo>
                  <a:cubicBezTo>
                    <a:pt x="4135" y="5747"/>
                    <a:pt x="1" y="7450"/>
                    <a:pt x="1" y="7510"/>
                  </a:cubicBezTo>
                  <a:cubicBezTo>
                    <a:pt x="1" y="7511"/>
                    <a:pt x="2" y="7511"/>
                    <a:pt x="3" y="7511"/>
                  </a:cubicBezTo>
                  <a:cubicBezTo>
                    <a:pt x="109" y="7511"/>
                    <a:pt x="4243" y="5910"/>
                    <a:pt x="9302" y="3832"/>
                  </a:cubicBezTo>
                  <a:cubicBezTo>
                    <a:pt x="14439" y="1766"/>
                    <a:pt x="18572" y="63"/>
                    <a:pt x="18542" y="3"/>
                  </a:cubicBezTo>
                  <a:cubicBezTo>
                    <a:pt x="18542" y="1"/>
                    <a:pt x="18540" y="1"/>
                    <a:pt x="1853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3"/>
            <p:cNvSpPr/>
            <p:nvPr/>
          </p:nvSpPr>
          <p:spPr>
            <a:xfrm>
              <a:off x="5048397" y="3578856"/>
              <a:ext cx="229240" cy="97691"/>
            </a:xfrm>
            <a:custGeom>
              <a:avLst/>
              <a:gdLst/>
              <a:ahLst/>
              <a:cxnLst/>
              <a:rect l="l" t="t" r="r" b="b"/>
              <a:pathLst>
                <a:path w="17692" h="7541" extrusionOk="0">
                  <a:moveTo>
                    <a:pt x="17660" y="0"/>
                  </a:moveTo>
                  <a:cubicBezTo>
                    <a:pt x="17587" y="0"/>
                    <a:pt x="13634" y="1601"/>
                    <a:pt x="8785" y="3678"/>
                  </a:cubicBezTo>
                  <a:cubicBezTo>
                    <a:pt x="3922" y="5776"/>
                    <a:pt x="1" y="7508"/>
                    <a:pt x="1" y="7539"/>
                  </a:cubicBezTo>
                  <a:cubicBezTo>
                    <a:pt x="2" y="7540"/>
                    <a:pt x="3" y="7540"/>
                    <a:pt x="6" y="7540"/>
                  </a:cubicBezTo>
                  <a:cubicBezTo>
                    <a:pt x="175" y="7540"/>
                    <a:pt x="4101" y="5920"/>
                    <a:pt x="8877" y="3861"/>
                  </a:cubicBezTo>
                  <a:cubicBezTo>
                    <a:pt x="13740" y="1764"/>
                    <a:pt x="17691" y="31"/>
                    <a:pt x="17661" y="1"/>
                  </a:cubicBezTo>
                  <a:cubicBezTo>
                    <a:pt x="17661" y="0"/>
                    <a:pt x="17661" y="0"/>
                    <a:pt x="1766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3"/>
            <p:cNvSpPr/>
            <p:nvPr/>
          </p:nvSpPr>
          <p:spPr>
            <a:xfrm>
              <a:off x="4920812" y="3759934"/>
              <a:ext cx="475778" cy="3822"/>
            </a:xfrm>
            <a:custGeom>
              <a:avLst/>
              <a:gdLst/>
              <a:ahLst/>
              <a:cxnLst/>
              <a:rect l="l" t="t" r="r" b="b"/>
              <a:pathLst>
                <a:path w="36719" h="295" extrusionOk="0">
                  <a:moveTo>
                    <a:pt x="29704" y="1"/>
                  </a:moveTo>
                  <a:cubicBezTo>
                    <a:pt x="26579" y="1"/>
                    <a:pt x="22638" y="10"/>
                    <a:pt x="18360" y="36"/>
                  </a:cubicBezTo>
                  <a:cubicBezTo>
                    <a:pt x="8208" y="97"/>
                    <a:pt x="1" y="188"/>
                    <a:pt x="1" y="249"/>
                  </a:cubicBezTo>
                  <a:cubicBezTo>
                    <a:pt x="1" y="279"/>
                    <a:pt x="2052" y="294"/>
                    <a:pt x="5373" y="294"/>
                  </a:cubicBezTo>
                  <a:cubicBezTo>
                    <a:pt x="8694" y="294"/>
                    <a:pt x="13284" y="279"/>
                    <a:pt x="18360" y="249"/>
                  </a:cubicBezTo>
                  <a:cubicBezTo>
                    <a:pt x="28482" y="188"/>
                    <a:pt x="36719" y="97"/>
                    <a:pt x="36719" y="36"/>
                  </a:cubicBezTo>
                  <a:cubicBezTo>
                    <a:pt x="36719" y="18"/>
                    <a:pt x="33973" y="1"/>
                    <a:pt x="297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3"/>
            <p:cNvSpPr/>
            <p:nvPr/>
          </p:nvSpPr>
          <p:spPr>
            <a:xfrm>
              <a:off x="5380753" y="3829699"/>
              <a:ext cx="133538" cy="2928"/>
            </a:xfrm>
            <a:custGeom>
              <a:avLst/>
              <a:gdLst/>
              <a:ahLst/>
              <a:cxnLst/>
              <a:rect l="l" t="t" r="r" b="b"/>
              <a:pathLst>
                <a:path w="10306" h="226" extrusionOk="0">
                  <a:moveTo>
                    <a:pt x="5168" y="1"/>
                  </a:moveTo>
                  <a:cubicBezTo>
                    <a:pt x="2311" y="31"/>
                    <a:pt x="1" y="122"/>
                    <a:pt x="1" y="153"/>
                  </a:cubicBezTo>
                  <a:cubicBezTo>
                    <a:pt x="1" y="197"/>
                    <a:pt x="1239" y="225"/>
                    <a:pt x="3023" y="225"/>
                  </a:cubicBezTo>
                  <a:cubicBezTo>
                    <a:pt x="3676" y="225"/>
                    <a:pt x="4403" y="221"/>
                    <a:pt x="5168" y="213"/>
                  </a:cubicBezTo>
                  <a:cubicBezTo>
                    <a:pt x="7995" y="183"/>
                    <a:pt x="10305" y="122"/>
                    <a:pt x="10305" y="61"/>
                  </a:cubicBezTo>
                  <a:cubicBezTo>
                    <a:pt x="10305" y="1"/>
                    <a:pt x="7995" y="1"/>
                    <a:pt x="516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33"/>
            <p:cNvSpPr/>
            <p:nvPr/>
          </p:nvSpPr>
          <p:spPr>
            <a:xfrm>
              <a:off x="3210602" y="3794253"/>
              <a:ext cx="265067" cy="103974"/>
            </a:xfrm>
            <a:custGeom>
              <a:avLst/>
              <a:gdLst/>
              <a:ahLst/>
              <a:cxnLst/>
              <a:rect l="l" t="t" r="r" b="b"/>
              <a:pathLst>
                <a:path w="20457" h="8026" extrusionOk="0">
                  <a:moveTo>
                    <a:pt x="20244" y="1"/>
                  </a:moveTo>
                  <a:lnTo>
                    <a:pt x="19605" y="62"/>
                  </a:lnTo>
                  <a:cubicBezTo>
                    <a:pt x="19332" y="92"/>
                    <a:pt x="18967" y="123"/>
                    <a:pt x="18572" y="153"/>
                  </a:cubicBezTo>
                  <a:cubicBezTo>
                    <a:pt x="18177" y="214"/>
                    <a:pt x="17721" y="275"/>
                    <a:pt x="17235" y="366"/>
                  </a:cubicBezTo>
                  <a:cubicBezTo>
                    <a:pt x="16232" y="518"/>
                    <a:pt x="15046" y="761"/>
                    <a:pt x="13739" y="1095"/>
                  </a:cubicBezTo>
                  <a:cubicBezTo>
                    <a:pt x="10943" y="1825"/>
                    <a:pt x="8237" y="2889"/>
                    <a:pt x="5654" y="4256"/>
                  </a:cubicBezTo>
                  <a:cubicBezTo>
                    <a:pt x="4499" y="4895"/>
                    <a:pt x="3465" y="5533"/>
                    <a:pt x="2614" y="6080"/>
                  </a:cubicBezTo>
                  <a:cubicBezTo>
                    <a:pt x="2189" y="6354"/>
                    <a:pt x="1824" y="6597"/>
                    <a:pt x="1490" y="6840"/>
                  </a:cubicBezTo>
                  <a:cubicBezTo>
                    <a:pt x="1155" y="7083"/>
                    <a:pt x="882" y="7296"/>
                    <a:pt x="669" y="7478"/>
                  </a:cubicBezTo>
                  <a:lnTo>
                    <a:pt x="152" y="7873"/>
                  </a:lnTo>
                  <a:cubicBezTo>
                    <a:pt x="91" y="7904"/>
                    <a:pt x="31" y="7965"/>
                    <a:pt x="0" y="8025"/>
                  </a:cubicBezTo>
                  <a:cubicBezTo>
                    <a:pt x="61" y="7995"/>
                    <a:pt x="122" y="7934"/>
                    <a:pt x="183" y="7904"/>
                  </a:cubicBezTo>
                  <a:lnTo>
                    <a:pt x="699" y="7509"/>
                  </a:lnTo>
                  <a:cubicBezTo>
                    <a:pt x="942" y="7357"/>
                    <a:pt x="1216" y="7174"/>
                    <a:pt x="1550" y="6931"/>
                  </a:cubicBezTo>
                  <a:cubicBezTo>
                    <a:pt x="1885" y="6688"/>
                    <a:pt x="2249" y="6445"/>
                    <a:pt x="2705" y="6171"/>
                  </a:cubicBezTo>
                  <a:cubicBezTo>
                    <a:pt x="3526" y="5624"/>
                    <a:pt x="4560" y="5016"/>
                    <a:pt x="5745" y="4408"/>
                  </a:cubicBezTo>
                  <a:cubicBezTo>
                    <a:pt x="6930" y="3770"/>
                    <a:pt x="8237" y="3162"/>
                    <a:pt x="9666" y="2585"/>
                  </a:cubicBezTo>
                  <a:cubicBezTo>
                    <a:pt x="11034" y="2068"/>
                    <a:pt x="12402" y="1612"/>
                    <a:pt x="13769" y="1247"/>
                  </a:cubicBezTo>
                  <a:cubicBezTo>
                    <a:pt x="15076" y="913"/>
                    <a:pt x="16232" y="639"/>
                    <a:pt x="17235" y="487"/>
                  </a:cubicBezTo>
                  <a:cubicBezTo>
                    <a:pt x="17721" y="366"/>
                    <a:pt x="18177" y="335"/>
                    <a:pt x="18572" y="275"/>
                  </a:cubicBezTo>
                  <a:cubicBezTo>
                    <a:pt x="18967" y="183"/>
                    <a:pt x="19301" y="153"/>
                    <a:pt x="19605" y="123"/>
                  </a:cubicBezTo>
                  <a:lnTo>
                    <a:pt x="20244" y="31"/>
                  </a:lnTo>
                  <a:cubicBezTo>
                    <a:pt x="20305" y="31"/>
                    <a:pt x="20396" y="1"/>
                    <a:pt x="204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33"/>
            <p:cNvSpPr/>
            <p:nvPr/>
          </p:nvSpPr>
          <p:spPr>
            <a:xfrm>
              <a:off x="4207672" y="3664569"/>
              <a:ext cx="147311" cy="63555"/>
            </a:xfrm>
            <a:custGeom>
              <a:avLst/>
              <a:gdLst/>
              <a:ahLst/>
              <a:cxnLst/>
              <a:rect l="l" t="t" r="r" b="b"/>
              <a:pathLst>
                <a:path w="11369" h="4906" extrusionOk="0">
                  <a:moveTo>
                    <a:pt x="9098" y="0"/>
                  </a:moveTo>
                  <a:cubicBezTo>
                    <a:pt x="8608" y="0"/>
                    <a:pt x="8119" y="75"/>
                    <a:pt x="7629" y="224"/>
                  </a:cubicBezTo>
                  <a:cubicBezTo>
                    <a:pt x="6809" y="406"/>
                    <a:pt x="5988" y="680"/>
                    <a:pt x="5198" y="1014"/>
                  </a:cubicBezTo>
                  <a:cubicBezTo>
                    <a:pt x="3800" y="1652"/>
                    <a:pt x="2462" y="2473"/>
                    <a:pt x="1307" y="3506"/>
                  </a:cubicBezTo>
                  <a:cubicBezTo>
                    <a:pt x="973" y="3841"/>
                    <a:pt x="638" y="4175"/>
                    <a:pt x="304" y="4509"/>
                  </a:cubicBezTo>
                  <a:cubicBezTo>
                    <a:pt x="183" y="4631"/>
                    <a:pt x="91" y="4783"/>
                    <a:pt x="0" y="4905"/>
                  </a:cubicBezTo>
                  <a:cubicBezTo>
                    <a:pt x="1" y="4905"/>
                    <a:pt x="2" y="4906"/>
                    <a:pt x="3" y="4906"/>
                  </a:cubicBezTo>
                  <a:cubicBezTo>
                    <a:pt x="55" y="4906"/>
                    <a:pt x="511" y="4368"/>
                    <a:pt x="1398" y="3628"/>
                  </a:cubicBezTo>
                  <a:cubicBezTo>
                    <a:pt x="3222" y="2078"/>
                    <a:pt x="5380" y="983"/>
                    <a:pt x="7690" y="406"/>
                  </a:cubicBezTo>
                  <a:cubicBezTo>
                    <a:pt x="8228" y="227"/>
                    <a:pt x="8808" y="155"/>
                    <a:pt x="9395" y="155"/>
                  </a:cubicBezTo>
                  <a:cubicBezTo>
                    <a:pt x="9505" y="155"/>
                    <a:pt x="9616" y="158"/>
                    <a:pt x="9727" y="163"/>
                  </a:cubicBezTo>
                  <a:cubicBezTo>
                    <a:pt x="10183" y="224"/>
                    <a:pt x="10608" y="406"/>
                    <a:pt x="10973" y="680"/>
                  </a:cubicBezTo>
                  <a:cubicBezTo>
                    <a:pt x="11247" y="892"/>
                    <a:pt x="11338" y="1044"/>
                    <a:pt x="11338" y="1044"/>
                  </a:cubicBezTo>
                  <a:cubicBezTo>
                    <a:pt x="11368" y="1044"/>
                    <a:pt x="11338" y="983"/>
                    <a:pt x="11277" y="923"/>
                  </a:cubicBezTo>
                  <a:cubicBezTo>
                    <a:pt x="11186" y="801"/>
                    <a:pt x="11125" y="710"/>
                    <a:pt x="11003" y="619"/>
                  </a:cubicBezTo>
                  <a:cubicBezTo>
                    <a:pt x="10669" y="315"/>
                    <a:pt x="10213" y="102"/>
                    <a:pt x="9727" y="41"/>
                  </a:cubicBezTo>
                  <a:cubicBezTo>
                    <a:pt x="9517" y="14"/>
                    <a:pt x="9307" y="0"/>
                    <a:pt x="909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33"/>
            <p:cNvSpPr/>
            <p:nvPr/>
          </p:nvSpPr>
          <p:spPr>
            <a:xfrm>
              <a:off x="5417378" y="3453240"/>
              <a:ext cx="522256" cy="96978"/>
            </a:xfrm>
            <a:custGeom>
              <a:avLst/>
              <a:gdLst/>
              <a:ahLst/>
              <a:cxnLst/>
              <a:rect l="l" t="t" r="r" b="b"/>
              <a:pathLst>
                <a:path w="40306" h="7486" extrusionOk="0">
                  <a:moveTo>
                    <a:pt x="62" y="99"/>
                  </a:moveTo>
                  <a:cubicBezTo>
                    <a:pt x="39" y="99"/>
                    <a:pt x="16" y="107"/>
                    <a:pt x="1" y="122"/>
                  </a:cubicBezTo>
                  <a:lnTo>
                    <a:pt x="122" y="122"/>
                  </a:lnTo>
                  <a:cubicBezTo>
                    <a:pt x="107" y="107"/>
                    <a:pt x="84" y="99"/>
                    <a:pt x="62" y="99"/>
                  </a:cubicBezTo>
                  <a:close/>
                  <a:moveTo>
                    <a:pt x="3527" y="0"/>
                  </a:moveTo>
                  <a:lnTo>
                    <a:pt x="1642" y="31"/>
                  </a:lnTo>
                  <a:lnTo>
                    <a:pt x="426" y="92"/>
                  </a:lnTo>
                  <a:lnTo>
                    <a:pt x="122" y="122"/>
                  </a:lnTo>
                  <a:lnTo>
                    <a:pt x="426" y="122"/>
                  </a:lnTo>
                  <a:lnTo>
                    <a:pt x="1642" y="92"/>
                  </a:lnTo>
                  <a:lnTo>
                    <a:pt x="3527" y="92"/>
                  </a:lnTo>
                  <a:cubicBezTo>
                    <a:pt x="4287" y="92"/>
                    <a:pt x="5107" y="92"/>
                    <a:pt x="6049" y="152"/>
                  </a:cubicBezTo>
                  <a:cubicBezTo>
                    <a:pt x="10913" y="365"/>
                    <a:pt x="15746" y="943"/>
                    <a:pt x="20518" y="1946"/>
                  </a:cubicBezTo>
                  <a:cubicBezTo>
                    <a:pt x="23132" y="2493"/>
                    <a:pt x="25715" y="3192"/>
                    <a:pt x="28269" y="4043"/>
                  </a:cubicBezTo>
                  <a:cubicBezTo>
                    <a:pt x="28846" y="4256"/>
                    <a:pt x="29424" y="4469"/>
                    <a:pt x="29971" y="4681"/>
                  </a:cubicBezTo>
                  <a:lnTo>
                    <a:pt x="31551" y="5289"/>
                  </a:lnTo>
                  <a:cubicBezTo>
                    <a:pt x="32555" y="5715"/>
                    <a:pt x="33497" y="6171"/>
                    <a:pt x="34348" y="6475"/>
                  </a:cubicBezTo>
                  <a:cubicBezTo>
                    <a:pt x="35138" y="6809"/>
                    <a:pt x="35959" y="7052"/>
                    <a:pt x="36780" y="7235"/>
                  </a:cubicBezTo>
                  <a:cubicBezTo>
                    <a:pt x="37418" y="7387"/>
                    <a:pt x="38026" y="7447"/>
                    <a:pt x="38694" y="7478"/>
                  </a:cubicBezTo>
                  <a:cubicBezTo>
                    <a:pt x="38783" y="7483"/>
                    <a:pt x="38873" y="7485"/>
                    <a:pt x="38963" y="7485"/>
                  </a:cubicBezTo>
                  <a:cubicBezTo>
                    <a:pt x="39399" y="7485"/>
                    <a:pt x="39852" y="7426"/>
                    <a:pt x="40305" y="7326"/>
                  </a:cubicBezTo>
                  <a:lnTo>
                    <a:pt x="40184" y="7326"/>
                  </a:lnTo>
                  <a:lnTo>
                    <a:pt x="39880" y="7356"/>
                  </a:lnTo>
                  <a:cubicBezTo>
                    <a:pt x="39579" y="7378"/>
                    <a:pt x="39293" y="7399"/>
                    <a:pt x="39012" y="7399"/>
                  </a:cubicBezTo>
                  <a:cubicBezTo>
                    <a:pt x="38896" y="7399"/>
                    <a:pt x="38780" y="7395"/>
                    <a:pt x="38664" y="7387"/>
                  </a:cubicBezTo>
                  <a:cubicBezTo>
                    <a:pt x="38026" y="7356"/>
                    <a:pt x="37418" y="7265"/>
                    <a:pt x="36780" y="7143"/>
                  </a:cubicBezTo>
                  <a:cubicBezTo>
                    <a:pt x="35989" y="6931"/>
                    <a:pt x="35169" y="6687"/>
                    <a:pt x="34409" y="6383"/>
                  </a:cubicBezTo>
                  <a:cubicBezTo>
                    <a:pt x="33527" y="6019"/>
                    <a:pt x="32615" y="5593"/>
                    <a:pt x="31582" y="5168"/>
                  </a:cubicBezTo>
                  <a:lnTo>
                    <a:pt x="30001" y="4529"/>
                  </a:lnTo>
                  <a:cubicBezTo>
                    <a:pt x="29454" y="4286"/>
                    <a:pt x="28907" y="4104"/>
                    <a:pt x="28330" y="3891"/>
                  </a:cubicBezTo>
                  <a:cubicBezTo>
                    <a:pt x="25776" y="3040"/>
                    <a:pt x="23193" y="2310"/>
                    <a:pt x="20548" y="1794"/>
                  </a:cubicBezTo>
                  <a:cubicBezTo>
                    <a:pt x="15776" y="791"/>
                    <a:pt x="10943" y="183"/>
                    <a:pt x="6049" y="31"/>
                  </a:cubicBezTo>
                  <a:cubicBezTo>
                    <a:pt x="5107" y="0"/>
                    <a:pt x="4287" y="0"/>
                    <a:pt x="35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3"/>
            <p:cNvSpPr/>
            <p:nvPr/>
          </p:nvSpPr>
          <p:spPr>
            <a:xfrm>
              <a:off x="3213348" y="3298591"/>
              <a:ext cx="372204" cy="427541"/>
            </a:xfrm>
            <a:custGeom>
              <a:avLst/>
              <a:gdLst/>
              <a:ahLst/>
              <a:cxnLst/>
              <a:rect l="l" t="t" r="r" b="b"/>
              <a:pathLst>
                <a:path w="28725" h="33002" extrusionOk="0">
                  <a:moveTo>
                    <a:pt x="12490" y="1"/>
                  </a:moveTo>
                  <a:cubicBezTo>
                    <a:pt x="12077" y="1"/>
                    <a:pt x="11716" y="44"/>
                    <a:pt x="11430" y="144"/>
                  </a:cubicBezTo>
                  <a:cubicBezTo>
                    <a:pt x="9484" y="813"/>
                    <a:pt x="7630" y="1755"/>
                    <a:pt x="5928" y="2910"/>
                  </a:cubicBezTo>
                  <a:cubicBezTo>
                    <a:pt x="4591" y="3791"/>
                    <a:pt x="3588" y="5068"/>
                    <a:pt x="3041" y="6588"/>
                  </a:cubicBezTo>
                  <a:lnTo>
                    <a:pt x="1" y="15159"/>
                  </a:lnTo>
                  <a:lnTo>
                    <a:pt x="5351" y="20479"/>
                  </a:lnTo>
                  <a:lnTo>
                    <a:pt x="8025" y="14795"/>
                  </a:lnTo>
                  <a:lnTo>
                    <a:pt x="10943" y="21634"/>
                  </a:lnTo>
                  <a:lnTo>
                    <a:pt x="10518" y="28503"/>
                  </a:lnTo>
                  <a:lnTo>
                    <a:pt x="27205" y="33002"/>
                  </a:lnTo>
                  <a:cubicBezTo>
                    <a:pt x="28725" y="30570"/>
                    <a:pt x="28482" y="24491"/>
                    <a:pt x="27631" y="19779"/>
                  </a:cubicBezTo>
                  <a:cubicBezTo>
                    <a:pt x="26111" y="11451"/>
                    <a:pt x="25077" y="10174"/>
                    <a:pt x="24226" y="7317"/>
                  </a:cubicBezTo>
                  <a:cubicBezTo>
                    <a:pt x="23375" y="4460"/>
                    <a:pt x="22007" y="2606"/>
                    <a:pt x="20305" y="1937"/>
                  </a:cubicBezTo>
                  <a:cubicBezTo>
                    <a:pt x="19315" y="1572"/>
                    <a:pt x="14973" y="1"/>
                    <a:pt x="1249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3"/>
            <p:cNvSpPr/>
            <p:nvPr/>
          </p:nvSpPr>
          <p:spPr>
            <a:xfrm>
              <a:off x="3365354" y="3437486"/>
              <a:ext cx="149682" cy="208635"/>
            </a:xfrm>
            <a:custGeom>
              <a:avLst/>
              <a:gdLst/>
              <a:ahLst/>
              <a:cxnLst/>
              <a:rect l="l" t="t" r="r" b="b"/>
              <a:pathLst>
                <a:path w="11552" h="16105" extrusionOk="0">
                  <a:moveTo>
                    <a:pt x="11551" y="1"/>
                  </a:moveTo>
                  <a:lnTo>
                    <a:pt x="11551" y="1"/>
                  </a:lnTo>
                  <a:cubicBezTo>
                    <a:pt x="9727" y="4378"/>
                    <a:pt x="9059" y="4530"/>
                    <a:pt x="6627" y="9241"/>
                  </a:cubicBezTo>
                  <a:cubicBezTo>
                    <a:pt x="6049" y="10365"/>
                    <a:pt x="4530" y="11885"/>
                    <a:pt x="3466" y="12554"/>
                  </a:cubicBezTo>
                  <a:cubicBezTo>
                    <a:pt x="2974" y="12861"/>
                    <a:pt x="2611" y="12970"/>
                    <a:pt x="2259" y="12970"/>
                  </a:cubicBezTo>
                  <a:cubicBezTo>
                    <a:pt x="1742" y="12970"/>
                    <a:pt x="1246" y="12735"/>
                    <a:pt x="396" y="12554"/>
                  </a:cubicBezTo>
                  <a:lnTo>
                    <a:pt x="396" y="12554"/>
                  </a:lnTo>
                  <a:cubicBezTo>
                    <a:pt x="1" y="13496"/>
                    <a:pt x="821" y="15350"/>
                    <a:pt x="1764" y="15776"/>
                  </a:cubicBezTo>
                  <a:cubicBezTo>
                    <a:pt x="2278" y="16008"/>
                    <a:pt x="2974" y="16105"/>
                    <a:pt x="3664" y="16105"/>
                  </a:cubicBezTo>
                  <a:cubicBezTo>
                    <a:pt x="4236" y="16105"/>
                    <a:pt x="4804" y="16038"/>
                    <a:pt x="5259" y="15928"/>
                  </a:cubicBezTo>
                  <a:cubicBezTo>
                    <a:pt x="6353" y="15685"/>
                    <a:pt x="7113" y="14925"/>
                    <a:pt x="7904" y="14104"/>
                  </a:cubicBezTo>
                  <a:cubicBezTo>
                    <a:pt x="8967" y="13040"/>
                    <a:pt x="9697" y="10730"/>
                    <a:pt x="9971" y="9241"/>
                  </a:cubicBezTo>
                  <a:cubicBezTo>
                    <a:pt x="10700" y="4925"/>
                    <a:pt x="10822" y="4317"/>
                    <a:pt x="11551" y="1"/>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3"/>
            <p:cNvSpPr/>
            <p:nvPr/>
          </p:nvSpPr>
          <p:spPr>
            <a:xfrm>
              <a:off x="3294475" y="3443394"/>
              <a:ext cx="63815" cy="102394"/>
            </a:xfrm>
            <a:custGeom>
              <a:avLst/>
              <a:gdLst/>
              <a:ahLst/>
              <a:cxnLst/>
              <a:rect l="l" t="t" r="r" b="b"/>
              <a:pathLst>
                <a:path w="4925" h="7904" extrusionOk="0">
                  <a:moveTo>
                    <a:pt x="0" y="1"/>
                  </a:moveTo>
                  <a:lnTo>
                    <a:pt x="0" y="1"/>
                  </a:lnTo>
                  <a:cubicBezTo>
                    <a:pt x="213" y="396"/>
                    <a:pt x="456" y="791"/>
                    <a:pt x="700" y="1186"/>
                  </a:cubicBezTo>
                  <a:lnTo>
                    <a:pt x="2463" y="3952"/>
                  </a:lnTo>
                  <a:lnTo>
                    <a:pt x="4195" y="6779"/>
                  </a:lnTo>
                  <a:cubicBezTo>
                    <a:pt x="4408" y="7174"/>
                    <a:pt x="4651" y="7539"/>
                    <a:pt x="4925" y="7903"/>
                  </a:cubicBezTo>
                  <a:cubicBezTo>
                    <a:pt x="4894" y="7782"/>
                    <a:pt x="4864" y="7691"/>
                    <a:pt x="4773" y="7569"/>
                  </a:cubicBezTo>
                  <a:cubicBezTo>
                    <a:pt x="4681" y="7356"/>
                    <a:pt x="4529" y="7083"/>
                    <a:pt x="4317" y="6688"/>
                  </a:cubicBezTo>
                  <a:cubicBezTo>
                    <a:pt x="3891" y="5958"/>
                    <a:pt x="3314" y="4925"/>
                    <a:pt x="2645" y="3861"/>
                  </a:cubicBezTo>
                  <a:cubicBezTo>
                    <a:pt x="1976" y="2767"/>
                    <a:pt x="1308" y="1794"/>
                    <a:pt x="821" y="1095"/>
                  </a:cubicBezTo>
                  <a:cubicBezTo>
                    <a:pt x="578" y="760"/>
                    <a:pt x="396" y="487"/>
                    <a:pt x="244" y="274"/>
                  </a:cubicBezTo>
                  <a:cubicBezTo>
                    <a:pt x="183" y="183"/>
                    <a:pt x="92" y="92"/>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3"/>
            <p:cNvSpPr/>
            <p:nvPr/>
          </p:nvSpPr>
          <p:spPr>
            <a:xfrm>
              <a:off x="3379138" y="3622541"/>
              <a:ext cx="129987" cy="31143"/>
            </a:xfrm>
            <a:custGeom>
              <a:avLst/>
              <a:gdLst/>
              <a:ahLst/>
              <a:cxnLst/>
              <a:rect l="l" t="t" r="r" b="b"/>
              <a:pathLst>
                <a:path w="10032" h="2404" extrusionOk="0">
                  <a:moveTo>
                    <a:pt x="6" y="1"/>
                  </a:moveTo>
                  <a:cubicBezTo>
                    <a:pt x="3" y="1"/>
                    <a:pt x="2" y="1"/>
                    <a:pt x="1" y="3"/>
                  </a:cubicBezTo>
                  <a:cubicBezTo>
                    <a:pt x="92" y="124"/>
                    <a:pt x="213" y="215"/>
                    <a:pt x="335" y="306"/>
                  </a:cubicBezTo>
                  <a:cubicBezTo>
                    <a:pt x="457" y="398"/>
                    <a:pt x="578" y="489"/>
                    <a:pt x="730" y="580"/>
                  </a:cubicBezTo>
                  <a:cubicBezTo>
                    <a:pt x="882" y="702"/>
                    <a:pt x="1064" y="823"/>
                    <a:pt x="1277" y="945"/>
                  </a:cubicBezTo>
                  <a:cubicBezTo>
                    <a:pt x="1764" y="1218"/>
                    <a:pt x="2250" y="1461"/>
                    <a:pt x="2797" y="1674"/>
                  </a:cubicBezTo>
                  <a:cubicBezTo>
                    <a:pt x="3435" y="1917"/>
                    <a:pt x="4104" y="2100"/>
                    <a:pt x="4803" y="2252"/>
                  </a:cubicBezTo>
                  <a:cubicBezTo>
                    <a:pt x="5472" y="2343"/>
                    <a:pt x="6171" y="2404"/>
                    <a:pt x="6870" y="2404"/>
                  </a:cubicBezTo>
                  <a:cubicBezTo>
                    <a:pt x="7417" y="2404"/>
                    <a:pt x="7995" y="2373"/>
                    <a:pt x="8542" y="2252"/>
                  </a:cubicBezTo>
                  <a:cubicBezTo>
                    <a:pt x="8755" y="2221"/>
                    <a:pt x="8967" y="2191"/>
                    <a:pt x="9180" y="2130"/>
                  </a:cubicBezTo>
                  <a:cubicBezTo>
                    <a:pt x="9362" y="2100"/>
                    <a:pt x="9514" y="2039"/>
                    <a:pt x="9666" y="2009"/>
                  </a:cubicBezTo>
                  <a:cubicBezTo>
                    <a:pt x="9788" y="1948"/>
                    <a:pt x="9910" y="1917"/>
                    <a:pt x="10031" y="1857"/>
                  </a:cubicBezTo>
                  <a:cubicBezTo>
                    <a:pt x="10031" y="1854"/>
                    <a:pt x="10027" y="1853"/>
                    <a:pt x="10018" y="1853"/>
                  </a:cubicBezTo>
                  <a:cubicBezTo>
                    <a:pt x="9928" y="1853"/>
                    <a:pt x="9374" y="1991"/>
                    <a:pt x="8542" y="2130"/>
                  </a:cubicBezTo>
                  <a:cubicBezTo>
                    <a:pt x="7995" y="2191"/>
                    <a:pt x="7417" y="2221"/>
                    <a:pt x="6870" y="2221"/>
                  </a:cubicBezTo>
                  <a:cubicBezTo>
                    <a:pt x="5502" y="2221"/>
                    <a:pt x="4134" y="1978"/>
                    <a:pt x="2858" y="1492"/>
                  </a:cubicBezTo>
                  <a:cubicBezTo>
                    <a:pt x="2341" y="1310"/>
                    <a:pt x="1824" y="1066"/>
                    <a:pt x="1338" y="823"/>
                  </a:cubicBezTo>
                  <a:cubicBezTo>
                    <a:pt x="547" y="384"/>
                    <a:pt x="67" y="1"/>
                    <a:pt x="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33"/>
            <p:cNvSpPr/>
            <p:nvPr/>
          </p:nvSpPr>
          <p:spPr>
            <a:xfrm>
              <a:off x="3204332" y="3399203"/>
              <a:ext cx="282365" cy="213661"/>
            </a:xfrm>
            <a:custGeom>
              <a:avLst/>
              <a:gdLst/>
              <a:ahLst/>
              <a:cxnLst/>
              <a:rect l="l" t="t" r="r" b="b"/>
              <a:pathLst>
                <a:path w="21792" h="16493" extrusionOk="0">
                  <a:moveTo>
                    <a:pt x="3488" y="1"/>
                  </a:moveTo>
                  <a:cubicBezTo>
                    <a:pt x="3309" y="1"/>
                    <a:pt x="3128" y="23"/>
                    <a:pt x="2946" y="68"/>
                  </a:cubicBezTo>
                  <a:lnTo>
                    <a:pt x="454" y="1101"/>
                  </a:lnTo>
                  <a:cubicBezTo>
                    <a:pt x="241" y="1162"/>
                    <a:pt x="89" y="1345"/>
                    <a:pt x="28" y="1588"/>
                  </a:cubicBezTo>
                  <a:cubicBezTo>
                    <a:pt x="0" y="1757"/>
                    <a:pt x="24" y="1925"/>
                    <a:pt x="293" y="1925"/>
                  </a:cubicBezTo>
                  <a:cubicBezTo>
                    <a:pt x="315" y="1925"/>
                    <a:pt x="338" y="1924"/>
                    <a:pt x="363" y="1922"/>
                  </a:cubicBezTo>
                  <a:cubicBezTo>
                    <a:pt x="971" y="1861"/>
                    <a:pt x="2277" y="1740"/>
                    <a:pt x="2278" y="1740"/>
                  </a:cubicBezTo>
                  <a:lnTo>
                    <a:pt x="2278" y="1740"/>
                  </a:lnTo>
                  <a:lnTo>
                    <a:pt x="1670" y="3807"/>
                  </a:lnTo>
                  <a:cubicBezTo>
                    <a:pt x="1518" y="4354"/>
                    <a:pt x="1578" y="4931"/>
                    <a:pt x="1852" y="5448"/>
                  </a:cubicBezTo>
                  <a:lnTo>
                    <a:pt x="2217" y="6147"/>
                  </a:lnTo>
                  <a:lnTo>
                    <a:pt x="3037" y="7485"/>
                  </a:lnTo>
                  <a:cubicBezTo>
                    <a:pt x="3037" y="7485"/>
                    <a:pt x="11244" y="15934"/>
                    <a:pt x="15864" y="16482"/>
                  </a:cubicBezTo>
                  <a:cubicBezTo>
                    <a:pt x="15923" y="16489"/>
                    <a:pt x="15982" y="16492"/>
                    <a:pt x="16041" y="16492"/>
                  </a:cubicBezTo>
                  <a:cubicBezTo>
                    <a:pt x="18791" y="16492"/>
                    <a:pt x="21792" y="9035"/>
                    <a:pt x="21792" y="9035"/>
                  </a:cubicBezTo>
                  <a:lnTo>
                    <a:pt x="16837" y="6147"/>
                  </a:lnTo>
                  <a:cubicBezTo>
                    <a:pt x="16807" y="6299"/>
                    <a:pt x="15013" y="9855"/>
                    <a:pt x="15013" y="9855"/>
                  </a:cubicBezTo>
                  <a:lnTo>
                    <a:pt x="6533" y="5387"/>
                  </a:lnTo>
                  <a:lnTo>
                    <a:pt x="5682" y="1740"/>
                  </a:lnTo>
                  <a:cubicBezTo>
                    <a:pt x="5423" y="705"/>
                    <a:pt x="4505" y="1"/>
                    <a:pt x="3488"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33"/>
            <p:cNvSpPr/>
            <p:nvPr/>
          </p:nvSpPr>
          <p:spPr>
            <a:xfrm>
              <a:off x="3233041" y="3418584"/>
              <a:ext cx="19190" cy="8343"/>
            </a:xfrm>
            <a:custGeom>
              <a:avLst/>
              <a:gdLst/>
              <a:ahLst/>
              <a:cxnLst/>
              <a:rect l="l" t="t" r="r" b="b"/>
              <a:pathLst>
                <a:path w="1481" h="644" extrusionOk="0">
                  <a:moveTo>
                    <a:pt x="852" y="1"/>
                  </a:moveTo>
                  <a:cubicBezTo>
                    <a:pt x="609" y="1"/>
                    <a:pt x="396" y="61"/>
                    <a:pt x="183" y="183"/>
                  </a:cubicBezTo>
                  <a:cubicBezTo>
                    <a:pt x="62" y="274"/>
                    <a:pt x="1" y="365"/>
                    <a:pt x="1" y="365"/>
                  </a:cubicBezTo>
                  <a:cubicBezTo>
                    <a:pt x="1" y="371"/>
                    <a:pt x="5" y="373"/>
                    <a:pt x="12" y="373"/>
                  </a:cubicBezTo>
                  <a:cubicBezTo>
                    <a:pt x="44" y="373"/>
                    <a:pt x="139" y="324"/>
                    <a:pt x="214" y="274"/>
                  </a:cubicBezTo>
                  <a:cubicBezTo>
                    <a:pt x="396" y="183"/>
                    <a:pt x="609" y="122"/>
                    <a:pt x="821" y="122"/>
                  </a:cubicBezTo>
                  <a:cubicBezTo>
                    <a:pt x="1004" y="153"/>
                    <a:pt x="1186" y="244"/>
                    <a:pt x="1308" y="426"/>
                  </a:cubicBezTo>
                  <a:cubicBezTo>
                    <a:pt x="1399" y="548"/>
                    <a:pt x="1369" y="639"/>
                    <a:pt x="1399" y="639"/>
                  </a:cubicBezTo>
                  <a:cubicBezTo>
                    <a:pt x="1402" y="642"/>
                    <a:pt x="1406" y="644"/>
                    <a:pt x="1409" y="644"/>
                  </a:cubicBezTo>
                  <a:cubicBezTo>
                    <a:pt x="1440" y="644"/>
                    <a:pt x="1481" y="529"/>
                    <a:pt x="1399" y="365"/>
                  </a:cubicBezTo>
                  <a:cubicBezTo>
                    <a:pt x="1308" y="153"/>
                    <a:pt x="1095" y="1"/>
                    <a:pt x="852"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3"/>
            <p:cNvSpPr/>
            <p:nvPr/>
          </p:nvSpPr>
          <p:spPr>
            <a:xfrm>
              <a:off x="3230683" y="3431824"/>
              <a:ext cx="16158" cy="8433"/>
            </a:xfrm>
            <a:custGeom>
              <a:avLst/>
              <a:gdLst/>
              <a:ahLst/>
              <a:cxnLst/>
              <a:rect l="l" t="t" r="r" b="b"/>
              <a:pathLst>
                <a:path w="1247" h="651" extrusionOk="0">
                  <a:moveTo>
                    <a:pt x="468" y="1"/>
                  </a:moveTo>
                  <a:cubicBezTo>
                    <a:pt x="383" y="1"/>
                    <a:pt x="297" y="14"/>
                    <a:pt x="213" y="42"/>
                  </a:cubicBezTo>
                  <a:cubicBezTo>
                    <a:pt x="61" y="73"/>
                    <a:pt x="0" y="134"/>
                    <a:pt x="0" y="164"/>
                  </a:cubicBezTo>
                  <a:cubicBezTo>
                    <a:pt x="31" y="164"/>
                    <a:pt x="92" y="134"/>
                    <a:pt x="213" y="134"/>
                  </a:cubicBezTo>
                  <a:cubicBezTo>
                    <a:pt x="270" y="123"/>
                    <a:pt x="326" y="118"/>
                    <a:pt x="382" y="118"/>
                  </a:cubicBezTo>
                  <a:cubicBezTo>
                    <a:pt x="657" y="118"/>
                    <a:pt x="918" y="241"/>
                    <a:pt x="1095" y="468"/>
                  </a:cubicBezTo>
                  <a:cubicBezTo>
                    <a:pt x="1186" y="590"/>
                    <a:pt x="1247" y="650"/>
                    <a:pt x="1247" y="650"/>
                  </a:cubicBezTo>
                  <a:cubicBezTo>
                    <a:pt x="1247" y="650"/>
                    <a:pt x="1247" y="559"/>
                    <a:pt x="1186" y="407"/>
                  </a:cubicBezTo>
                  <a:cubicBezTo>
                    <a:pt x="1022" y="150"/>
                    <a:pt x="751" y="1"/>
                    <a:pt x="468"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3"/>
            <p:cNvSpPr/>
            <p:nvPr/>
          </p:nvSpPr>
          <p:spPr>
            <a:xfrm>
              <a:off x="3415763" y="3332651"/>
              <a:ext cx="108712" cy="187933"/>
            </a:xfrm>
            <a:custGeom>
              <a:avLst/>
              <a:gdLst/>
              <a:ahLst/>
              <a:cxnLst/>
              <a:rect l="l" t="t" r="r" b="b"/>
              <a:pathLst>
                <a:path w="8390" h="14507" extrusionOk="0">
                  <a:moveTo>
                    <a:pt x="2532" y="1"/>
                  </a:moveTo>
                  <a:cubicBezTo>
                    <a:pt x="2449" y="1"/>
                    <a:pt x="2365" y="3"/>
                    <a:pt x="2280" y="7"/>
                  </a:cubicBezTo>
                  <a:lnTo>
                    <a:pt x="0" y="10859"/>
                  </a:lnTo>
                  <a:lnTo>
                    <a:pt x="6080" y="14506"/>
                  </a:lnTo>
                  <a:lnTo>
                    <a:pt x="8390" y="7849"/>
                  </a:lnTo>
                  <a:cubicBezTo>
                    <a:pt x="8390" y="7849"/>
                    <a:pt x="7449" y="1"/>
                    <a:pt x="25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3"/>
            <p:cNvSpPr/>
            <p:nvPr/>
          </p:nvSpPr>
          <p:spPr>
            <a:xfrm>
              <a:off x="3265727" y="3335099"/>
              <a:ext cx="222139" cy="42789"/>
            </a:xfrm>
            <a:custGeom>
              <a:avLst/>
              <a:gdLst/>
              <a:ahLst/>
              <a:cxnLst/>
              <a:rect l="l" t="t" r="r" b="b"/>
              <a:pathLst>
                <a:path w="17144" h="3303" extrusionOk="0">
                  <a:moveTo>
                    <a:pt x="17144" y="1"/>
                  </a:moveTo>
                  <a:lnTo>
                    <a:pt x="17144" y="1"/>
                  </a:lnTo>
                  <a:cubicBezTo>
                    <a:pt x="16901" y="92"/>
                    <a:pt x="16688" y="183"/>
                    <a:pt x="16505" y="274"/>
                  </a:cubicBezTo>
                  <a:cubicBezTo>
                    <a:pt x="16080" y="457"/>
                    <a:pt x="15502" y="730"/>
                    <a:pt x="14743" y="1034"/>
                  </a:cubicBezTo>
                  <a:cubicBezTo>
                    <a:pt x="12797" y="1885"/>
                    <a:pt x="10791" y="2493"/>
                    <a:pt x="8724" y="2888"/>
                  </a:cubicBezTo>
                  <a:cubicBezTo>
                    <a:pt x="7824" y="3047"/>
                    <a:pt x="6913" y="3125"/>
                    <a:pt x="6000" y="3125"/>
                  </a:cubicBezTo>
                  <a:cubicBezTo>
                    <a:pt x="4816" y="3125"/>
                    <a:pt x="3630" y="2994"/>
                    <a:pt x="2463" y="2736"/>
                  </a:cubicBezTo>
                  <a:cubicBezTo>
                    <a:pt x="1855" y="2584"/>
                    <a:pt x="1247" y="2372"/>
                    <a:pt x="669" y="2128"/>
                  </a:cubicBezTo>
                  <a:cubicBezTo>
                    <a:pt x="426" y="2037"/>
                    <a:pt x="213" y="1946"/>
                    <a:pt x="1" y="1885"/>
                  </a:cubicBezTo>
                  <a:lnTo>
                    <a:pt x="1" y="1885"/>
                  </a:lnTo>
                  <a:cubicBezTo>
                    <a:pt x="61" y="1916"/>
                    <a:pt x="92" y="1946"/>
                    <a:pt x="153" y="1976"/>
                  </a:cubicBezTo>
                  <a:cubicBezTo>
                    <a:pt x="244" y="2037"/>
                    <a:pt x="426" y="2128"/>
                    <a:pt x="639" y="2220"/>
                  </a:cubicBezTo>
                  <a:cubicBezTo>
                    <a:pt x="1216" y="2463"/>
                    <a:pt x="1794" y="2706"/>
                    <a:pt x="2432" y="2858"/>
                  </a:cubicBezTo>
                  <a:cubicBezTo>
                    <a:pt x="3627" y="3156"/>
                    <a:pt x="4851" y="3303"/>
                    <a:pt x="6077" y="3303"/>
                  </a:cubicBezTo>
                  <a:cubicBezTo>
                    <a:pt x="6973" y="3303"/>
                    <a:pt x="7869" y="3225"/>
                    <a:pt x="8755" y="3071"/>
                  </a:cubicBezTo>
                  <a:cubicBezTo>
                    <a:pt x="10821" y="2676"/>
                    <a:pt x="12858" y="2037"/>
                    <a:pt x="14773" y="1156"/>
                  </a:cubicBezTo>
                  <a:cubicBezTo>
                    <a:pt x="15502" y="852"/>
                    <a:pt x="16110" y="548"/>
                    <a:pt x="16505" y="335"/>
                  </a:cubicBezTo>
                  <a:cubicBezTo>
                    <a:pt x="16718" y="244"/>
                    <a:pt x="16870" y="153"/>
                    <a:pt x="16961" y="92"/>
                  </a:cubicBezTo>
                  <a:cubicBezTo>
                    <a:pt x="17083" y="31"/>
                    <a:pt x="17144" y="1"/>
                    <a:pt x="1714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3"/>
            <p:cNvSpPr/>
            <p:nvPr/>
          </p:nvSpPr>
          <p:spPr>
            <a:xfrm>
              <a:off x="3252733" y="3350853"/>
              <a:ext cx="255621" cy="46974"/>
            </a:xfrm>
            <a:custGeom>
              <a:avLst/>
              <a:gdLst/>
              <a:ahLst/>
              <a:cxnLst/>
              <a:rect l="l" t="t" r="r" b="b"/>
              <a:pathLst>
                <a:path w="19728" h="3626" extrusionOk="0">
                  <a:moveTo>
                    <a:pt x="19727" y="1"/>
                  </a:moveTo>
                  <a:cubicBezTo>
                    <a:pt x="19667" y="1"/>
                    <a:pt x="19606" y="31"/>
                    <a:pt x="19545" y="92"/>
                  </a:cubicBezTo>
                  <a:lnTo>
                    <a:pt x="19028" y="365"/>
                  </a:lnTo>
                  <a:cubicBezTo>
                    <a:pt x="18785" y="487"/>
                    <a:pt x="18542" y="639"/>
                    <a:pt x="18177" y="821"/>
                  </a:cubicBezTo>
                  <a:cubicBezTo>
                    <a:pt x="17843" y="973"/>
                    <a:pt x="17478" y="1186"/>
                    <a:pt x="17053" y="1338"/>
                  </a:cubicBezTo>
                  <a:lnTo>
                    <a:pt x="16384" y="1642"/>
                  </a:lnTo>
                  <a:cubicBezTo>
                    <a:pt x="16141" y="1733"/>
                    <a:pt x="15898" y="1824"/>
                    <a:pt x="15654" y="1915"/>
                  </a:cubicBezTo>
                  <a:cubicBezTo>
                    <a:pt x="15138" y="2128"/>
                    <a:pt x="14590" y="2280"/>
                    <a:pt x="14013" y="2463"/>
                  </a:cubicBezTo>
                  <a:cubicBezTo>
                    <a:pt x="11823" y="3114"/>
                    <a:pt x="9543" y="3431"/>
                    <a:pt x="7269" y="3431"/>
                  </a:cubicBezTo>
                  <a:cubicBezTo>
                    <a:pt x="6893" y="3431"/>
                    <a:pt x="6516" y="3422"/>
                    <a:pt x="6140" y="3405"/>
                  </a:cubicBezTo>
                  <a:cubicBezTo>
                    <a:pt x="5533" y="3374"/>
                    <a:pt x="4955" y="3344"/>
                    <a:pt x="4408" y="3253"/>
                  </a:cubicBezTo>
                  <a:cubicBezTo>
                    <a:pt x="4165" y="3222"/>
                    <a:pt x="3891" y="3192"/>
                    <a:pt x="3648" y="3162"/>
                  </a:cubicBezTo>
                  <a:lnTo>
                    <a:pt x="2919" y="3010"/>
                  </a:lnTo>
                  <a:cubicBezTo>
                    <a:pt x="2463" y="2949"/>
                    <a:pt x="2067" y="2827"/>
                    <a:pt x="1703" y="2767"/>
                  </a:cubicBezTo>
                  <a:cubicBezTo>
                    <a:pt x="1338" y="2675"/>
                    <a:pt x="1034" y="2584"/>
                    <a:pt x="791" y="2523"/>
                  </a:cubicBezTo>
                  <a:lnTo>
                    <a:pt x="213" y="2371"/>
                  </a:lnTo>
                  <a:cubicBezTo>
                    <a:pt x="153" y="2341"/>
                    <a:pt x="92" y="2311"/>
                    <a:pt x="1" y="2311"/>
                  </a:cubicBezTo>
                  <a:cubicBezTo>
                    <a:pt x="61" y="2341"/>
                    <a:pt x="153" y="2371"/>
                    <a:pt x="213" y="2402"/>
                  </a:cubicBezTo>
                  <a:lnTo>
                    <a:pt x="760" y="2584"/>
                  </a:lnTo>
                  <a:cubicBezTo>
                    <a:pt x="1064" y="2706"/>
                    <a:pt x="1368" y="2797"/>
                    <a:pt x="1672" y="2858"/>
                  </a:cubicBezTo>
                  <a:cubicBezTo>
                    <a:pt x="2037" y="2949"/>
                    <a:pt x="2432" y="3071"/>
                    <a:pt x="2888" y="3162"/>
                  </a:cubicBezTo>
                  <a:lnTo>
                    <a:pt x="3618" y="3314"/>
                  </a:lnTo>
                  <a:cubicBezTo>
                    <a:pt x="3861" y="3344"/>
                    <a:pt x="4134" y="3374"/>
                    <a:pt x="4408" y="3405"/>
                  </a:cubicBezTo>
                  <a:cubicBezTo>
                    <a:pt x="4955" y="3496"/>
                    <a:pt x="5533" y="3526"/>
                    <a:pt x="6140" y="3587"/>
                  </a:cubicBezTo>
                  <a:cubicBezTo>
                    <a:pt x="6584" y="3612"/>
                    <a:pt x="7027" y="3625"/>
                    <a:pt x="7470" y="3625"/>
                  </a:cubicBezTo>
                  <a:cubicBezTo>
                    <a:pt x="9700" y="3625"/>
                    <a:pt x="11918" y="3304"/>
                    <a:pt x="14074" y="2645"/>
                  </a:cubicBezTo>
                  <a:cubicBezTo>
                    <a:pt x="14651" y="2463"/>
                    <a:pt x="15229" y="2280"/>
                    <a:pt x="15715" y="2067"/>
                  </a:cubicBezTo>
                  <a:cubicBezTo>
                    <a:pt x="15989" y="1976"/>
                    <a:pt x="16232" y="1885"/>
                    <a:pt x="16445" y="1794"/>
                  </a:cubicBezTo>
                  <a:lnTo>
                    <a:pt x="17113" y="1490"/>
                  </a:lnTo>
                  <a:cubicBezTo>
                    <a:pt x="17539" y="1277"/>
                    <a:pt x="17904" y="1064"/>
                    <a:pt x="18238" y="912"/>
                  </a:cubicBezTo>
                  <a:cubicBezTo>
                    <a:pt x="18512" y="760"/>
                    <a:pt x="18785" y="608"/>
                    <a:pt x="19059" y="426"/>
                  </a:cubicBezTo>
                  <a:lnTo>
                    <a:pt x="19575" y="122"/>
                  </a:lnTo>
                  <a:cubicBezTo>
                    <a:pt x="19636" y="61"/>
                    <a:pt x="19667" y="31"/>
                    <a:pt x="1972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33"/>
            <p:cNvSpPr/>
            <p:nvPr/>
          </p:nvSpPr>
          <p:spPr>
            <a:xfrm>
              <a:off x="3410646" y="3329813"/>
              <a:ext cx="83510" cy="190770"/>
            </a:xfrm>
            <a:custGeom>
              <a:avLst/>
              <a:gdLst/>
              <a:ahLst/>
              <a:cxnLst/>
              <a:rect l="l" t="t" r="r" b="b"/>
              <a:pathLst>
                <a:path w="6445" h="14726" extrusionOk="0">
                  <a:moveTo>
                    <a:pt x="4338" y="0"/>
                  </a:moveTo>
                  <a:cubicBezTo>
                    <a:pt x="4313" y="0"/>
                    <a:pt x="4286" y="3"/>
                    <a:pt x="4256" y="14"/>
                  </a:cubicBezTo>
                  <a:cubicBezTo>
                    <a:pt x="4222" y="8"/>
                    <a:pt x="4188" y="6"/>
                    <a:pt x="4153" y="6"/>
                  </a:cubicBezTo>
                  <a:cubicBezTo>
                    <a:pt x="3996" y="6"/>
                    <a:pt x="3827" y="55"/>
                    <a:pt x="3678" y="105"/>
                  </a:cubicBezTo>
                  <a:cubicBezTo>
                    <a:pt x="3009" y="348"/>
                    <a:pt x="2432" y="865"/>
                    <a:pt x="2098" y="1533"/>
                  </a:cubicBezTo>
                  <a:cubicBezTo>
                    <a:pt x="1885" y="1989"/>
                    <a:pt x="1733" y="2445"/>
                    <a:pt x="1611" y="2932"/>
                  </a:cubicBezTo>
                  <a:cubicBezTo>
                    <a:pt x="1520" y="3479"/>
                    <a:pt x="1398" y="4026"/>
                    <a:pt x="1277" y="4603"/>
                  </a:cubicBezTo>
                  <a:cubicBezTo>
                    <a:pt x="1064" y="5789"/>
                    <a:pt x="791" y="7065"/>
                    <a:pt x="517" y="8403"/>
                  </a:cubicBezTo>
                  <a:cubicBezTo>
                    <a:pt x="335" y="9315"/>
                    <a:pt x="152" y="10196"/>
                    <a:pt x="0" y="10986"/>
                  </a:cubicBezTo>
                  <a:lnTo>
                    <a:pt x="0" y="11047"/>
                  </a:lnTo>
                  <a:lnTo>
                    <a:pt x="61" y="11078"/>
                  </a:lnTo>
                  <a:lnTo>
                    <a:pt x="4620" y="13722"/>
                  </a:lnTo>
                  <a:lnTo>
                    <a:pt x="5958" y="14482"/>
                  </a:lnTo>
                  <a:cubicBezTo>
                    <a:pt x="6110" y="14573"/>
                    <a:pt x="6292" y="14664"/>
                    <a:pt x="6444" y="14725"/>
                  </a:cubicBezTo>
                  <a:cubicBezTo>
                    <a:pt x="6292" y="14603"/>
                    <a:pt x="6140" y="14512"/>
                    <a:pt x="5958" y="14421"/>
                  </a:cubicBezTo>
                  <a:lnTo>
                    <a:pt x="4651" y="13631"/>
                  </a:lnTo>
                  <a:lnTo>
                    <a:pt x="192" y="10968"/>
                  </a:lnTo>
                  <a:lnTo>
                    <a:pt x="192" y="10968"/>
                  </a:lnTo>
                  <a:cubicBezTo>
                    <a:pt x="342" y="10190"/>
                    <a:pt x="521" y="9326"/>
                    <a:pt x="699" y="8433"/>
                  </a:cubicBezTo>
                  <a:cubicBezTo>
                    <a:pt x="973" y="7096"/>
                    <a:pt x="1216" y="5819"/>
                    <a:pt x="1459" y="4634"/>
                  </a:cubicBezTo>
                  <a:cubicBezTo>
                    <a:pt x="1581" y="4056"/>
                    <a:pt x="1672" y="3509"/>
                    <a:pt x="1794" y="2992"/>
                  </a:cubicBezTo>
                  <a:cubicBezTo>
                    <a:pt x="1885" y="2506"/>
                    <a:pt x="2037" y="2050"/>
                    <a:pt x="2219" y="1594"/>
                  </a:cubicBezTo>
                  <a:cubicBezTo>
                    <a:pt x="2523" y="956"/>
                    <a:pt x="3070" y="439"/>
                    <a:pt x="3709" y="166"/>
                  </a:cubicBezTo>
                  <a:cubicBezTo>
                    <a:pt x="3952" y="74"/>
                    <a:pt x="4195" y="44"/>
                    <a:pt x="4468" y="14"/>
                  </a:cubicBezTo>
                  <a:cubicBezTo>
                    <a:pt x="4428" y="14"/>
                    <a:pt x="4387" y="0"/>
                    <a:pt x="43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3"/>
            <p:cNvSpPr/>
            <p:nvPr/>
          </p:nvSpPr>
          <p:spPr>
            <a:xfrm>
              <a:off x="3495697" y="3430011"/>
              <a:ext cx="22857" cy="85850"/>
            </a:xfrm>
            <a:custGeom>
              <a:avLst/>
              <a:gdLst/>
              <a:ahLst/>
              <a:cxnLst/>
              <a:rect l="l" t="t" r="r" b="b"/>
              <a:pathLst>
                <a:path w="1764" h="6627" extrusionOk="0">
                  <a:moveTo>
                    <a:pt x="1733" y="0"/>
                  </a:moveTo>
                  <a:lnTo>
                    <a:pt x="1733" y="0"/>
                  </a:lnTo>
                  <a:cubicBezTo>
                    <a:pt x="1672" y="334"/>
                    <a:pt x="1612" y="669"/>
                    <a:pt x="1581" y="1003"/>
                  </a:cubicBezTo>
                  <a:cubicBezTo>
                    <a:pt x="1338" y="2584"/>
                    <a:pt x="913" y="4164"/>
                    <a:pt x="335" y="5684"/>
                  </a:cubicBezTo>
                  <a:cubicBezTo>
                    <a:pt x="213" y="5988"/>
                    <a:pt x="92" y="6292"/>
                    <a:pt x="1" y="6626"/>
                  </a:cubicBezTo>
                  <a:cubicBezTo>
                    <a:pt x="183" y="6353"/>
                    <a:pt x="365" y="6049"/>
                    <a:pt x="487" y="5745"/>
                  </a:cubicBezTo>
                  <a:cubicBezTo>
                    <a:pt x="791" y="4985"/>
                    <a:pt x="1065" y="4195"/>
                    <a:pt x="1277" y="3435"/>
                  </a:cubicBezTo>
                  <a:cubicBezTo>
                    <a:pt x="1490" y="2644"/>
                    <a:pt x="1642" y="1824"/>
                    <a:pt x="1703" y="1003"/>
                  </a:cubicBezTo>
                  <a:cubicBezTo>
                    <a:pt x="1764" y="669"/>
                    <a:pt x="1764" y="334"/>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3"/>
            <p:cNvSpPr/>
            <p:nvPr/>
          </p:nvSpPr>
          <p:spPr>
            <a:xfrm>
              <a:off x="3012126" y="4212856"/>
              <a:ext cx="152041" cy="120115"/>
            </a:xfrm>
            <a:custGeom>
              <a:avLst/>
              <a:gdLst/>
              <a:ahLst/>
              <a:cxnLst/>
              <a:rect l="l" t="t" r="r" b="b"/>
              <a:pathLst>
                <a:path w="11734" h="9272" extrusionOk="0">
                  <a:moveTo>
                    <a:pt x="6110" y="0"/>
                  </a:moveTo>
                  <a:lnTo>
                    <a:pt x="6050" y="5806"/>
                  </a:lnTo>
                  <a:cubicBezTo>
                    <a:pt x="6050" y="5806"/>
                    <a:pt x="122" y="7691"/>
                    <a:pt x="1" y="8754"/>
                  </a:cubicBezTo>
                  <a:lnTo>
                    <a:pt x="11247" y="9271"/>
                  </a:lnTo>
                  <a:lnTo>
                    <a:pt x="11734" y="244"/>
                  </a:lnTo>
                  <a:lnTo>
                    <a:pt x="611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33"/>
            <p:cNvSpPr/>
            <p:nvPr/>
          </p:nvSpPr>
          <p:spPr>
            <a:xfrm>
              <a:off x="3128297" y="4283683"/>
              <a:ext cx="12219" cy="11154"/>
            </a:xfrm>
            <a:custGeom>
              <a:avLst/>
              <a:gdLst/>
              <a:ahLst/>
              <a:cxnLst/>
              <a:rect l="l" t="t" r="r" b="b"/>
              <a:pathLst>
                <a:path w="943" h="861" extrusionOk="0">
                  <a:moveTo>
                    <a:pt x="455" y="0"/>
                  </a:moveTo>
                  <a:cubicBezTo>
                    <a:pt x="279" y="0"/>
                    <a:pt x="121" y="97"/>
                    <a:pt x="31" y="278"/>
                  </a:cubicBezTo>
                  <a:cubicBezTo>
                    <a:pt x="1" y="521"/>
                    <a:pt x="122" y="765"/>
                    <a:pt x="365" y="856"/>
                  </a:cubicBezTo>
                  <a:cubicBezTo>
                    <a:pt x="387" y="859"/>
                    <a:pt x="409" y="860"/>
                    <a:pt x="431" y="860"/>
                  </a:cubicBezTo>
                  <a:cubicBezTo>
                    <a:pt x="626" y="860"/>
                    <a:pt x="827" y="743"/>
                    <a:pt x="882" y="552"/>
                  </a:cubicBezTo>
                  <a:cubicBezTo>
                    <a:pt x="943" y="309"/>
                    <a:pt x="821" y="96"/>
                    <a:pt x="608" y="5"/>
                  </a:cubicBezTo>
                  <a:lnTo>
                    <a:pt x="608" y="5"/>
                  </a:lnTo>
                  <a:lnTo>
                    <a:pt x="639" y="35"/>
                  </a:lnTo>
                  <a:cubicBezTo>
                    <a:pt x="577" y="12"/>
                    <a:pt x="515" y="0"/>
                    <a:pt x="4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33"/>
            <p:cNvSpPr/>
            <p:nvPr/>
          </p:nvSpPr>
          <p:spPr>
            <a:xfrm>
              <a:off x="3011336" y="4319181"/>
              <a:ext cx="146534" cy="13797"/>
            </a:xfrm>
            <a:custGeom>
              <a:avLst/>
              <a:gdLst/>
              <a:ahLst/>
              <a:cxnLst/>
              <a:rect l="l" t="t" r="r" b="b"/>
              <a:pathLst>
                <a:path w="11309" h="1065" extrusionOk="0">
                  <a:moveTo>
                    <a:pt x="518" y="0"/>
                  </a:moveTo>
                  <a:cubicBezTo>
                    <a:pt x="518" y="0"/>
                    <a:pt x="1" y="183"/>
                    <a:pt x="62" y="547"/>
                  </a:cubicBezTo>
                  <a:lnTo>
                    <a:pt x="11308" y="1064"/>
                  </a:lnTo>
                  <a:lnTo>
                    <a:pt x="11308" y="152"/>
                  </a:lnTo>
                  <a:lnTo>
                    <a:pt x="51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33"/>
            <p:cNvSpPr/>
            <p:nvPr/>
          </p:nvSpPr>
          <p:spPr>
            <a:xfrm>
              <a:off x="3087954" y="4286572"/>
              <a:ext cx="13579" cy="9418"/>
            </a:xfrm>
            <a:custGeom>
              <a:avLst/>
              <a:gdLst/>
              <a:ahLst/>
              <a:cxnLst/>
              <a:rect l="l" t="t" r="r" b="b"/>
              <a:pathLst>
                <a:path w="1048" h="727" extrusionOk="0">
                  <a:moveTo>
                    <a:pt x="160" y="1"/>
                  </a:moveTo>
                  <a:cubicBezTo>
                    <a:pt x="60" y="1"/>
                    <a:pt x="1" y="28"/>
                    <a:pt x="14" y="55"/>
                  </a:cubicBezTo>
                  <a:cubicBezTo>
                    <a:pt x="14" y="86"/>
                    <a:pt x="288" y="146"/>
                    <a:pt x="531" y="329"/>
                  </a:cubicBezTo>
                  <a:cubicBezTo>
                    <a:pt x="789" y="501"/>
                    <a:pt x="912" y="727"/>
                    <a:pt x="976" y="727"/>
                  </a:cubicBezTo>
                  <a:cubicBezTo>
                    <a:pt x="980" y="727"/>
                    <a:pt x="983" y="726"/>
                    <a:pt x="987" y="724"/>
                  </a:cubicBezTo>
                  <a:cubicBezTo>
                    <a:pt x="1048" y="724"/>
                    <a:pt x="987" y="390"/>
                    <a:pt x="652" y="177"/>
                  </a:cubicBezTo>
                  <a:cubicBezTo>
                    <a:pt x="468" y="42"/>
                    <a:pt x="283" y="1"/>
                    <a:pt x="16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33"/>
            <p:cNvSpPr/>
            <p:nvPr/>
          </p:nvSpPr>
          <p:spPr>
            <a:xfrm>
              <a:off x="3072381" y="4292467"/>
              <a:ext cx="9860" cy="11763"/>
            </a:xfrm>
            <a:custGeom>
              <a:avLst/>
              <a:gdLst/>
              <a:ahLst/>
              <a:cxnLst/>
              <a:rect l="l" t="t" r="r" b="b"/>
              <a:pathLst>
                <a:path w="761" h="908" extrusionOk="0">
                  <a:moveTo>
                    <a:pt x="57" y="0"/>
                  </a:moveTo>
                  <a:cubicBezTo>
                    <a:pt x="21" y="0"/>
                    <a:pt x="0" y="10"/>
                    <a:pt x="0" y="26"/>
                  </a:cubicBezTo>
                  <a:cubicBezTo>
                    <a:pt x="0" y="56"/>
                    <a:pt x="213" y="178"/>
                    <a:pt x="395" y="421"/>
                  </a:cubicBezTo>
                  <a:cubicBezTo>
                    <a:pt x="547" y="664"/>
                    <a:pt x="608" y="907"/>
                    <a:pt x="669" y="907"/>
                  </a:cubicBezTo>
                  <a:cubicBezTo>
                    <a:pt x="730" y="907"/>
                    <a:pt x="760" y="603"/>
                    <a:pt x="547" y="299"/>
                  </a:cubicBezTo>
                  <a:cubicBezTo>
                    <a:pt x="368" y="76"/>
                    <a:pt x="156" y="0"/>
                    <a:pt x="5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33"/>
            <p:cNvSpPr/>
            <p:nvPr/>
          </p:nvSpPr>
          <p:spPr>
            <a:xfrm>
              <a:off x="3057418" y="4298115"/>
              <a:ext cx="7489" cy="12411"/>
            </a:xfrm>
            <a:custGeom>
              <a:avLst/>
              <a:gdLst/>
              <a:ahLst/>
              <a:cxnLst/>
              <a:rect l="l" t="t" r="r" b="b"/>
              <a:pathLst>
                <a:path w="578" h="958" extrusionOk="0">
                  <a:moveTo>
                    <a:pt x="59" y="0"/>
                  </a:moveTo>
                  <a:cubicBezTo>
                    <a:pt x="46" y="0"/>
                    <a:pt x="36" y="5"/>
                    <a:pt x="31" y="15"/>
                  </a:cubicBezTo>
                  <a:cubicBezTo>
                    <a:pt x="0" y="76"/>
                    <a:pt x="152" y="228"/>
                    <a:pt x="243" y="471"/>
                  </a:cubicBezTo>
                  <a:cubicBezTo>
                    <a:pt x="335" y="745"/>
                    <a:pt x="365" y="958"/>
                    <a:pt x="426" y="958"/>
                  </a:cubicBezTo>
                  <a:cubicBezTo>
                    <a:pt x="487" y="958"/>
                    <a:pt x="578" y="714"/>
                    <a:pt x="426" y="410"/>
                  </a:cubicBezTo>
                  <a:cubicBezTo>
                    <a:pt x="299" y="131"/>
                    <a:pt x="129" y="0"/>
                    <a:pt x="5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33"/>
            <p:cNvSpPr/>
            <p:nvPr/>
          </p:nvSpPr>
          <p:spPr>
            <a:xfrm>
              <a:off x="3089767" y="4267826"/>
              <a:ext cx="15704" cy="3938"/>
            </a:xfrm>
            <a:custGeom>
              <a:avLst/>
              <a:gdLst/>
              <a:ahLst/>
              <a:cxnLst/>
              <a:rect l="l" t="t" r="r" b="b"/>
              <a:pathLst>
                <a:path w="1212" h="304" extrusionOk="0">
                  <a:moveTo>
                    <a:pt x="486" y="1"/>
                  </a:moveTo>
                  <a:cubicBezTo>
                    <a:pt x="198" y="1"/>
                    <a:pt x="0" y="139"/>
                    <a:pt x="26" y="165"/>
                  </a:cubicBezTo>
                  <a:cubicBezTo>
                    <a:pt x="37" y="187"/>
                    <a:pt x="78" y="193"/>
                    <a:pt x="139" y="193"/>
                  </a:cubicBezTo>
                  <a:cubicBezTo>
                    <a:pt x="207" y="193"/>
                    <a:pt x="300" y="186"/>
                    <a:pt x="408" y="186"/>
                  </a:cubicBezTo>
                  <a:cubicBezTo>
                    <a:pt x="469" y="186"/>
                    <a:pt x="535" y="188"/>
                    <a:pt x="604" y="195"/>
                  </a:cubicBezTo>
                  <a:cubicBezTo>
                    <a:pt x="873" y="220"/>
                    <a:pt x="1063" y="303"/>
                    <a:pt x="1143" y="303"/>
                  </a:cubicBezTo>
                  <a:cubicBezTo>
                    <a:pt x="1162" y="303"/>
                    <a:pt x="1175" y="298"/>
                    <a:pt x="1181" y="286"/>
                  </a:cubicBezTo>
                  <a:cubicBezTo>
                    <a:pt x="1212" y="256"/>
                    <a:pt x="999" y="43"/>
                    <a:pt x="634" y="13"/>
                  </a:cubicBezTo>
                  <a:cubicBezTo>
                    <a:pt x="583" y="4"/>
                    <a:pt x="533" y="1"/>
                    <a:pt x="48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3"/>
            <p:cNvSpPr/>
            <p:nvPr/>
          </p:nvSpPr>
          <p:spPr>
            <a:xfrm>
              <a:off x="3090881" y="4227819"/>
              <a:ext cx="72483" cy="16154"/>
            </a:xfrm>
            <a:custGeom>
              <a:avLst/>
              <a:gdLst/>
              <a:ahLst/>
              <a:cxnLst/>
              <a:rect l="l" t="t" r="r" b="b"/>
              <a:pathLst>
                <a:path w="5594" h="1247" extrusionOk="0">
                  <a:moveTo>
                    <a:pt x="31" y="1"/>
                  </a:moveTo>
                  <a:lnTo>
                    <a:pt x="1" y="1034"/>
                  </a:lnTo>
                  <a:lnTo>
                    <a:pt x="5533" y="1247"/>
                  </a:lnTo>
                  <a:lnTo>
                    <a:pt x="5594" y="304"/>
                  </a:lnTo>
                  <a:lnTo>
                    <a:pt x="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3"/>
            <p:cNvSpPr/>
            <p:nvPr/>
          </p:nvSpPr>
          <p:spPr>
            <a:xfrm>
              <a:off x="3090493" y="4243962"/>
              <a:ext cx="22857" cy="11491"/>
            </a:xfrm>
            <a:custGeom>
              <a:avLst/>
              <a:gdLst/>
              <a:ahLst/>
              <a:cxnLst/>
              <a:rect l="l" t="t" r="r" b="b"/>
              <a:pathLst>
                <a:path w="1764" h="887" extrusionOk="0">
                  <a:moveTo>
                    <a:pt x="1441" y="194"/>
                  </a:moveTo>
                  <a:cubicBezTo>
                    <a:pt x="1494" y="194"/>
                    <a:pt x="1533" y="208"/>
                    <a:pt x="1551" y="244"/>
                  </a:cubicBezTo>
                  <a:cubicBezTo>
                    <a:pt x="1581" y="274"/>
                    <a:pt x="1551" y="274"/>
                    <a:pt x="1551" y="305"/>
                  </a:cubicBezTo>
                  <a:cubicBezTo>
                    <a:pt x="1520" y="335"/>
                    <a:pt x="1460" y="365"/>
                    <a:pt x="1429" y="396"/>
                  </a:cubicBezTo>
                  <a:cubicBezTo>
                    <a:pt x="1308" y="457"/>
                    <a:pt x="1216" y="487"/>
                    <a:pt x="1125" y="548"/>
                  </a:cubicBezTo>
                  <a:cubicBezTo>
                    <a:pt x="943" y="639"/>
                    <a:pt x="760" y="700"/>
                    <a:pt x="578" y="730"/>
                  </a:cubicBezTo>
                  <a:cubicBezTo>
                    <a:pt x="409" y="754"/>
                    <a:pt x="260" y="778"/>
                    <a:pt x="114" y="818"/>
                  </a:cubicBezTo>
                  <a:lnTo>
                    <a:pt x="114" y="818"/>
                  </a:lnTo>
                  <a:cubicBezTo>
                    <a:pt x="182" y="756"/>
                    <a:pt x="292" y="658"/>
                    <a:pt x="456" y="548"/>
                  </a:cubicBezTo>
                  <a:cubicBezTo>
                    <a:pt x="608" y="426"/>
                    <a:pt x="791" y="365"/>
                    <a:pt x="973" y="274"/>
                  </a:cubicBezTo>
                  <a:cubicBezTo>
                    <a:pt x="1095" y="244"/>
                    <a:pt x="1186" y="213"/>
                    <a:pt x="1308" y="213"/>
                  </a:cubicBezTo>
                  <a:cubicBezTo>
                    <a:pt x="1358" y="201"/>
                    <a:pt x="1403" y="194"/>
                    <a:pt x="1441" y="194"/>
                  </a:cubicBezTo>
                  <a:close/>
                  <a:moveTo>
                    <a:pt x="1490" y="1"/>
                  </a:moveTo>
                  <a:cubicBezTo>
                    <a:pt x="1399" y="1"/>
                    <a:pt x="1338" y="1"/>
                    <a:pt x="1277" y="31"/>
                  </a:cubicBezTo>
                  <a:cubicBezTo>
                    <a:pt x="1156" y="31"/>
                    <a:pt x="1034" y="92"/>
                    <a:pt x="912" y="122"/>
                  </a:cubicBezTo>
                  <a:cubicBezTo>
                    <a:pt x="730" y="213"/>
                    <a:pt x="548" y="305"/>
                    <a:pt x="365" y="426"/>
                  </a:cubicBezTo>
                  <a:cubicBezTo>
                    <a:pt x="164" y="605"/>
                    <a:pt x="61" y="768"/>
                    <a:pt x="33" y="841"/>
                  </a:cubicBezTo>
                  <a:lnTo>
                    <a:pt x="33" y="841"/>
                  </a:lnTo>
                  <a:cubicBezTo>
                    <a:pt x="22" y="845"/>
                    <a:pt x="11" y="848"/>
                    <a:pt x="1" y="852"/>
                  </a:cubicBezTo>
                  <a:cubicBezTo>
                    <a:pt x="10" y="853"/>
                    <a:pt x="19" y="855"/>
                    <a:pt x="28" y="856"/>
                  </a:cubicBezTo>
                  <a:lnTo>
                    <a:pt x="28" y="856"/>
                  </a:lnTo>
                  <a:cubicBezTo>
                    <a:pt x="24" y="873"/>
                    <a:pt x="25" y="882"/>
                    <a:pt x="31" y="882"/>
                  </a:cubicBezTo>
                  <a:cubicBezTo>
                    <a:pt x="37" y="882"/>
                    <a:pt x="48" y="875"/>
                    <a:pt x="64" y="862"/>
                  </a:cubicBezTo>
                  <a:lnTo>
                    <a:pt x="64" y="862"/>
                  </a:lnTo>
                  <a:cubicBezTo>
                    <a:pt x="151" y="876"/>
                    <a:pt x="244" y="887"/>
                    <a:pt x="335" y="887"/>
                  </a:cubicBezTo>
                  <a:cubicBezTo>
                    <a:pt x="418" y="887"/>
                    <a:pt x="501" y="877"/>
                    <a:pt x="578" y="852"/>
                  </a:cubicBezTo>
                  <a:cubicBezTo>
                    <a:pt x="791" y="852"/>
                    <a:pt x="973" y="791"/>
                    <a:pt x="1186" y="700"/>
                  </a:cubicBezTo>
                  <a:cubicBezTo>
                    <a:pt x="1277" y="669"/>
                    <a:pt x="1399" y="609"/>
                    <a:pt x="1490" y="548"/>
                  </a:cubicBezTo>
                  <a:cubicBezTo>
                    <a:pt x="1581" y="517"/>
                    <a:pt x="1642" y="487"/>
                    <a:pt x="1672" y="426"/>
                  </a:cubicBezTo>
                  <a:cubicBezTo>
                    <a:pt x="1763" y="365"/>
                    <a:pt x="1763" y="244"/>
                    <a:pt x="1733" y="153"/>
                  </a:cubicBezTo>
                  <a:cubicBezTo>
                    <a:pt x="1672" y="62"/>
                    <a:pt x="1581" y="1"/>
                    <a:pt x="14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3"/>
            <p:cNvSpPr/>
            <p:nvPr/>
          </p:nvSpPr>
          <p:spPr>
            <a:xfrm>
              <a:off x="3083005" y="4232548"/>
              <a:ext cx="11053" cy="23241"/>
            </a:xfrm>
            <a:custGeom>
              <a:avLst/>
              <a:gdLst/>
              <a:ahLst/>
              <a:cxnLst/>
              <a:rect l="l" t="t" r="r" b="b"/>
              <a:pathLst>
                <a:path w="853" h="1794" extrusionOk="0">
                  <a:moveTo>
                    <a:pt x="335" y="0"/>
                  </a:moveTo>
                  <a:cubicBezTo>
                    <a:pt x="214" y="0"/>
                    <a:pt x="123" y="61"/>
                    <a:pt x="92" y="152"/>
                  </a:cubicBezTo>
                  <a:cubicBezTo>
                    <a:pt x="62" y="213"/>
                    <a:pt x="31" y="274"/>
                    <a:pt x="1" y="335"/>
                  </a:cubicBezTo>
                  <a:cubicBezTo>
                    <a:pt x="1" y="487"/>
                    <a:pt x="1" y="608"/>
                    <a:pt x="1" y="730"/>
                  </a:cubicBezTo>
                  <a:cubicBezTo>
                    <a:pt x="31" y="943"/>
                    <a:pt x="92" y="1155"/>
                    <a:pt x="214" y="1307"/>
                  </a:cubicBezTo>
                  <a:cubicBezTo>
                    <a:pt x="401" y="1575"/>
                    <a:pt x="612" y="1678"/>
                    <a:pt x="660" y="1678"/>
                  </a:cubicBezTo>
                  <a:cubicBezTo>
                    <a:pt x="666" y="1678"/>
                    <a:pt x="670" y="1676"/>
                    <a:pt x="670" y="1672"/>
                  </a:cubicBezTo>
                  <a:cubicBezTo>
                    <a:pt x="670" y="1672"/>
                    <a:pt x="487" y="1550"/>
                    <a:pt x="335" y="1246"/>
                  </a:cubicBezTo>
                  <a:cubicBezTo>
                    <a:pt x="244" y="1094"/>
                    <a:pt x="183" y="912"/>
                    <a:pt x="183" y="699"/>
                  </a:cubicBezTo>
                  <a:cubicBezTo>
                    <a:pt x="183" y="608"/>
                    <a:pt x="183" y="487"/>
                    <a:pt x="214" y="395"/>
                  </a:cubicBezTo>
                  <a:cubicBezTo>
                    <a:pt x="244" y="274"/>
                    <a:pt x="275" y="183"/>
                    <a:pt x="335" y="183"/>
                  </a:cubicBezTo>
                  <a:cubicBezTo>
                    <a:pt x="366" y="213"/>
                    <a:pt x="487" y="274"/>
                    <a:pt x="518" y="395"/>
                  </a:cubicBezTo>
                  <a:cubicBezTo>
                    <a:pt x="579" y="487"/>
                    <a:pt x="609" y="578"/>
                    <a:pt x="639" y="699"/>
                  </a:cubicBezTo>
                  <a:cubicBezTo>
                    <a:pt x="700" y="882"/>
                    <a:pt x="730" y="1064"/>
                    <a:pt x="730" y="1246"/>
                  </a:cubicBezTo>
                  <a:cubicBezTo>
                    <a:pt x="700" y="1581"/>
                    <a:pt x="639" y="1794"/>
                    <a:pt x="670" y="1794"/>
                  </a:cubicBezTo>
                  <a:cubicBezTo>
                    <a:pt x="791" y="1642"/>
                    <a:pt x="852" y="1459"/>
                    <a:pt x="852" y="1277"/>
                  </a:cubicBezTo>
                  <a:cubicBezTo>
                    <a:pt x="852" y="1064"/>
                    <a:pt x="852" y="851"/>
                    <a:pt x="791" y="639"/>
                  </a:cubicBezTo>
                  <a:cubicBezTo>
                    <a:pt x="761" y="517"/>
                    <a:pt x="730" y="395"/>
                    <a:pt x="670" y="304"/>
                  </a:cubicBezTo>
                  <a:cubicBezTo>
                    <a:pt x="609" y="152"/>
                    <a:pt x="487" y="31"/>
                    <a:pt x="3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3"/>
            <p:cNvSpPr/>
            <p:nvPr/>
          </p:nvSpPr>
          <p:spPr>
            <a:xfrm>
              <a:off x="3012800" y="3569217"/>
              <a:ext cx="375463" cy="362069"/>
            </a:xfrm>
            <a:custGeom>
              <a:avLst/>
              <a:gdLst/>
              <a:ahLst/>
              <a:cxnLst/>
              <a:rect l="l" t="t" r="r" b="b"/>
              <a:pathLst>
                <a:path w="28977" h="27949" extrusionOk="0">
                  <a:moveTo>
                    <a:pt x="5515" y="1"/>
                  </a:moveTo>
                  <a:cubicBezTo>
                    <a:pt x="2338" y="1"/>
                    <a:pt x="1" y="2149"/>
                    <a:pt x="465" y="5517"/>
                  </a:cubicBezTo>
                  <a:cubicBezTo>
                    <a:pt x="678" y="7310"/>
                    <a:pt x="5542" y="27949"/>
                    <a:pt x="5542" y="27949"/>
                  </a:cubicBezTo>
                  <a:lnTo>
                    <a:pt x="12928" y="24575"/>
                  </a:lnTo>
                  <a:lnTo>
                    <a:pt x="9371" y="10289"/>
                  </a:lnTo>
                  <a:lnTo>
                    <a:pt x="23809" y="17310"/>
                  </a:lnTo>
                  <a:lnTo>
                    <a:pt x="28977" y="7705"/>
                  </a:lnTo>
                  <a:cubicBezTo>
                    <a:pt x="28977" y="7705"/>
                    <a:pt x="11408" y="319"/>
                    <a:pt x="5967" y="15"/>
                  </a:cubicBezTo>
                  <a:cubicBezTo>
                    <a:pt x="5815" y="6"/>
                    <a:pt x="5664" y="1"/>
                    <a:pt x="55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3"/>
            <p:cNvSpPr/>
            <p:nvPr/>
          </p:nvSpPr>
          <p:spPr>
            <a:xfrm>
              <a:off x="3105068" y="3655630"/>
              <a:ext cx="30333" cy="46896"/>
            </a:xfrm>
            <a:custGeom>
              <a:avLst/>
              <a:gdLst/>
              <a:ahLst/>
              <a:cxnLst/>
              <a:rect l="l" t="t" r="r" b="b"/>
              <a:pathLst>
                <a:path w="2341" h="3620" extrusionOk="0">
                  <a:moveTo>
                    <a:pt x="37" y="1"/>
                  </a:moveTo>
                  <a:cubicBezTo>
                    <a:pt x="35" y="1"/>
                    <a:pt x="33" y="1"/>
                    <a:pt x="31" y="2"/>
                  </a:cubicBezTo>
                  <a:cubicBezTo>
                    <a:pt x="0" y="63"/>
                    <a:pt x="578" y="792"/>
                    <a:pt x="1186" y="1795"/>
                  </a:cubicBezTo>
                  <a:cubicBezTo>
                    <a:pt x="1783" y="2781"/>
                    <a:pt x="2204" y="3620"/>
                    <a:pt x="2276" y="3620"/>
                  </a:cubicBezTo>
                  <a:cubicBezTo>
                    <a:pt x="2278" y="3620"/>
                    <a:pt x="2279" y="3619"/>
                    <a:pt x="2280" y="3619"/>
                  </a:cubicBezTo>
                  <a:cubicBezTo>
                    <a:pt x="2341" y="3588"/>
                    <a:pt x="2037" y="2677"/>
                    <a:pt x="1398" y="1673"/>
                  </a:cubicBezTo>
                  <a:cubicBezTo>
                    <a:pt x="804" y="663"/>
                    <a:pt x="151" y="1"/>
                    <a:pt x="3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33"/>
            <p:cNvSpPr/>
            <p:nvPr/>
          </p:nvSpPr>
          <p:spPr>
            <a:xfrm>
              <a:off x="3086554" y="3666214"/>
              <a:ext cx="50430" cy="36312"/>
            </a:xfrm>
            <a:custGeom>
              <a:avLst/>
              <a:gdLst/>
              <a:ahLst/>
              <a:cxnLst/>
              <a:rect l="l" t="t" r="r" b="b"/>
              <a:pathLst>
                <a:path w="3892" h="2803" extrusionOk="0">
                  <a:moveTo>
                    <a:pt x="45" y="0"/>
                  </a:moveTo>
                  <a:cubicBezTo>
                    <a:pt x="37" y="0"/>
                    <a:pt x="33" y="2"/>
                    <a:pt x="31" y="5"/>
                  </a:cubicBezTo>
                  <a:cubicBezTo>
                    <a:pt x="1" y="66"/>
                    <a:pt x="882" y="644"/>
                    <a:pt x="1946" y="1404"/>
                  </a:cubicBezTo>
                  <a:cubicBezTo>
                    <a:pt x="2957" y="2147"/>
                    <a:pt x="3735" y="2803"/>
                    <a:pt x="3825" y="2803"/>
                  </a:cubicBezTo>
                  <a:cubicBezTo>
                    <a:pt x="3827" y="2803"/>
                    <a:pt x="3829" y="2802"/>
                    <a:pt x="3830" y="2802"/>
                  </a:cubicBezTo>
                  <a:cubicBezTo>
                    <a:pt x="3891" y="2741"/>
                    <a:pt x="3131" y="1951"/>
                    <a:pt x="2067" y="1191"/>
                  </a:cubicBezTo>
                  <a:cubicBezTo>
                    <a:pt x="1092" y="474"/>
                    <a:pt x="171" y="0"/>
                    <a:pt x="4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33"/>
            <p:cNvSpPr/>
            <p:nvPr/>
          </p:nvSpPr>
          <p:spPr>
            <a:xfrm>
              <a:off x="3073560" y="3669038"/>
              <a:ext cx="491923" cy="563942"/>
            </a:xfrm>
            <a:custGeom>
              <a:avLst/>
              <a:gdLst/>
              <a:ahLst/>
              <a:cxnLst/>
              <a:rect l="l" t="t" r="r" b="b"/>
              <a:pathLst>
                <a:path w="37965" h="43532" extrusionOk="0">
                  <a:moveTo>
                    <a:pt x="24287" y="0"/>
                  </a:moveTo>
                  <a:lnTo>
                    <a:pt x="6171" y="10760"/>
                  </a:lnTo>
                  <a:cubicBezTo>
                    <a:pt x="3496" y="12341"/>
                    <a:pt x="1004" y="15927"/>
                    <a:pt x="882" y="19028"/>
                  </a:cubicBezTo>
                  <a:lnTo>
                    <a:pt x="1" y="43314"/>
                  </a:lnTo>
                  <a:lnTo>
                    <a:pt x="8162" y="43496"/>
                  </a:lnTo>
                  <a:lnTo>
                    <a:pt x="8162" y="43496"/>
                  </a:lnTo>
                  <a:cubicBezTo>
                    <a:pt x="8197" y="42444"/>
                    <a:pt x="11460" y="18238"/>
                    <a:pt x="11460" y="18238"/>
                  </a:cubicBezTo>
                  <a:cubicBezTo>
                    <a:pt x="11460" y="18238"/>
                    <a:pt x="31004" y="9028"/>
                    <a:pt x="33679" y="8055"/>
                  </a:cubicBezTo>
                  <a:cubicBezTo>
                    <a:pt x="35776" y="7265"/>
                    <a:pt x="37965" y="4408"/>
                    <a:pt x="37965" y="4408"/>
                  </a:cubicBezTo>
                  <a:lnTo>
                    <a:pt x="24287" y="0"/>
                  </a:lnTo>
                  <a:close/>
                  <a:moveTo>
                    <a:pt x="8162" y="43496"/>
                  </a:moveTo>
                  <a:cubicBezTo>
                    <a:pt x="8161" y="43519"/>
                    <a:pt x="8162" y="43531"/>
                    <a:pt x="8165" y="43531"/>
                  </a:cubicBezTo>
                  <a:cubicBezTo>
                    <a:pt x="8167" y="43531"/>
                    <a:pt x="8171" y="43520"/>
                    <a:pt x="8177" y="43496"/>
                  </a:cubicBezTo>
                  <a:lnTo>
                    <a:pt x="8162" y="43496"/>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3"/>
            <p:cNvSpPr/>
            <p:nvPr/>
          </p:nvSpPr>
          <p:spPr>
            <a:xfrm>
              <a:off x="3082616" y="3685570"/>
              <a:ext cx="272556" cy="287464"/>
            </a:xfrm>
            <a:custGeom>
              <a:avLst/>
              <a:gdLst/>
              <a:ahLst/>
              <a:cxnLst/>
              <a:rect l="l" t="t" r="r" b="b"/>
              <a:pathLst>
                <a:path w="21035" h="22190" extrusionOk="0">
                  <a:moveTo>
                    <a:pt x="21034" y="1"/>
                  </a:moveTo>
                  <a:lnTo>
                    <a:pt x="21034" y="1"/>
                  </a:lnTo>
                  <a:cubicBezTo>
                    <a:pt x="20913" y="31"/>
                    <a:pt x="20822" y="62"/>
                    <a:pt x="20730" y="122"/>
                  </a:cubicBezTo>
                  <a:cubicBezTo>
                    <a:pt x="20518" y="244"/>
                    <a:pt x="20244" y="396"/>
                    <a:pt x="19879" y="578"/>
                  </a:cubicBezTo>
                  <a:cubicBezTo>
                    <a:pt x="19150" y="1004"/>
                    <a:pt x="18116" y="1612"/>
                    <a:pt x="16840" y="2402"/>
                  </a:cubicBezTo>
                  <a:cubicBezTo>
                    <a:pt x="14317" y="3922"/>
                    <a:pt x="10882" y="6201"/>
                    <a:pt x="6961" y="8481"/>
                  </a:cubicBezTo>
                  <a:cubicBezTo>
                    <a:pt x="5989" y="8998"/>
                    <a:pt x="5046" y="9606"/>
                    <a:pt x="4165" y="10244"/>
                  </a:cubicBezTo>
                  <a:cubicBezTo>
                    <a:pt x="3314" y="10882"/>
                    <a:pt x="2615" y="11642"/>
                    <a:pt x="2007" y="12493"/>
                  </a:cubicBezTo>
                  <a:cubicBezTo>
                    <a:pt x="1064" y="13983"/>
                    <a:pt x="487" y="15655"/>
                    <a:pt x="274" y="17417"/>
                  </a:cubicBezTo>
                  <a:cubicBezTo>
                    <a:pt x="92" y="18572"/>
                    <a:pt x="31" y="19758"/>
                    <a:pt x="31" y="20913"/>
                  </a:cubicBezTo>
                  <a:lnTo>
                    <a:pt x="31" y="21886"/>
                  </a:lnTo>
                  <a:cubicBezTo>
                    <a:pt x="1" y="21977"/>
                    <a:pt x="31" y="22098"/>
                    <a:pt x="31" y="22190"/>
                  </a:cubicBezTo>
                  <a:cubicBezTo>
                    <a:pt x="61" y="22098"/>
                    <a:pt x="61" y="21977"/>
                    <a:pt x="61" y="21855"/>
                  </a:cubicBezTo>
                  <a:cubicBezTo>
                    <a:pt x="61" y="21612"/>
                    <a:pt x="92" y="21308"/>
                    <a:pt x="122" y="20913"/>
                  </a:cubicBezTo>
                  <a:cubicBezTo>
                    <a:pt x="153" y="19728"/>
                    <a:pt x="274" y="18572"/>
                    <a:pt x="426" y="17417"/>
                  </a:cubicBezTo>
                  <a:cubicBezTo>
                    <a:pt x="669" y="15715"/>
                    <a:pt x="1277" y="14074"/>
                    <a:pt x="2219" y="12615"/>
                  </a:cubicBezTo>
                  <a:cubicBezTo>
                    <a:pt x="2797" y="11764"/>
                    <a:pt x="3496" y="11034"/>
                    <a:pt x="4317" y="10426"/>
                  </a:cubicBezTo>
                  <a:cubicBezTo>
                    <a:pt x="5198" y="9788"/>
                    <a:pt x="6141" y="9211"/>
                    <a:pt x="7113" y="8694"/>
                  </a:cubicBezTo>
                  <a:cubicBezTo>
                    <a:pt x="11034" y="6414"/>
                    <a:pt x="14439" y="4135"/>
                    <a:pt x="16961" y="2554"/>
                  </a:cubicBezTo>
                  <a:cubicBezTo>
                    <a:pt x="18208" y="1733"/>
                    <a:pt x="19241" y="1125"/>
                    <a:pt x="19940" y="670"/>
                  </a:cubicBezTo>
                  <a:lnTo>
                    <a:pt x="20761" y="183"/>
                  </a:lnTo>
                  <a:cubicBezTo>
                    <a:pt x="20852" y="122"/>
                    <a:pt x="20943" y="62"/>
                    <a:pt x="2103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3"/>
            <p:cNvSpPr/>
            <p:nvPr/>
          </p:nvSpPr>
          <p:spPr>
            <a:xfrm>
              <a:off x="3450418" y="3693848"/>
              <a:ext cx="21665" cy="68517"/>
            </a:xfrm>
            <a:custGeom>
              <a:avLst/>
              <a:gdLst/>
              <a:ahLst/>
              <a:cxnLst/>
              <a:rect l="l" t="t" r="r" b="b"/>
              <a:pathLst>
                <a:path w="1672" h="5289" extrusionOk="0">
                  <a:moveTo>
                    <a:pt x="608" y="0"/>
                  </a:moveTo>
                  <a:cubicBezTo>
                    <a:pt x="426" y="213"/>
                    <a:pt x="274" y="456"/>
                    <a:pt x="213" y="760"/>
                  </a:cubicBezTo>
                  <a:cubicBezTo>
                    <a:pt x="31" y="1429"/>
                    <a:pt x="0" y="2128"/>
                    <a:pt x="122" y="2827"/>
                  </a:cubicBezTo>
                  <a:cubicBezTo>
                    <a:pt x="274" y="3526"/>
                    <a:pt x="578" y="4164"/>
                    <a:pt x="1003" y="4711"/>
                  </a:cubicBezTo>
                  <a:cubicBezTo>
                    <a:pt x="1368" y="5137"/>
                    <a:pt x="1642" y="5289"/>
                    <a:pt x="1672" y="5289"/>
                  </a:cubicBezTo>
                  <a:cubicBezTo>
                    <a:pt x="1520" y="5046"/>
                    <a:pt x="1338" y="4803"/>
                    <a:pt x="1155" y="4620"/>
                  </a:cubicBezTo>
                  <a:cubicBezTo>
                    <a:pt x="395" y="3496"/>
                    <a:pt x="122" y="2128"/>
                    <a:pt x="395" y="821"/>
                  </a:cubicBezTo>
                  <a:cubicBezTo>
                    <a:pt x="487" y="547"/>
                    <a:pt x="547" y="274"/>
                    <a:pt x="608"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33"/>
            <p:cNvSpPr/>
            <p:nvPr/>
          </p:nvSpPr>
          <p:spPr>
            <a:xfrm>
              <a:off x="3112543" y="3681242"/>
              <a:ext cx="309977" cy="548914"/>
            </a:xfrm>
            <a:custGeom>
              <a:avLst/>
              <a:gdLst/>
              <a:ahLst/>
              <a:cxnLst/>
              <a:rect l="l" t="t" r="r" b="b"/>
              <a:pathLst>
                <a:path w="23923" h="42372" extrusionOk="0">
                  <a:moveTo>
                    <a:pt x="23922" y="0"/>
                  </a:moveTo>
                  <a:cubicBezTo>
                    <a:pt x="23892" y="0"/>
                    <a:pt x="23831" y="31"/>
                    <a:pt x="23801" y="61"/>
                  </a:cubicBezTo>
                  <a:lnTo>
                    <a:pt x="23466" y="274"/>
                  </a:lnTo>
                  <a:cubicBezTo>
                    <a:pt x="23193" y="487"/>
                    <a:pt x="22767" y="791"/>
                    <a:pt x="22190" y="1155"/>
                  </a:cubicBezTo>
                  <a:cubicBezTo>
                    <a:pt x="21095" y="1885"/>
                    <a:pt x="19424" y="2888"/>
                    <a:pt x="17326" y="4043"/>
                  </a:cubicBezTo>
                  <a:cubicBezTo>
                    <a:pt x="14864" y="5380"/>
                    <a:pt x="12463" y="6839"/>
                    <a:pt x="10183" y="8450"/>
                  </a:cubicBezTo>
                  <a:cubicBezTo>
                    <a:pt x="8815" y="9423"/>
                    <a:pt x="7569" y="10517"/>
                    <a:pt x="6414" y="11733"/>
                  </a:cubicBezTo>
                  <a:cubicBezTo>
                    <a:pt x="5168" y="13040"/>
                    <a:pt x="4165" y="14530"/>
                    <a:pt x="3405" y="16171"/>
                  </a:cubicBezTo>
                  <a:cubicBezTo>
                    <a:pt x="2675" y="17812"/>
                    <a:pt x="2159" y="19514"/>
                    <a:pt x="1885" y="21308"/>
                  </a:cubicBezTo>
                  <a:cubicBezTo>
                    <a:pt x="1581" y="23010"/>
                    <a:pt x="1460" y="24651"/>
                    <a:pt x="1338" y="26232"/>
                  </a:cubicBezTo>
                  <a:cubicBezTo>
                    <a:pt x="1217" y="27812"/>
                    <a:pt x="1095" y="29332"/>
                    <a:pt x="943" y="30730"/>
                  </a:cubicBezTo>
                  <a:cubicBezTo>
                    <a:pt x="791" y="32129"/>
                    <a:pt x="700" y="33436"/>
                    <a:pt x="609" y="34621"/>
                  </a:cubicBezTo>
                  <a:cubicBezTo>
                    <a:pt x="396" y="36992"/>
                    <a:pt x="244" y="38937"/>
                    <a:pt x="122" y="40275"/>
                  </a:cubicBezTo>
                  <a:cubicBezTo>
                    <a:pt x="92" y="40943"/>
                    <a:pt x="31" y="41430"/>
                    <a:pt x="31" y="41794"/>
                  </a:cubicBezTo>
                  <a:cubicBezTo>
                    <a:pt x="31" y="41977"/>
                    <a:pt x="1" y="42098"/>
                    <a:pt x="1" y="42190"/>
                  </a:cubicBezTo>
                  <a:cubicBezTo>
                    <a:pt x="1" y="42311"/>
                    <a:pt x="1" y="42372"/>
                    <a:pt x="1" y="42372"/>
                  </a:cubicBezTo>
                  <a:cubicBezTo>
                    <a:pt x="1" y="42311"/>
                    <a:pt x="31" y="42281"/>
                    <a:pt x="31" y="42250"/>
                  </a:cubicBezTo>
                  <a:cubicBezTo>
                    <a:pt x="31" y="42129"/>
                    <a:pt x="61" y="42007"/>
                    <a:pt x="61" y="41825"/>
                  </a:cubicBezTo>
                  <a:cubicBezTo>
                    <a:pt x="122" y="41460"/>
                    <a:pt x="153" y="40943"/>
                    <a:pt x="244" y="40305"/>
                  </a:cubicBezTo>
                  <a:cubicBezTo>
                    <a:pt x="365" y="38968"/>
                    <a:pt x="548" y="37053"/>
                    <a:pt x="791" y="34682"/>
                  </a:cubicBezTo>
                  <a:cubicBezTo>
                    <a:pt x="913" y="33466"/>
                    <a:pt x="1034" y="32159"/>
                    <a:pt x="1186" y="30761"/>
                  </a:cubicBezTo>
                  <a:cubicBezTo>
                    <a:pt x="1308" y="29363"/>
                    <a:pt x="1460" y="27873"/>
                    <a:pt x="1551" y="26293"/>
                  </a:cubicBezTo>
                  <a:cubicBezTo>
                    <a:pt x="1642" y="24712"/>
                    <a:pt x="1824" y="23040"/>
                    <a:pt x="2098" y="21338"/>
                  </a:cubicBezTo>
                  <a:cubicBezTo>
                    <a:pt x="2402" y="19606"/>
                    <a:pt x="2888" y="17873"/>
                    <a:pt x="3618" y="16262"/>
                  </a:cubicBezTo>
                  <a:cubicBezTo>
                    <a:pt x="4378" y="14682"/>
                    <a:pt x="5381" y="13192"/>
                    <a:pt x="6597" y="11916"/>
                  </a:cubicBezTo>
                  <a:cubicBezTo>
                    <a:pt x="7721" y="10700"/>
                    <a:pt x="8967" y="9605"/>
                    <a:pt x="10305" y="8633"/>
                  </a:cubicBezTo>
                  <a:cubicBezTo>
                    <a:pt x="12584" y="7022"/>
                    <a:pt x="14955" y="5563"/>
                    <a:pt x="17417" y="4225"/>
                  </a:cubicBezTo>
                  <a:cubicBezTo>
                    <a:pt x="19484" y="3010"/>
                    <a:pt x="21156" y="2007"/>
                    <a:pt x="22250" y="1247"/>
                  </a:cubicBezTo>
                  <a:cubicBezTo>
                    <a:pt x="22797" y="852"/>
                    <a:pt x="23223" y="548"/>
                    <a:pt x="23497" y="335"/>
                  </a:cubicBezTo>
                  <a:lnTo>
                    <a:pt x="23831" y="92"/>
                  </a:lnTo>
                  <a:cubicBezTo>
                    <a:pt x="23892" y="31"/>
                    <a:pt x="23922" y="0"/>
                    <a:pt x="2392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33"/>
            <p:cNvSpPr/>
            <p:nvPr/>
          </p:nvSpPr>
          <p:spPr>
            <a:xfrm>
              <a:off x="3221225" y="3099712"/>
              <a:ext cx="141403" cy="95281"/>
            </a:xfrm>
            <a:custGeom>
              <a:avLst/>
              <a:gdLst/>
              <a:ahLst/>
              <a:cxnLst/>
              <a:rect l="l" t="t" r="r" b="b"/>
              <a:pathLst>
                <a:path w="10913" h="7355" extrusionOk="0">
                  <a:moveTo>
                    <a:pt x="4696" y="0"/>
                  </a:moveTo>
                  <a:cubicBezTo>
                    <a:pt x="3862" y="0"/>
                    <a:pt x="3107" y="574"/>
                    <a:pt x="2888" y="1391"/>
                  </a:cubicBezTo>
                  <a:cubicBezTo>
                    <a:pt x="2687" y="1341"/>
                    <a:pt x="2483" y="1316"/>
                    <a:pt x="2281" y="1316"/>
                  </a:cubicBezTo>
                  <a:cubicBezTo>
                    <a:pt x="1751" y="1316"/>
                    <a:pt x="1231" y="1487"/>
                    <a:pt x="791" y="1817"/>
                  </a:cubicBezTo>
                  <a:cubicBezTo>
                    <a:pt x="214" y="2273"/>
                    <a:pt x="1" y="3094"/>
                    <a:pt x="305" y="3793"/>
                  </a:cubicBezTo>
                  <a:cubicBezTo>
                    <a:pt x="457" y="4066"/>
                    <a:pt x="700" y="4279"/>
                    <a:pt x="852" y="4553"/>
                  </a:cubicBezTo>
                  <a:cubicBezTo>
                    <a:pt x="1065" y="5039"/>
                    <a:pt x="943" y="5586"/>
                    <a:pt x="1126" y="6072"/>
                  </a:cubicBezTo>
                  <a:cubicBezTo>
                    <a:pt x="1399" y="6802"/>
                    <a:pt x="2098" y="7288"/>
                    <a:pt x="2888" y="7349"/>
                  </a:cubicBezTo>
                  <a:cubicBezTo>
                    <a:pt x="2981" y="7353"/>
                    <a:pt x="3073" y="7354"/>
                    <a:pt x="3166" y="7354"/>
                  </a:cubicBezTo>
                  <a:cubicBezTo>
                    <a:pt x="3839" y="7354"/>
                    <a:pt x="4527" y="7255"/>
                    <a:pt x="5168" y="7015"/>
                  </a:cubicBezTo>
                  <a:lnTo>
                    <a:pt x="10913" y="2121"/>
                  </a:lnTo>
                  <a:cubicBezTo>
                    <a:pt x="10422" y="854"/>
                    <a:pt x="9227" y="71"/>
                    <a:pt x="7927" y="71"/>
                  </a:cubicBezTo>
                  <a:cubicBezTo>
                    <a:pt x="7698" y="71"/>
                    <a:pt x="7467" y="95"/>
                    <a:pt x="7235" y="145"/>
                  </a:cubicBezTo>
                  <a:cubicBezTo>
                    <a:pt x="6901" y="267"/>
                    <a:pt x="6566" y="328"/>
                    <a:pt x="6232" y="358"/>
                  </a:cubicBezTo>
                  <a:cubicBezTo>
                    <a:pt x="5806" y="297"/>
                    <a:pt x="5381" y="176"/>
                    <a:pt x="4986" y="24"/>
                  </a:cubicBezTo>
                  <a:cubicBezTo>
                    <a:pt x="4889" y="8"/>
                    <a:pt x="4792" y="0"/>
                    <a:pt x="469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3"/>
            <p:cNvSpPr/>
            <p:nvPr/>
          </p:nvSpPr>
          <p:spPr>
            <a:xfrm>
              <a:off x="3254702" y="3134666"/>
              <a:ext cx="154801" cy="226395"/>
            </a:xfrm>
            <a:custGeom>
              <a:avLst/>
              <a:gdLst/>
              <a:ahLst/>
              <a:cxnLst/>
              <a:rect l="l" t="t" r="r" b="b"/>
              <a:pathLst>
                <a:path w="11947" h="17476" extrusionOk="0">
                  <a:moveTo>
                    <a:pt x="9818" y="0"/>
                  </a:moveTo>
                  <a:lnTo>
                    <a:pt x="3314" y="365"/>
                  </a:lnTo>
                  <a:cubicBezTo>
                    <a:pt x="1429" y="456"/>
                    <a:pt x="1" y="2098"/>
                    <a:pt x="183" y="3982"/>
                  </a:cubicBezTo>
                  <a:cubicBezTo>
                    <a:pt x="396" y="6080"/>
                    <a:pt x="700" y="8633"/>
                    <a:pt x="1216" y="10153"/>
                  </a:cubicBezTo>
                  <a:cubicBezTo>
                    <a:pt x="2159" y="13192"/>
                    <a:pt x="4621" y="13192"/>
                    <a:pt x="4621" y="13192"/>
                  </a:cubicBezTo>
                  <a:cubicBezTo>
                    <a:pt x="4621" y="13192"/>
                    <a:pt x="4681" y="13709"/>
                    <a:pt x="4773" y="14438"/>
                  </a:cubicBezTo>
                  <a:cubicBezTo>
                    <a:pt x="4997" y="16202"/>
                    <a:pt x="6510" y="17476"/>
                    <a:pt x="8244" y="17476"/>
                  </a:cubicBezTo>
                  <a:cubicBezTo>
                    <a:pt x="8392" y="17476"/>
                    <a:pt x="8543" y="17467"/>
                    <a:pt x="8694" y="17447"/>
                  </a:cubicBezTo>
                  <a:cubicBezTo>
                    <a:pt x="10609" y="17204"/>
                    <a:pt x="11946" y="15441"/>
                    <a:pt x="11672" y="13526"/>
                  </a:cubicBezTo>
                  <a:lnTo>
                    <a:pt x="9970" y="1034"/>
                  </a:lnTo>
                  <a:lnTo>
                    <a:pt x="9818"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3"/>
            <p:cNvSpPr/>
            <p:nvPr/>
          </p:nvSpPr>
          <p:spPr>
            <a:xfrm>
              <a:off x="3268486" y="3203925"/>
              <a:ext cx="11040" cy="10299"/>
            </a:xfrm>
            <a:custGeom>
              <a:avLst/>
              <a:gdLst/>
              <a:ahLst/>
              <a:cxnLst/>
              <a:rect l="l" t="t" r="r" b="b"/>
              <a:pathLst>
                <a:path w="852" h="795" extrusionOk="0">
                  <a:moveTo>
                    <a:pt x="449" y="0"/>
                  </a:moveTo>
                  <a:cubicBezTo>
                    <a:pt x="432" y="0"/>
                    <a:pt x="414" y="1"/>
                    <a:pt x="396" y="4"/>
                  </a:cubicBezTo>
                  <a:cubicBezTo>
                    <a:pt x="152" y="34"/>
                    <a:pt x="0" y="217"/>
                    <a:pt x="31" y="430"/>
                  </a:cubicBezTo>
                  <a:cubicBezTo>
                    <a:pt x="61" y="642"/>
                    <a:pt x="274" y="794"/>
                    <a:pt x="487" y="794"/>
                  </a:cubicBezTo>
                  <a:cubicBezTo>
                    <a:pt x="699" y="764"/>
                    <a:pt x="851" y="582"/>
                    <a:pt x="821" y="369"/>
                  </a:cubicBezTo>
                  <a:cubicBezTo>
                    <a:pt x="793" y="146"/>
                    <a:pt x="638" y="0"/>
                    <a:pt x="4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33"/>
            <p:cNvSpPr/>
            <p:nvPr/>
          </p:nvSpPr>
          <p:spPr>
            <a:xfrm>
              <a:off x="3266517" y="3195155"/>
              <a:ext cx="21276" cy="7281"/>
            </a:xfrm>
            <a:custGeom>
              <a:avLst/>
              <a:gdLst/>
              <a:ahLst/>
              <a:cxnLst/>
              <a:rect l="l" t="t" r="r" b="b"/>
              <a:pathLst>
                <a:path w="1642" h="562" extrusionOk="0">
                  <a:moveTo>
                    <a:pt x="894" y="1"/>
                  </a:moveTo>
                  <a:cubicBezTo>
                    <a:pt x="838" y="1"/>
                    <a:pt x="783" y="5"/>
                    <a:pt x="730" y="12"/>
                  </a:cubicBezTo>
                  <a:cubicBezTo>
                    <a:pt x="517" y="43"/>
                    <a:pt x="304" y="134"/>
                    <a:pt x="152" y="316"/>
                  </a:cubicBezTo>
                  <a:cubicBezTo>
                    <a:pt x="31" y="438"/>
                    <a:pt x="0" y="529"/>
                    <a:pt x="31" y="559"/>
                  </a:cubicBezTo>
                  <a:cubicBezTo>
                    <a:pt x="32" y="561"/>
                    <a:pt x="35" y="562"/>
                    <a:pt x="38" y="562"/>
                  </a:cubicBezTo>
                  <a:cubicBezTo>
                    <a:pt x="90" y="562"/>
                    <a:pt x="359" y="313"/>
                    <a:pt x="791" y="255"/>
                  </a:cubicBezTo>
                  <a:cubicBezTo>
                    <a:pt x="864" y="245"/>
                    <a:pt x="935" y="241"/>
                    <a:pt x="1002" y="241"/>
                  </a:cubicBezTo>
                  <a:cubicBezTo>
                    <a:pt x="1256" y="241"/>
                    <a:pt x="1455" y="301"/>
                    <a:pt x="1539" y="301"/>
                  </a:cubicBezTo>
                  <a:cubicBezTo>
                    <a:pt x="1561" y="301"/>
                    <a:pt x="1576" y="296"/>
                    <a:pt x="1581" y="286"/>
                  </a:cubicBezTo>
                  <a:cubicBezTo>
                    <a:pt x="1642" y="225"/>
                    <a:pt x="1551" y="164"/>
                    <a:pt x="1399" y="103"/>
                  </a:cubicBezTo>
                  <a:cubicBezTo>
                    <a:pt x="1239" y="35"/>
                    <a:pt x="1062" y="1"/>
                    <a:pt x="89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33"/>
            <p:cNvSpPr/>
            <p:nvPr/>
          </p:nvSpPr>
          <p:spPr>
            <a:xfrm>
              <a:off x="3321254" y="3194908"/>
              <a:ext cx="11040" cy="10312"/>
            </a:xfrm>
            <a:custGeom>
              <a:avLst/>
              <a:gdLst/>
              <a:ahLst/>
              <a:cxnLst/>
              <a:rect l="l" t="t" r="r" b="b"/>
              <a:pathLst>
                <a:path w="852" h="796" extrusionOk="0">
                  <a:moveTo>
                    <a:pt x="396" y="1"/>
                  </a:moveTo>
                  <a:cubicBezTo>
                    <a:pt x="183" y="31"/>
                    <a:pt x="0" y="214"/>
                    <a:pt x="31" y="457"/>
                  </a:cubicBezTo>
                  <a:cubicBezTo>
                    <a:pt x="59" y="651"/>
                    <a:pt x="239" y="795"/>
                    <a:pt x="432" y="795"/>
                  </a:cubicBezTo>
                  <a:cubicBezTo>
                    <a:pt x="450" y="795"/>
                    <a:pt x="468" y="794"/>
                    <a:pt x="487" y="791"/>
                  </a:cubicBezTo>
                  <a:cubicBezTo>
                    <a:pt x="700" y="761"/>
                    <a:pt x="851" y="578"/>
                    <a:pt x="851" y="366"/>
                  </a:cubicBezTo>
                  <a:cubicBezTo>
                    <a:pt x="791" y="153"/>
                    <a:pt x="608" y="1"/>
                    <a:pt x="39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3"/>
            <p:cNvSpPr/>
            <p:nvPr/>
          </p:nvSpPr>
          <p:spPr>
            <a:xfrm>
              <a:off x="3321254" y="3187291"/>
              <a:ext cx="21678" cy="7358"/>
            </a:xfrm>
            <a:custGeom>
              <a:avLst/>
              <a:gdLst/>
              <a:ahLst/>
              <a:cxnLst/>
              <a:rect l="l" t="t" r="r" b="b"/>
              <a:pathLst>
                <a:path w="1673" h="568" extrusionOk="0">
                  <a:moveTo>
                    <a:pt x="897" y="0"/>
                  </a:moveTo>
                  <a:cubicBezTo>
                    <a:pt x="843" y="0"/>
                    <a:pt x="787" y="4"/>
                    <a:pt x="730" y="11"/>
                  </a:cubicBezTo>
                  <a:cubicBezTo>
                    <a:pt x="517" y="72"/>
                    <a:pt x="304" y="163"/>
                    <a:pt x="152" y="315"/>
                  </a:cubicBezTo>
                  <a:cubicBezTo>
                    <a:pt x="31" y="437"/>
                    <a:pt x="0" y="559"/>
                    <a:pt x="31" y="559"/>
                  </a:cubicBezTo>
                  <a:cubicBezTo>
                    <a:pt x="37" y="565"/>
                    <a:pt x="45" y="567"/>
                    <a:pt x="54" y="567"/>
                  </a:cubicBezTo>
                  <a:cubicBezTo>
                    <a:pt x="142" y="567"/>
                    <a:pt x="380" y="340"/>
                    <a:pt x="791" y="285"/>
                  </a:cubicBezTo>
                  <a:cubicBezTo>
                    <a:pt x="879" y="266"/>
                    <a:pt x="963" y="259"/>
                    <a:pt x="1042" y="259"/>
                  </a:cubicBezTo>
                  <a:cubicBezTo>
                    <a:pt x="1287" y="259"/>
                    <a:pt x="1478" y="328"/>
                    <a:pt x="1567" y="328"/>
                  </a:cubicBezTo>
                  <a:cubicBezTo>
                    <a:pt x="1587" y="328"/>
                    <a:pt x="1602" y="324"/>
                    <a:pt x="1611" y="315"/>
                  </a:cubicBezTo>
                  <a:cubicBezTo>
                    <a:pt x="1672" y="255"/>
                    <a:pt x="1551" y="194"/>
                    <a:pt x="1399" y="133"/>
                  </a:cubicBezTo>
                  <a:cubicBezTo>
                    <a:pt x="1236" y="40"/>
                    <a:pt x="1074" y="0"/>
                    <a:pt x="89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3"/>
            <p:cNvSpPr/>
            <p:nvPr/>
          </p:nvSpPr>
          <p:spPr>
            <a:xfrm>
              <a:off x="3292506" y="3192551"/>
              <a:ext cx="15367" cy="48450"/>
            </a:xfrm>
            <a:custGeom>
              <a:avLst/>
              <a:gdLst/>
              <a:ahLst/>
              <a:cxnLst/>
              <a:rect l="l" t="t" r="r" b="b"/>
              <a:pathLst>
                <a:path w="1186" h="3740" extrusionOk="0">
                  <a:moveTo>
                    <a:pt x="791" y="1"/>
                  </a:moveTo>
                  <a:lnTo>
                    <a:pt x="791" y="1"/>
                  </a:lnTo>
                  <a:cubicBezTo>
                    <a:pt x="548" y="730"/>
                    <a:pt x="365" y="1520"/>
                    <a:pt x="244" y="2280"/>
                  </a:cubicBezTo>
                  <a:cubicBezTo>
                    <a:pt x="183" y="2584"/>
                    <a:pt x="122" y="2888"/>
                    <a:pt x="61" y="3162"/>
                  </a:cubicBezTo>
                  <a:cubicBezTo>
                    <a:pt x="1" y="3314"/>
                    <a:pt x="1" y="3466"/>
                    <a:pt x="61" y="3618"/>
                  </a:cubicBezTo>
                  <a:cubicBezTo>
                    <a:pt x="92" y="3678"/>
                    <a:pt x="183" y="3739"/>
                    <a:pt x="274" y="3739"/>
                  </a:cubicBezTo>
                  <a:lnTo>
                    <a:pt x="456" y="3739"/>
                  </a:lnTo>
                  <a:cubicBezTo>
                    <a:pt x="700" y="3739"/>
                    <a:pt x="943" y="3678"/>
                    <a:pt x="1186" y="3587"/>
                  </a:cubicBezTo>
                  <a:cubicBezTo>
                    <a:pt x="1064" y="3572"/>
                    <a:pt x="943" y="3564"/>
                    <a:pt x="825" y="3564"/>
                  </a:cubicBezTo>
                  <a:cubicBezTo>
                    <a:pt x="707" y="3564"/>
                    <a:pt x="593" y="3572"/>
                    <a:pt x="487" y="3587"/>
                  </a:cubicBezTo>
                  <a:cubicBezTo>
                    <a:pt x="365" y="3587"/>
                    <a:pt x="244" y="3587"/>
                    <a:pt x="213" y="3526"/>
                  </a:cubicBezTo>
                  <a:cubicBezTo>
                    <a:pt x="183" y="3405"/>
                    <a:pt x="183" y="3283"/>
                    <a:pt x="213" y="3192"/>
                  </a:cubicBezTo>
                  <a:cubicBezTo>
                    <a:pt x="274" y="2919"/>
                    <a:pt x="365" y="2615"/>
                    <a:pt x="426" y="2311"/>
                  </a:cubicBezTo>
                  <a:cubicBezTo>
                    <a:pt x="608" y="1551"/>
                    <a:pt x="730" y="760"/>
                    <a:pt x="79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3"/>
            <p:cNvSpPr/>
            <p:nvPr/>
          </p:nvSpPr>
          <p:spPr>
            <a:xfrm>
              <a:off x="3314556" y="3282733"/>
              <a:ext cx="51609" cy="32296"/>
            </a:xfrm>
            <a:custGeom>
              <a:avLst/>
              <a:gdLst/>
              <a:ahLst/>
              <a:cxnLst/>
              <a:rect l="l" t="t" r="r" b="b"/>
              <a:pathLst>
                <a:path w="3983" h="2493" extrusionOk="0">
                  <a:moveTo>
                    <a:pt x="3983" y="0"/>
                  </a:moveTo>
                  <a:lnTo>
                    <a:pt x="3983" y="0"/>
                  </a:lnTo>
                  <a:cubicBezTo>
                    <a:pt x="2858" y="942"/>
                    <a:pt x="1460" y="1550"/>
                    <a:pt x="1" y="1763"/>
                  </a:cubicBezTo>
                  <a:lnTo>
                    <a:pt x="153" y="2493"/>
                  </a:lnTo>
                  <a:cubicBezTo>
                    <a:pt x="3314" y="2310"/>
                    <a:pt x="3982" y="0"/>
                    <a:pt x="3983"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3"/>
            <p:cNvSpPr/>
            <p:nvPr/>
          </p:nvSpPr>
          <p:spPr>
            <a:xfrm>
              <a:off x="3309438" y="3240201"/>
              <a:ext cx="16948" cy="18383"/>
            </a:xfrm>
            <a:custGeom>
              <a:avLst/>
              <a:gdLst/>
              <a:ahLst/>
              <a:cxnLst/>
              <a:rect l="l" t="t" r="r" b="b"/>
              <a:pathLst>
                <a:path w="1308" h="1419" extrusionOk="0">
                  <a:moveTo>
                    <a:pt x="1186" y="0"/>
                  </a:moveTo>
                  <a:cubicBezTo>
                    <a:pt x="1125" y="0"/>
                    <a:pt x="1186" y="487"/>
                    <a:pt x="852" y="882"/>
                  </a:cubicBezTo>
                  <a:cubicBezTo>
                    <a:pt x="517" y="1277"/>
                    <a:pt x="1" y="1307"/>
                    <a:pt x="1" y="1368"/>
                  </a:cubicBezTo>
                  <a:cubicBezTo>
                    <a:pt x="1" y="1404"/>
                    <a:pt x="42" y="1419"/>
                    <a:pt x="120" y="1419"/>
                  </a:cubicBezTo>
                  <a:cubicBezTo>
                    <a:pt x="174" y="1419"/>
                    <a:pt x="247" y="1411"/>
                    <a:pt x="335" y="1399"/>
                  </a:cubicBezTo>
                  <a:cubicBezTo>
                    <a:pt x="608" y="1368"/>
                    <a:pt x="882" y="1247"/>
                    <a:pt x="1034" y="1034"/>
                  </a:cubicBezTo>
                  <a:cubicBezTo>
                    <a:pt x="1216" y="821"/>
                    <a:pt x="1308" y="578"/>
                    <a:pt x="1308" y="304"/>
                  </a:cubicBezTo>
                  <a:cubicBezTo>
                    <a:pt x="1308" y="122"/>
                    <a:pt x="1216" y="0"/>
                    <a:pt x="118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3"/>
            <p:cNvSpPr/>
            <p:nvPr/>
          </p:nvSpPr>
          <p:spPr>
            <a:xfrm>
              <a:off x="3316136" y="3166782"/>
              <a:ext cx="26796" cy="6983"/>
            </a:xfrm>
            <a:custGeom>
              <a:avLst/>
              <a:gdLst/>
              <a:ahLst/>
              <a:cxnLst/>
              <a:rect l="l" t="t" r="r" b="b"/>
              <a:pathLst>
                <a:path w="2068" h="539" extrusionOk="0">
                  <a:moveTo>
                    <a:pt x="1079" y="1"/>
                  </a:moveTo>
                  <a:cubicBezTo>
                    <a:pt x="797" y="1"/>
                    <a:pt x="522" y="78"/>
                    <a:pt x="274" y="227"/>
                  </a:cubicBezTo>
                  <a:cubicBezTo>
                    <a:pt x="91" y="318"/>
                    <a:pt x="0" y="439"/>
                    <a:pt x="31" y="500"/>
                  </a:cubicBezTo>
                  <a:cubicBezTo>
                    <a:pt x="49" y="528"/>
                    <a:pt x="101" y="539"/>
                    <a:pt x="179" y="539"/>
                  </a:cubicBezTo>
                  <a:cubicBezTo>
                    <a:pt x="358" y="539"/>
                    <a:pt x="674" y="482"/>
                    <a:pt x="1034" y="439"/>
                  </a:cubicBezTo>
                  <a:cubicBezTo>
                    <a:pt x="1117" y="434"/>
                    <a:pt x="1197" y="433"/>
                    <a:pt x="1274" y="433"/>
                  </a:cubicBezTo>
                  <a:cubicBezTo>
                    <a:pt x="1469" y="433"/>
                    <a:pt x="1642" y="444"/>
                    <a:pt x="1775" y="444"/>
                  </a:cubicBezTo>
                  <a:cubicBezTo>
                    <a:pt x="1916" y="444"/>
                    <a:pt x="2010" y="431"/>
                    <a:pt x="2037" y="379"/>
                  </a:cubicBezTo>
                  <a:cubicBezTo>
                    <a:pt x="2067" y="287"/>
                    <a:pt x="1976" y="227"/>
                    <a:pt x="1794" y="166"/>
                  </a:cubicBezTo>
                  <a:cubicBezTo>
                    <a:pt x="1558" y="55"/>
                    <a:pt x="1316" y="1"/>
                    <a:pt x="10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3"/>
            <p:cNvSpPr/>
            <p:nvPr/>
          </p:nvSpPr>
          <p:spPr>
            <a:xfrm>
              <a:off x="3265727" y="3178364"/>
              <a:ext cx="19708" cy="7876"/>
            </a:xfrm>
            <a:custGeom>
              <a:avLst/>
              <a:gdLst/>
              <a:ahLst/>
              <a:cxnLst/>
              <a:rect l="l" t="t" r="r" b="b"/>
              <a:pathLst>
                <a:path w="1521" h="608" extrusionOk="0">
                  <a:moveTo>
                    <a:pt x="895" y="0"/>
                  </a:moveTo>
                  <a:cubicBezTo>
                    <a:pt x="820" y="0"/>
                    <a:pt x="745" y="10"/>
                    <a:pt x="669" y="32"/>
                  </a:cubicBezTo>
                  <a:cubicBezTo>
                    <a:pt x="457" y="62"/>
                    <a:pt x="274" y="153"/>
                    <a:pt x="122" y="305"/>
                  </a:cubicBezTo>
                  <a:cubicBezTo>
                    <a:pt x="31" y="427"/>
                    <a:pt x="1" y="548"/>
                    <a:pt x="31" y="579"/>
                  </a:cubicBezTo>
                  <a:cubicBezTo>
                    <a:pt x="51" y="599"/>
                    <a:pt x="82" y="607"/>
                    <a:pt x="121" y="607"/>
                  </a:cubicBezTo>
                  <a:cubicBezTo>
                    <a:pt x="258" y="607"/>
                    <a:pt x="500" y="505"/>
                    <a:pt x="760" y="457"/>
                  </a:cubicBezTo>
                  <a:cubicBezTo>
                    <a:pt x="1095" y="396"/>
                    <a:pt x="1429" y="427"/>
                    <a:pt x="1490" y="305"/>
                  </a:cubicBezTo>
                  <a:cubicBezTo>
                    <a:pt x="1520" y="244"/>
                    <a:pt x="1429" y="153"/>
                    <a:pt x="1308" y="92"/>
                  </a:cubicBezTo>
                  <a:cubicBezTo>
                    <a:pt x="1170" y="34"/>
                    <a:pt x="1033" y="0"/>
                    <a:pt x="89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3"/>
            <p:cNvSpPr/>
            <p:nvPr/>
          </p:nvSpPr>
          <p:spPr>
            <a:xfrm>
              <a:off x="3248794" y="3120492"/>
              <a:ext cx="148102" cy="80539"/>
            </a:xfrm>
            <a:custGeom>
              <a:avLst/>
              <a:gdLst/>
              <a:ahLst/>
              <a:cxnLst/>
              <a:rect l="l" t="t" r="r" b="b"/>
              <a:pathLst>
                <a:path w="11430" h="6217" extrusionOk="0">
                  <a:moveTo>
                    <a:pt x="7235" y="0"/>
                  </a:moveTo>
                  <a:lnTo>
                    <a:pt x="4742" y="699"/>
                  </a:lnTo>
                  <a:lnTo>
                    <a:pt x="2037" y="1429"/>
                  </a:lnTo>
                  <a:lnTo>
                    <a:pt x="1" y="2280"/>
                  </a:lnTo>
                  <a:lnTo>
                    <a:pt x="305" y="3708"/>
                  </a:lnTo>
                  <a:cubicBezTo>
                    <a:pt x="305" y="3708"/>
                    <a:pt x="686" y="3836"/>
                    <a:pt x="1295" y="3836"/>
                  </a:cubicBezTo>
                  <a:cubicBezTo>
                    <a:pt x="1984" y="3836"/>
                    <a:pt x="2964" y="3673"/>
                    <a:pt x="4013" y="2979"/>
                  </a:cubicBezTo>
                  <a:cubicBezTo>
                    <a:pt x="5096" y="2231"/>
                    <a:pt x="6398" y="1746"/>
                    <a:pt x="7009" y="1746"/>
                  </a:cubicBezTo>
                  <a:cubicBezTo>
                    <a:pt x="7118" y="1746"/>
                    <a:pt x="7205" y="1761"/>
                    <a:pt x="7265" y="1793"/>
                  </a:cubicBezTo>
                  <a:cubicBezTo>
                    <a:pt x="7660" y="2037"/>
                    <a:pt x="7903" y="3465"/>
                    <a:pt x="9332" y="3708"/>
                  </a:cubicBezTo>
                  <a:cubicBezTo>
                    <a:pt x="9332" y="3708"/>
                    <a:pt x="9555" y="6216"/>
                    <a:pt x="10534" y="6216"/>
                  </a:cubicBezTo>
                  <a:cubicBezTo>
                    <a:pt x="10578" y="6216"/>
                    <a:pt x="10623" y="6211"/>
                    <a:pt x="10669" y="6201"/>
                  </a:cubicBezTo>
                  <a:cubicBezTo>
                    <a:pt x="11429" y="6049"/>
                    <a:pt x="10973" y="3009"/>
                    <a:pt x="10669" y="1307"/>
                  </a:cubicBezTo>
                  <a:cubicBezTo>
                    <a:pt x="10518" y="608"/>
                    <a:pt x="9940" y="122"/>
                    <a:pt x="9241" y="91"/>
                  </a:cubicBezTo>
                  <a:lnTo>
                    <a:pt x="723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33"/>
            <p:cNvSpPr/>
            <p:nvPr/>
          </p:nvSpPr>
          <p:spPr>
            <a:xfrm>
              <a:off x="3383867" y="3183443"/>
              <a:ext cx="29232" cy="36973"/>
            </a:xfrm>
            <a:custGeom>
              <a:avLst/>
              <a:gdLst/>
              <a:ahLst/>
              <a:cxnLst/>
              <a:rect l="l" t="t" r="r" b="b"/>
              <a:pathLst>
                <a:path w="2256" h="2854" extrusionOk="0">
                  <a:moveTo>
                    <a:pt x="889" y="1"/>
                  </a:moveTo>
                  <a:cubicBezTo>
                    <a:pt x="434" y="1"/>
                    <a:pt x="15" y="217"/>
                    <a:pt x="0" y="217"/>
                  </a:cubicBezTo>
                  <a:cubicBezTo>
                    <a:pt x="0" y="217"/>
                    <a:pt x="395" y="2801"/>
                    <a:pt x="395" y="2831"/>
                  </a:cubicBezTo>
                  <a:cubicBezTo>
                    <a:pt x="401" y="2842"/>
                    <a:pt x="466" y="2853"/>
                    <a:pt x="568" y="2853"/>
                  </a:cubicBezTo>
                  <a:cubicBezTo>
                    <a:pt x="1032" y="2853"/>
                    <a:pt x="2256" y="2625"/>
                    <a:pt x="2006" y="1129"/>
                  </a:cubicBezTo>
                  <a:cubicBezTo>
                    <a:pt x="1853" y="225"/>
                    <a:pt x="1352" y="1"/>
                    <a:pt x="889"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3"/>
            <p:cNvSpPr/>
            <p:nvPr/>
          </p:nvSpPr>
          <p:spPr>
            <a:xfrm>
              <a:off x="3393713" y="3190581"/>
              <a:ext cx="11428" cy="21077"/>
            </a:xfrm>
            <a:custGeom>
              <a:avLst/>
              <a:gdLst/>
              <a:ahLst/>
              <a:cxnLst/>
              <a:rect l="l" t="t" r="r" b="b"/>
              <a:pathLst>
                <a:path w="882" h="1627" extrusionOk="0">
                  <a:moveTo>
                    <a:pt x="213" y="1"/>
                  </a:moveTo>
                  <a:cubicBezTo>
                    <a:pt x="152" y="1"/>
                    <a:pt x="91" y="31"/>
                    <a:pt x="61" y="92"/>
                  </a:cubicBezTo>
                  <a:cubicBezTo>
                    <a:pt x="31" y="122"/>
                    <a:pt x="0" y="153"/>
                    <a:pt x="0" y="213"/>
                  </a:cubicBezTo>
                  <a:cubicBezTo>
                    <a:pt x="0" y="282"/>
                    <a:pt x="17" y="316"/>
                    <a:pt x="26" y="316"/>
                  </a:cubicBezTo>
                  <a:cubicBezTo>
                    <a:pt x="29" y="316"/>
                    <a:pt x="31" y="312"/>
                    <a:pt x="31" y="305"/>
                  </a:cubicBezTo>
                  <a:lnTo>
                    <a:pt x="31" y="213"/>
                  </a:lnTo>
                  <a:cubicBezTo>
                    <a:pt x="61" y="153"/>
                    <a:pt x="122" y="92"/>
                    <a:pt x="213" y="92"/>
                  </a:cubicBezTo>
                  <a:cubicBezTo>
                    <a:pt x="335" y="122"/>
                    <a:pt x="426" y="183"/>
                    <a:pt x="487" y="305"/>
                  </a:cubicBezTo>
                  <a:cubicBezTo>
                    <a:pt x="578" y="426"/>
                    <a:pt x="639" y="578"/>
                    <a:pt x="669" y="730"/>
                  </a:cubicBezTo>
                  <a:cubicBezTo>
                    <a:pt x="730" y="1034"/>
                    <a:pt x="639" y="1308"/>
                    <a:pt x="426" y="1490"/>
                  </a:cubicBezTo>
                  <a:cubicBezTo>
                    <a:pt x="335" y="1551"/>
                    <a:pt x="274" y="1551"/>
                    <a:pt x="183" y="1551"/>
                  </a:cubicBezTo>
                  <a:cubicBezTo>
                    <a:pt x="122" y="1520"/>
                    <a:pt x="91" y="1490"/>
                    <a:pt x="91" y="1490"/>
                  </a:cubicBezTo>
                  <a:lnTo>
                    <a:pt x="91" y="1490"/>
                  </a:lnTo>
                  <a:cubicBezTo>
                    <a:pt x="91" y="1520"/>
                    <a:pt x="91" y="1551"/>
                    <a:pt x="183" y="1581"/>
                  </a:cubicBezTo>
                  <a:cubicBezTo>
                    <a:pt x="228" y="1612"/>
                    <a:pt x="274" y="1627"/>
                    <a:pt x="319" y="1627"/>
                  </a:cubicBezTo>
                  <a:cubicBezTo>
                    <a:pt x="365" y="1627"/>
                    <a:pt x="411" y="1612"/>
                    <a:pt x="456" y="1581"/>
                  </a:cubicBezTo>
                  <a:cubicBezTo>
                    <a:pt x="730" y="1399"/>
                    <a:pt x="882" y="1064"/>
                    <a:pt x="790" y="730"/>
                  </a:cubicBezTo>
                  <a:cubicBezTo>
                    <a:pt x="760" y="548"/>
                    <a:pt x="699" y="365"/>
                    <a:pt x="608" y="244"/>
                  </a:cubicBezTo>
                  <a:cubicBezTo>
                    <a:pt x="517" y="92"/>
                    <a:pt x="365" y="1"/>
                    <a:pt x="21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3"/>
            <p:cNvSpPr/>
            <p:nvPr/>
          </p:nvSpPr>
          <p:spPr>
            <a:xfrm>
              <a:off x="3264159" y="3109066"/>
              <a:ext cx="85868" cy="21284"/>
            </a:xfrm>
            <a:custGeom>
              <a:avLst/>
              <a:gdLst/>
              <a:ahLst/>
              <a:cxnLst/>
              <a:rect l="l" t="t" r="r" b="b"/>
              <a:pathLst>
                <a:path w="6627" h="1643" extrusionOk="0">
                  <a:moveTo>
                    <a:pt x="5076" y="1"/>
                  </a:moveTo>
                  <a:cubicBezTo>
                    <a:pt x="4559" y="1"/>
                    <a:pt x="4012" y="92"/>
                    <a:pt x="3526" y="274"/>
                  </a:cubicBezTo>
                  <a:cubicBezTo>
                    <a:pt x="3040" y="457"/>
                    <a:pt x="2553" y="609"/>
                    <a:pt x="2067" y="730"/>
                  </a:cubicBezTo>
                  <a:cubicBezTo>
                    <a:pt x="1884" y="772"/>
                    <a:pt x="1694" y="795"/>
                    <a:pt x="1503" y="795"/>
                  </a:cubicBezTo>
                  <a:cubicBezTo>
                    <a:pt x="1283" y="795"/>
                    <a:pt x="1063" y="765"/>
                    <a:pt x="851" y="700"/>
                  </a:cubicBezTo>
                  <a:cubicBezTo>
                    <a:pt x="608" y="609"/>
                    <a:pt x="365" y="457"/>
                    <a:pt x="182" y="244"/>
                  </a:cubicBezTo>
                  <a:cubicBezTo>
                    <a:pt x="61" y="92"/>
                    <a:pt x="0" y="1"/>
                    <a:pt x="0" y="1"/>
                  </a:cubicBezTo>
                  <a:lnTo>
                    <a:pt x="0" y="1"/>
                  </a:lnTo>
                  <a:cubicBezTo>
                    <a:pt x="0" y="1"/>
                    <a:pt x="0" y="122"/>
                    <a:pt x="122" y="305"/>
                  </a:cubicBezTo>
                  <a:cubicBezTo>
                    <a:pt x="304" y="548"/>
                    <a:pt x="547" y="730"/>
                    <a:pt x="821" y="821"/>
                  </a:cubicBezTo>
                  <a:cubicBezTo>
                    <a:pt x="1087" y="916"/>
                    <a:pt x="1353" y="964"/>
                    <a:pt x="1619" y="964"/>
                  </a:cubicBezTo>
                  <a:cubicBezTo>
                    <a:pt x="1778" y="964"/>
                    <a:pt x="1938" y="947"/>
                    <a:pt x="2097" y="913"/>
                  </a:cubicBezTo>
                  <a:cubicBezTo>
                    <a:pt x="2614" y="821"/>
                    <a:pt x="3131" y="669"/>
                    <a:pt x="3617" y="457"/>
                  </a:cubicBezTo>
                  <a:cubicBezTo>
                    <a:pt x="4073" y="274"/>
                    <a:pt x="4559" y="183"/>
                    <a:pt x="5076" y="183"/>
                  </a:cubicBezTo>
                  <a:cubicBezTo>
                    <a:pt x="5471" y="183"/>
                    <a:pt x="5866" y="335"/>
                    <a:pt x="6170" y="639"/>
                  </a:cubicBezTo>
                  <a:cubicBezTo>
                    <a:pt x="6353" y="821"/>
                    <a:pt x="6505" y="1065"/>
                    <a:pt x="6535" y="1338"/>
                  </a:cubicBezTo>
                  <a:cubicBezTo>
                    <a:pt x="6565" y="1520"/>
                    <a:pt x="6565" y="1642"/>
                    <a:pt x="6565" y="1642"/>
                  </a:cubicBezTo>
                  <a:cubicBezTo>
                    <a:pt x="6626" y="1551"/>
                    <a:pt x="6626" y="1429"/>
                    <a:pt x="6626" y="1338"/>
                  </a:cubicBezTo>
                  <a:cubicBezTo>
                    <a:pt x="6596" y="1034"/>
                    <a:pt x="6474" y="730"/>
                    <a:pt x="6262" y="517"/>
                  </a:cubicBezTo>
                  <a:cubicBezTo>
                    <a:pt x="5958" y="213"/>
                    <a:pt x="5532" y="31"/>
                    <a:pt x="50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3"/>
            <p:cNvSpPr/>
            <p:nvPr/>
          </p:nvSpPr>
          <p:spPr>
            <a:xfrm>
              <a:off x="3233442" y="3123187"/>
              <a:ext cx="109891" cy="18888"/>
            </a:xfrm>
            <a:custGeom>
              <a:avLst/>
              <a:gdLst/>
              <a:ahLst/>
              <a:cxnLst/>
              <a:rect l="l" t="t" r="r" b="b"/>
              <a:pathLst>
                <a:path w="8481" h="1458" extrusionOk="0">
                  <a:moveTo>
                    <a:pt x="7147" y="0"/>
                  </a:moveTo>
                  <a:cubicBezTo>
                    <a:pt x="6705" y="0"/>
                    <a:pt x="6246" y="121"/>
                    <a:pt x="5836" y="339"/>
                  </a:cubicBezTo>
                  <a:cubicBezTo>
                    <a:pt x="5319" y="613"/>
                    <a:pt x="4772" y="856"/>
                    <a:pt x="4195" y="1099"/>
                  </a:cubicBezTo>
                  <a:cubicBezTo>
                    <a:pt x="3816" y="1211"/>
                    <a:pt x="3424" y="1265"/>
                    <a:pt x="3034" y="1265"/>
                  </a:cubicBezTo>
                  <a:cubicBezTo>
                    <a:pt x="2361" y="1265"/>
                    <a:pt x="1691" y="1103"/>
                    <a:pt x="1094" y="795"/>
                  </a:cubicBezTo>
                  <a:cubicBezTo>
                    <a:pt x="699" y="582"/>
                    <a:pt x="335" y="309"/>
                    <a:pt x="0" y="5"/>
                  </a:cubicBezTo>
                  <a:lnTo>
                    <a:pt x="0" y="5"/>
                  </a:lnTo>
                  <a:cubicBezTo>
                    <a:pt x="61" y="127"/>
                    <a:pt x="122" y="218"/>
                    <a:pt x="213" y="309"/>
                  </a:cubicBezTo>
                  <a:cubicBezTo>
                    <a:pt x="456" y="552"/>
                    <a:pt x="730" y="765"/>
                    <a:pt x="1003" y="917"/>
                  </a:cubicBezTo>
                  <a:cubicBezTo>
                    <a:pt x="1650" y="1269"/>
                    <a:pt x="2372" y="1458"/>
                    <a:pt x="3088" y="1458"/>
                  </a:cubicBezTo>
                  <a:cubicBezTo>
                    <a:pt x="3484" y="1458"/>
                    <a:pt x="3877" y="1400"/>
                    <a:pt x="4256" y="1282"/>
                  </a:cubicBezTo>
                  <a:cubicBezTo>
                    <a:pt x="4833" y="1038"/>
                    <a:pt x="5380" y="795"/>
                    <a:pt x="5927" y="522"/>
                  </a:cubicBezTo>
                  <a:cubicBezTo>
                    <a:pt x="6310" y="303"/>
                    <a:pt x="6717" y="183"/>
                    <a:pt x="7149" y="183"/>
                  </a:cubicBezTo>
                  <a:cubicBezTo>
                    <a:pt x="7197" y="183"/>
                    <a:pt x="7246" y="184"/>
                    <a:pt x="7295" y="187"/>
                  </a:cubicBezTo>
                  <a:cubicBezTo>
                    <a:pt x="7334" y="183"/>
                    <a:pt x="7373" y="182"/>
                    <a:pt x="7412" y="182"/>
                  </a:cubicBezTo>
                  <a:cubicBezTo>
                    <a:pt x="7683" y="182"/>
                    <a:pt x="7968" y="271"/>
                    <a:pt x="8207" y="430"/>
                  </a:cubicBezTo>
                  <a:cubicBezTo>
                    <a:pt x="8389" y="552"/>
                    <a:pt x="8481" y="643"/>
                    <a:pt x="8481" y="643"/>
                  </a:cubicBezTo>
                  <a:cubicBezTo>
                    <a:pt x="8420" y="522"/>
                    <a:pt x="8359" y="430"/>
                    <a:pt x="8237" y="370"/>
                  </a:cubicBezTo>
                  <a:cubicBezTo>
                    <a:pt x="7994" y="157"/>
                    <a:pt x="7660" y="35"/>
                    <a:pt x="7295" y="5"/>
                  </a:cubicBezTo>
                  <a:cubicBezTo>
                    <a:pt x="7246" y="2"/>
                    <a:pt x="7197" y="0"/>
                    <a:pt x="714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3"/>
            <p:cNvSpPr/>
            <p:nvPr/>
          </p:nvSpPr>
          <p:spPr>
            <a:xfrm>
              <a:off x="3118450" y="3434338"/>
              <a:ext cx="190640" cy="146957"/>
            </a:xfrm>
            <a:custGeom>
              <a:avLst/>
              <a:gdLst/>
              <a:ahLst/>
              <a:cxnLst/>
              <a:rect l="l" t="t" r="r" b="b"/>
              <a:pathLst>
                <a:path w="14713" h="11344" extrusionOk="0">
                  <a:moveTo>
                    <a:pt x="2919" y="0"/>
                  </a:moveTo>
                  <a:lnTo>
                    <a:pt x="1" y="639"/>
                  </a:lnTo>
                  <a:cubicBezTo>
                    <a:pt x="1" y="639"/>
                    <a:pt x="3071" y="7022"/>
                    <a:pt x="5289" y="9362"/>
                  </a:cubicBezTo>
                  <a:cubicBezTo>
                    <a:pt x="5289" y="9362"/>
                    <a:pt x="6776" y="11344"/>
                    <a:pt x="9322" y="11344"/>
                  </a:cubicBezTo>
                  <a:cubicBezTo>
                    <a:pt x="9866" y="11344"/>
                    <a:pt x="10459" y="11253"/>
                    <a:pt x="11095" y="11034"/>
                  </a:cubicBezTo>
                  <a:cubicBezTo>
                    <a:pt x="14712" y="9757"/>
                    <a:pt x="11733" y="7508"/>
                    <a:pt x="11733" y="7508"/>
                  </a:cubicBezTo>
                  <a:lnTo>
                    <a:pt x="2919" y="0"/>
                  </a:ln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33"/>
            <p:cNvSpPr/>
            <p:nvPr/>
          </p:nvSpPr>
          <p:spPr>
            <a:xfrm>
              <a:off x="3085375" y="3326834"/>
              <a:ext cx="129586" cy="116566"/>
            </a:xfrm>
            <a:custGeom>
              <a:avLst/>
              <a:gdLst/>
              <a:ahLst/>
              <a:cxnLst/>
              <a:rect l="l" t="t" r="r" b="b"/>
              <a:pathLst>
                <a:path w="10001" h="8998" extrusionOk="0">
                  <a:moveTo>
                    <a:pt x="1034" y="0"/>
                  </a:moveTo>
                  <a:cubicBezTo>
                    <a:pt x="426" y="31"/>
                    <a:pt x="0" y="608"/>
                    <a:pt x="183" y="1216"/>
                  </a:cubicBezTo>
                  <a:lnTo>
                    <a:pt x="3952" y="8542"/>
                  </a:lnTo>
                  <a:cubicBezTo>
                    <a:pt x="4073" y="8846"/>
                    <a:pt x="4377" y="8998"/>
                    <a:pt x="4712" y="8998"/>
                  </a:cubicBezTo>
                  <a:lnTo>
                    <a:pt x="9271" y="8998"/>
                  </a:lnTo>
                  <a:cubicBezTo>
                    <a:pt x="9727" y="8967"/>
                    <a:pt x="10001" y="8450"/>
                    <a:pt x="9757" y="8055"/>
                  </a:cubicBezTo>
                  <a:lnTo>
                    <a:pt x="6110" y="852"/>
                  </a:lnTo>
                  <a:cubicBezTo>
                    <a:pt x="5867" y="335"/>
                    <a:pt x="5350" y="0"/>
                    <a:pt x="48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33"/>
            <p:cNvSpPr/>
            <p:nvPr/>
          </p:nvSpPr>
          <p:spPr>
            <a:xfrm>
              <a:off x="3085375" y="3332741"/>
              <a:ext cx="124856" cy="110659"/>
            </a:xfrm>
            <a:custGeom>
              <a:avLst/>
              <a:gdLst/>
              <a:ahLst/>
              <a:cxnLst/>
              <a:rect l="l" t="t" r="r" b="b"/>
              <a:pathLst>
                <a:path w="9636" h="8542" extrusionOk="0">
                  <a:moveTo>
                    <a:pt x="791" y="0"/>
                  </a:moveTo>
                  <a:cubicBezTo>
                    <a:pt x="304" y="0"/>
                    <a:pt x="0" y="487"/>
                    <a:pt x="213" y="912"/>
                  </a:cubicBezTo>
                  <a:lnTo>
                    <a:pt x="3921" y="8086"/>
                  </a:lnTo>
                  <a:cubicBezTo>
                    <a:pt x="4043" y="8359"/>
                    <a:pt x="4347" y="8542"/>
                    <a:pt x="4681" y="8542"/>
                  </a:cubicBezTo>
                  <a:lnTo>
                    <a:pt x="9180" y="8542"/>
                  </a:lnTo>
                  <a:cubicBezTo>
                    <a:pt x="9453" y="8542"/>
                    <a:pt x="9636" y="8268"/>
                    <a:pt x="9514" y="8025"/>
                  </a:cubicBezTo>
                  <a:lnTo>
                    <a:pt x="5867" y="821"/>
                  </a:lnTo>
                  <a:cubicBezTo>
                    <a:pt x="5624" y="304"/>
                    <a:pt x="5107" y="0"/>
                    <a:pt x="452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3"/>
            <p:cNvSpPr/>
            <p:nvPr/>
          </p:nvSpPr>
          <p:spPr>
            <a:xfrm>
              <a:off x="3104277" y="3371724"/>
              <a:ext cx="67754" cy="78764"/>
            </a:xfrm>
            <a:custGeom>
              <a:avLst/>
              <a:gdLst/>
              <a:ahLst/>
              <a:cxnLst/>
              <a:rect l="l" t="t" r="r" b="b"/>
              <a:pathLst>
                <a:path w="5229" h="6080" extrusionOk="0">
                  <a:moveTo>
                    <a:pt x="2766" y="1"/>
                  </a:moveTo>
                  <a:lnTo>
                    <a:pt x="487" y="912"/>
                  </a:lnTo>
                  <a:lnTo>
                    <a:pt x="0" y="2736"/>
                  </a:lnTo>
                  <a:lnTo>
                    <a:pt x="1095" y="5472"/>
                  </a:lnTo>
                  <a:lnTo>
                    <a:pt x="5107" y="6080"/>
                  </a:lnTo>
                  <a:lnTo>
                    <a:pt x="3921" y="4864"/>
                  </a:lnTo>
                  <a:lnTo>
                    <a:pt x="4073" y="3800"/>
                  </a:lnTo>
                  <a:cubicBezTo>
                    <a:pt x="4073" y="3800"/>
                    <a:pt x="5228" y="3466"/>
                    <a:pt x="5228" y="3283"/>
                  </a:cubicBezTo>
                  <a:cubicBezTo>
                    <a:pt x="5228" y="3101"/>
                    <a:pt x="5076" y="2523"/>
                    <a:pt x="4894" y="2493"/>
                  </a:cubicBezTo>
                  <a:cubicBezTo>
                    <a:pt x="4469" y="2615"/>
                    <a:pt x="4013" y="2736"/>
                    <a:pt x="3587" y="2919"/>
                  </a:cubicBezTo>
                  <a:cubicBezTo>
                    <a:pt x="3587" y="2919"/>
                    <a:pt x="4985" y="1824"/>
                    <a:pt x="4955" y="1642"/>
                  </a:cubicBezTo>
                  <a:cubicBezTo>
                    <a:pt x="4894" y="1460"/>
                    <a:pt x="4742" y="1004"/>
                    <a:pt x="4469" y="943"/>
                  </a:cubicBezTo>
                  <a:cubicBezTo>
                    <a:pt x="4461" y="941"/>
                    <a:pt x="4452" y="940"/>
                    <a:pt x="4442" y="940"/>
                  </a:cubicBezTo>
                  <a:cubicBezTo>
                    <a:pt x="4075" y="940"/>
                    <a:pt x="1946" y="1976"/>
                    <a:pt x="1946" y="1976"/>
                  </a:cubicBezTo>
                  <a:lnTo>
                    <a:pt x="1551" y="2797"/>
                  </a:lnTo>
                  <a:lnTo>
                    <a:pt x="1247" y="1460"/>
                  </a:lnTo>
                  <a:cubicBezTo>
                    <a:pt x="1247" y="1460"/>
                    <a:pt x="3253" y="912"/>
                    <a:pt x="2766" y="1"/>
                  </a:cubicBezTo>
                  <a:close/>
                </a:path>
              </a:pathLst>
            </a:custGeom>
            <a:solidFill>
              <a:srgbClr val="B7887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3"/>
            <p:cNvSpPr/>
            <p:nvPr/>
          </p:nvSpPr>
          <p:spPr>
            <a:xfrm>
              <a:off x="3142081" y="3409139"/>
              <a:ext cx="8280" cy="18512"/>
            </a:xfrm>
            <a:custGeom>
              <a:avLst/>
              <a:gdLst/>
              <a:ahLst/>
              <a:cxnLst/>
              <a:rect l="l" t="t" r="r" b="b"/>
              <a:pathLst>
                <a:path w="639" h="1429" extrusionOk="0">
                  <a:moveTo>
                    <a:pt x="639" y="0"/>
                  </a:moveTo>
                  <a:cubicBezTo>
                    <a:pt x="639" y="0"/>
                    <a:pt x="547" y="31"/>
                    <a:pt x="426" y="122"/>
                  </a:cubicBezTo>
                  <a:cubicBezTo>
                    <a:pt x="152" y="395"/>
                    <a:pt x="0" y="790"/>
                    <a:pt x="61" y="1186"/>
                  </a:cubicBezTo>
                  <a:cubicBezTo>
                    <a:pt x="61" y="1338"/>
                    <a:pt x="122" y="1429"/>
                    <a:pt x="122" y="1429"/>
                  </a:cubicBezTo>
                  <a:cubicBezTo>
                    <a:pt x="122" y="1155"/>
                    <a:pt x="152" y="912"/>
                    <a:pt x="213" y="669"/>
                  </a:cubicBezTo>
                  <a:cubicBezTo>
                    <a:pt x="335" y="426"/>
                    <a:pt x="456" y="213"/>
                    <a:pt x="639"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3"/>
            <p:cNvSpPr/>
            <p:nvPr/>
          </p:nvSpPr>
          <p:spPr>
            <a:xfrm>
              <a:off x="3129877" y="3390238"/>
              <a:ext cx="35853" cy="31907"/>
            </a:xfrm>
            <a:custGeom>
              <a:avLst/>
              <a:gdLst/>
              <a:ahLst/>
              <a:cxnLst/>
              <a:rect l="l" t="t" r="r" b="b"/>
              <a:pathLst>
                <a:path w="2767" h="2463" extrusionOk="0">
                  <a:moveTo>
                    <a:pt x="2766" y="0"/>
                  </a:moveTo>
                  <a:lnTo>
                    <a:pt x="2766" y="0"/>
                  </a:lnTo>
                  <a:cubicBezTo>
                    <a:pt x="2553" y="31"/>
                    <a:pt x="2371" y="91"/>
                    <a:pt x="2158" y="152"/>
                  </a:cubicBezTo>
                  <a:cubicBezTo>
                    <a:pt x="1824" y="274"/>
                    <a:pt x="1307" y="426"/>
                    <a:pt x="790" y="638"/>
                  </a:cubicBezTo>
                  <a:cubicBezTo>
                    <a:pt x="486" y="730"/>
                    <a:pt x="274" y="942"/>
                    <a:pt x="182" y="1216"/>
                  </a:cubicBezTo>
                  <a:cubicBezTo>
                    <a:pt x="122" y="1429"/>
                    <a:pt x="91" y="1641"/>
                    <a:pt x="91" y="1885"/>
                  </a:cubicBezTo>
                  <a:cubicBezTo>
                    <a:pt x="61" y="2067"/>
                    <a:pt x="30" y="2280"/>
                    <a:pt x="0" y="2462"/>
                  </a:cubicBezTo>
                  <a:cubicBezTo>
                    <a:pt x="91" y="2310"/>
                    <a:pt x="152" y="2097"/>
                    <a:pt x="152" y="1885"/>
                  </a:cubicBezTo>
                  <a:cubicBezTo>
                    <a:pt x="182" y="1672"/>
                    <a:pt x="213" y="1459"/>
                    <a:pt x="304" y="1246"/>
                  </a:cubicBezTo>
                  <a:cubicBezTo>
                    <a:pt x="334" y="1125"/>
                    <a:pt x="395" y="1034"/>
                    <a:pt x="486" y="942"/>
                  </a:cubicBezTo>
                  <a:cubicBezTo>
                    <a:pt x="578" y="851"/>
                    <a:pt x="699" y="790"/>
                    <a:pt x="821" y="730"/>
                  </a:cubicBezTo>
                  <a:cubicBezTo>
                    <a:pt x="1368" y="547"/>
                    <a:pt x="1854" y="365"/>
                    <a:pt x="2189" y="243"/>
                  </a:cubicBezTo>
                  <a:cubicBezTo>
                    <a:pt x="2401" y="182"/>
                    <a:pt x="2584" y="91"/>
                    <a:pt x="2766" y="0"/>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3"/>
            <p:cNvSpPr/>
            <p:nvPr/>
          </p:nvSpPr>
          <p:spPr>
            <a:xfrm>
              <a:off x="3122389" y="3405590"/>
              <a:ext cx="2773" cy="11439"/>
            </a:xfrm>
            <a:custGeom>
              <a:avLst/>
              <a:gdLst/>
              <a:ahLst/>
              <a:cxnLst/>
              <a:rect l="l" t="t" r="r" b="b"/>
              <a:pathLst>
                <a:path w="214" h="883" extrusionOk="0">
                  <a:moveTo>
                    <a:pt x="183" y="1"/>
                  </a:moveTo>
                  <a:cubicBezTo>
                    <a:pt x="153" y="1"/>
                    <a:pt x="92" y="183"/>
                    <a:pt x="31" y="426"/>
                  </a:cubicBezTo>
                  <a:cubicBezTo>
                    <a:pt x="1" y="578"/>
                    <a:pt x="1" y="730"/>
                    <a:pt x="31" y="882"/>
                  </a:cubicBezTo>
                  <a:cubicBezTo>
                    <a:pt x="61" y="882"/>
                    <a:pt x="122" y="700"/>
                    <a:pt x="183" y="456"/>
                  </a:cubicBezTo>
                  <a:cubicBezTo>
                    <a:pt x="213" y="305"/>
                    <a:pt x="213" y="153"/>
                    <a:pt x="183" y="1"/>
                  </a:cubicBezTo>
                  <a:close/>
                </a:path>
              </a:pathLst>
            </a:custGeom>
            <a:solidFill>
              <a:srgbClr val="AA65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33"/>
            <p:cNvSpPr/>
            <p:nvPr/>
          </p:nvSpPr>
          <p:spPr>
            <a:xfrm>
              <a:off x="3122000" y="3344557"/>
              <a:ext cx="14577" cy="12229"/>
            </a:xfrm>
            <a:custGeom>
              <a:avLst/>
              <a:gdLst/>
              <a:ahLst/>
              <a:cxnLst/>
              <a:rect l="l" t="t" r="r" b="b"/>
              <a:pathLst>
                <a:path w="1125" h="944" extrusionOk="0">
                  <a:moveTo>
                    <a:pt x="487" y="0"/>
                  </a:moveTo>
                  <a:cubicBezTo>
                    <a:pt x="213" y="0"/>
                    <a:pt x="0" y="213"/>
                    <a:pt x="0" y="456"/>
                  </a:cubicBezTo>
                  <a:cubicBezTo>
                    <a:pt x="0" y="751"/>
                    <a:pt x="248" y="943"/>
                    <a:pt x="501" y="943"/>
                  </a:cubicBezTo>
                  <a:cubicBezTo>
                    <a:pt x="613" y="943"/>
                    <a:pt x="727" y="905"/>
                    <a:pt x="821" y="821"/>
                  </a:cubicBezTo>
                  <a:cubicBezTo>
                    <a:pt x="1125" y="517"/>
                    <a:pt x="912" y="0"/>
                    <a:pt x="48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id="{BAC668DD-7DE2-EC20-252E-91D212AD28AC}"/>
            </a:ext>
          </a:extLst>
        </p:cNvPr>
        <p:cNvGrpSpPr/>
        <p:nvPr/>
      </p:nvGrpSpPr>
      <p:grpSpPr>
        <a:xfrm>
          <a:off x="0" y="0"/>
          <a:ext cx="0" cy="0"/>
          <a:chOff x="0" y="0"/>
          <a:chExt cx="0" cy="0"/>
        </a:xfrm>
      </p:grpSpPr>
      <p:sp>
        <p:nvSpPr>
          <p:cNvPr id="668" name="Google Shape;668;p37">
            <a:extLst>
              <a:ext uri="{FF2B5EF4-FFF2-40B4-BE49-F238E27FC236}">
                <a16:creationId xmlns:a16="http://schemas.microsoft.com/office/drawing/2014/main" id="{E6D23741-10E2-A114-36F9-999187D5D8F8}"/>
              </a:ext>
            </a:extLst>
          </p:cNvPr>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p>
            <a:pPr marL="0" marR="0" indent="0" algn="ctr" rtl="0"/>
            <a:r>
              <a:rPr lang="en-US" sz="1800" b="1" i="0" dirty="0">
                <a:solidFill>
                  <a:srgbClr val="00284C"/>
                </a:solidFill>
                <a:effectLst/>
                <a:latin typeface="Shippori Antique" panose="020B0604020202020204" charset="-128"/>
                <a:ea typeface="Shippori Antique" panose="020B0604020202020204" charset="-128"/>
                <a:cs typeface="Shippori Antique" panose="020B0604020202020204" charset="-128"/>
              </a:rPr>
              <a:t>Exploratory Data Analysis (EDA)</a:t>
            </a:r>
            <a:endParaRPr lang="en-US" sz="1050" dirty="0">
              <a:effectLst/>
            </a:endParaRPr>
          </a:p>
        </p:txBody>
      </p:sp>
      <p:sp>
        <p:nvSpPr>
          <p:cNvPr id="669" name="Google Shape;669;p37">
            <a:extLst>
              <a:ext uri="{FF2B5EF4-FFF2-40B4-BE49-F238E27FC236}">
                <a16:creationId xmlns:a16="http://schemas.microsoft.com/office/drawing/2014/main" id="{A54B17F9-11E9-642B-2A94-822E631BBF7C}"/>
              </a:ext>
            </a:extLst>
          </p:cNvPr>
          <p:cNvSpPr txBox="1">
            <a:spLocks noGrp="1"/>
          </p:cNvSpPr>
          <p:nvPr>
            <p:ph type="title" idx="2"/>
          </p:nvPr>
        </p:nvSpPr>
        <p:spPr>
          <a:xfrm>
            <a:off x="1708650" y="1587150"/>
            <a:ext cx="572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02 ∙</a:t>
            </a:r>
            <a:endParaRPr dirty="0"/>
          </a:p>
        </p:txBody>
      </p:sp>
    </p:spTree>
    <p:extLst>
      <p:ext uri="{BB962C8B-B14F-4D97-AF65-F5344CB8AC3E}">
        <p14:creationId xmlns:p14="http://schemas.microsoft.com/office/powerpoint/2010/main" val="3520908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48E4F-72D3-3E6F-3654-78D76B75F99F}"/>
              </a:ext>
            </a:extLst>
          </p:cNvPr>
          <p:cNvSpPr>
            <a:spLocks noGrp="1"/>
          </p:cNvSpPr>
          <p:nvPr>
            <p:ph type="title"/>
          </p:nvPr>
        </p:nvSpPr>
        <p:spPr>
          <a:xfrm>
            <a:off x="715099" y="535000"/>
            <a:ext cx="8495807" cy="3241546"/>
          </a:xfrm>
        </p:spPr>
        <p:txBody>
          <a:bodyPr/>
          <a:lstStyle/>
          <a:p>
            <a:pPr algn="l">
              <a:lnSpc>
                <a:spcPct val="107000"/>
              </a:lnSpc>
              <a:spcAft>
                <a:spcPts val="800"/>
              </a:spcAft>
            </a:pPr>
            <a:r>
              <a:rPr lang="en-US" sz="1600" b="1" u="sng" kern="100" dirty="0">
                <a:effectLst/>
                <a:latin typeface="Shippori Antique" panose="020B0604020202020204" charset="-128"/>
                <a:ea typeface="Shippori Antique" panose="020B0604020202020204" charset="-128"/>
                <a:cs typeface="Arial" panose="020B0604020202020204" pitchFamily="34" charset="0"/>
              </a:rPr>
              <a:t>Visualization</a:t>
            </a:r>
            <a:r>
              <a:rPr lang="en-US" sz="1200" b="1" u="sng" kern="100" dirty="0">
                <a:effectLst/>
                <a:latin typeface="Shippori Antique" panose="020B0604020202020204" charset="-128"/>
                <a:ea typeface="Shippori Antique" panose="020B0604020202020204" charset="-128"/>
                <a:cs typeface="Arial" panose="020B0604020202020204" pitchFamily="34" charset="0"/>
              </a:rPr>
              <a:t>:</a:t>
            </a:r>
            <a:br>
              <a:rPr lang="en-US" sz="1200" b="1" u="sng" kern="100" dirty="0">
                <a:effectLst/>
                <a:latin typeface="Shippori Antique" panose="020B0604020202020204" charset="-128"/>
                <a:ea typeface="Shippori Antique" panose="020B0604020202020204" charset="-128"/>
                <a:cs typeface="Arial" panose="020B0604020202020204" pitchFamily="34" charset="0"/>
              </a:rPr>
            </a:b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b="1" kern="100" dirty="0">
                <a:effectLst/>
                <a:latin typeface="Shippori Antique" panose="020B0604020202020204" charset="-128"/>
                <a:ea typeface="Shippori Antique" panose="020B0604020202020204" charset="-128"/>
                <a:cs typeface="Arial" panose="020B0604020202020204" pitchFamily="34" charset="0"/>
              </a:rPr>
              <a:t> </a:t>
            </a:r>
            <a:r>
              <a:rPr lang="en-US" sz="1200" b="0" kern="100" dirty="0" err="1">
                <a:effectLst/>
                <a:latin typeface="Shippori Antique" panose="020B0604020202020204" charset="-128"/>
                <a:ea typeface="Shippori Antique" panose="020B0604020202020204" charset="-128"/>
                <a:cs typeface="Arial" panose="020B0604020202020204" pitchFamily="34" charset="0"/>
              </a:rPr>
              <a:t>uni</a:t>
            </a:r>
            <a:r>
              <a:rPr lang="en-US" sz="1200" b="0" kern="100" dirty="0">
                <a:effectLst/>
                <a:latin typeface="Shippori Antique" panose="020B0604020202020204" charset="-128"/>
                <a:ea typeface="Shippori Antique" panose="020B0604020202020204" charset="-128"/>
                <a:cs typeface="Arial" panose="020B0604020202020204" pitchFamily="34" charset="0"/>
              </a:rPr>
              <a:t>-variate num</a:t>
            </a:r>
            <a:br>
              <a:rPr lang="en-US" sz="1200" b="0" kern="100" dirty="0">
                <a:effectLst/>
                <a:latin typeface="Shippori Antique" panose="020B0604020202020204" charset="-128"/>
                <a:ea typeface="Shippori Antique" panose="020B0604020202020204" charset="-128"/>
                <a:cs typeface="Arial" panose="020B0604020202020204" pitchFamily="34" charset="0"/>
              </a:rPr>
            </a:br>
            <a:br>
              <a:rPr lang="en-US" sz="1200" b="0" kern="100" dirty="0">
                <a:effectLst/>
                <a:latin typeface="Shippori Antique" panose="020B0604020202020204" charset="-128"/>
                <a:ea typeface="Shippori Antique" panose="020B0604020202020204" charset="-128"/>
                <a:cs typeface="Arial" panose="020B0604020202020204" pitchFamily="34" charset="0"/>
              </a:rPr>
            </a:br>
            <a:r>
              <a:rPr lang="en-US" sz="1200" b="0" kern="100" dirty="0">
                <a:effectLst/>
                <a:latin typeface="Shippori Antique" panose="020B0604020202020204" charset="-128"/>
                <a:ea typeface="Shippori Antique" panose="020B0604020202020204" charset="-128"/>
                <a:cs typeface="Arial" panose="020B0604020202020204" pitchFamily="34" charset="0"/>
              </a:rPr>
              <a:t> </a:t>
            </a:r>
            <a:r>
              <a:rPr lang="en-US" sz="1200" b="0" kern="100" dirty="0" err="1">
                <a:effectLst/>
                <a:latin typeface="Shippori Antique" panose="020B0604020202020204" charset="-128"/>
                <a:ea typeface="Shippori Antique" panose="020B0604020202020204" charset="-128"/>
                <a:cs typeface="Arial" panose="020B0604020202020204" pitchFamily="34" charset="0"/>
              </a:rPr>
              <a:t>uni</a:t>
            </a:r>
            <a:r>
              <a:rPr lang="en-US" sz="1200" b="0" kern="100" dirty="0">
                <a:effectLst/>
                <a:latin typeface="Shippori Antique" panose="020B0604020202020204" charset="-128"/>
                <a:ea typeface="Shippori Antique" panose="020B0604020202020204" charset="-128"/>
                <a:cs typeface="Arial" panose="020B0604020202020204" pitchFamily="34" charset="0"/>
              </a:rPr>
              <a:t>-variate cat</a:t>
            </a:r>
            <a:br>
              <a:rPr lang="en-US" sz="1200" b="0" kern="100" dirty="0">
                <a:effectLst/>
                <a:latin typeface="Shippori Antique" panose="020B0604020202020204" charset="-128"/>
                <a:ea typeface="Shippori Antique" panose="020B0604020202020204" charset="-128"/>
                <a:cs typeface="Arial" panose="020B0604020202020204" pitchFamily="34" charset="0"/>
              </a:rPr>
            </a:br>
            <a:br>
              <a:rPr lang="en-US" sz="1200" b="0" kern="100" dirty="0">
                <a:effectLst/>
                <a:latin typeface="Shippori Antique" panose="020B0604020202020204" charset="-128"/>
                <a:ea typeface="Shippori Antique" panose="020B0604020202020204" charset="-128"/>
                <a:cs typeface="Arial" panose="020B0604020202020204" pitchFamily="34" charset="0"/>
              </a:rPr>
            </a:br>
            <a:r>
              <a:rPr lang="en-US" sz="1200" b="0" kern="100" dirty="0">
                <a:effectLst/>
                <a:latin typeface="Shippori Antique" panose="020B0604020202020204" charset="-128"/>
                <a:ea typeface="Shippori Antique" panose="020B0604020202020204" charset="-128"/>
                <a:cs typeface="Arial" panose="020B0604020202020204" pitchFamily="34" charset="0"/>
              </a:rPr>
              <a:t>and make some business question to show data</a:t>
            </a:r>
            <a:br>
              <a:rPr lang="en-US" sz="1200" b="0" kern="100" dirty="0">
                <a:effectLst/>
                <a:latin typeface="Shippori Antique" panose="020B0604020202020204" charset="-128"/>
                <a:ea typeface="Shippori Antique" panose="020B0604020202020204" charset="-128"/>
                <a:cs typeface="Arial" panose="020B0604020202020204" pitchFamily="34" charset="0"/>
              </a:rPr>
            </a:br>
            <a:br>
              <a:rPr lang="en-US" sz="1200" b="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What is the average price per room type?</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How does the price vary over time across different seasons?</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How does the price of properties correlate with their availability for the year (availability_365)?</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Which are the top 10 neighborhoods with the highest number of listings, and how do the room types vary across these neighborhoods?</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What is the relationship between minimum nights and room type across different seasons?</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What is the distribution of room types across cities?</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kern="100" dirty="0">
                <a:effectLst/>
                <a:latin typeface="Shippori Antique" panose="020B0604020202020204" charset="-128"/>
                <a:ea typeface="Shippori Antique" panose="020B0604020202020204" charset="-128"/>
                <a:cs typeface="Arial" panose="020B0604020202020204" pitchFamily="34" charset="0"/>
              </a:rPr>
              <a:t>How does the price of accommodations vary over time by room type?</a:t>
            </a:r>
            <a:br>
              <a:rPr lang="en-US" sz="1200" kern="100" dirty="0">
                <a:effectLst/>
                <a:latin typeface="Shippori Antique" panose="020B0604020202020204" charset="-128"/>
                <a:ea typeface="Shippori Antique" panose="020B0604020202020204" charset="-128"/>
                <a:cs typeface="Arial" panose="020B0604020202020204" pitchFamily="34" charset="0"/>
              </a:rPr>
            </a:br>
            <a:r>
              <a:rPr lang="en-US" sz="1200" b="0" kern="100" dirty="0">
                <a:effectLst/>
                <a:latin typeface="Shippori Antique" panose="020B0604020202020204" charset="-128"/>
                <a:ea typeface="Shippori Antique" panose="020B0604020202020204" charset="-128"/>
                <a:cs typeface="Arial" panose="020B0604020202020204" pitchFamily="34" charset="0"/>
              </a:rPr>
              <a:t> </a:t>
            </a:r>
            <a:br>
              <a:rPr lang="en-US" sz="1200" b="0" kern="100" dirty="0">
                <a:effectLst/>
                <a:latin typeface="Shippori Antique" panose="020B0604020202020204" charset="-128"/>
                <a:ea typeface="Shippori Antique" panose="020B0604020202020204" charset="-128"/>
                <a:cs typeface="Arial" panose="020B0604020202020204" pitchFamily="34" charset="0"/>
              </a:rPr>
            </a:br>
            <a:br>
              <a:rPr lang="en-US" sz="1200" kern="100" dirty="0">
                <a:effectLst/>
                <a:latin typeface="Shippori Antique" panose="020B0604020202020204" charset="-128"/>
                <a:ea typeface="Shippori Antique" panose="020B0604020202020204" charset="-128"/>
                <a:cs typeface="Arial" panose="020B0604020202020204" pitchFamily="34" charset="0"/>
              </a:rPr>
            </a:br>
            <a:endParaRPr lang="en-US" sz="1200" dirty="0">
              <a:latin typeface="Shippori Antique" panose="020B0604020202020204" charset="-128"/>
              <a:ea typeface="Shippori Antique" panose="020B0604020202020204" charset="-128"/>
            </a:endParaRPr>
          </a:p>
        </p:txBody>
      </p:sp>
    </p:spTree>
    <p:extLst>
      <p:ext uri="{BB962C8B-B14F-4D97-AF65-F5344CB8AC3E}">
        <p14:creationId xmlns:p14="http://schemas.microsoft.com/office/powerpoint/2010/main" val="384709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id="{3AAE485E-3612-771D-FE5C-5FBD4C9861EC}"/>
            </a:ext>
          </a:extLst>
        </p:cNvPr>
        <p:cNvGrpSpPr/>
        <p:nvPr/>
      </p:nvGrpSpPr>
      <p:grpSpPr>
        <a:xfrm>
          <a:off x="0" y="0"/>
          <a:ext cx="0" cy="0"/>
          <a:chOff x="0" y="0"/>
          <a:chExt cx="0" cy="0"/>
        </a:xfrm>
      </p:grpSpPr>
      <p:sp>
        <p:nvSpPr>
          <p:cNvPr id="668" name="Google Shape;668;p37">
            <a:extLst>
              <a:ext uri="{FF2B5EF4-FFF2-40B4-BE49-F238E27FC236}">
                <a16:creationId xmlns:a16="http://schemas.microsoft.com/office/drawing/2014/main" id="{03DD0AA5-057D-EAAD-709B-84126115294E}"/>
              </a:ext>
            </a:extLst>
          </p:cNvPr>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p>
            <a:pPr marL="0" marR="0" indent="0" algn="ctr" rtl="0"/>
            <a:r>
              <a:rPr lang="en-US" sz="2000" b="1" i="0" dirty="0">
                <a:solidFill>
                  <a:srgbClr val="00284C"/>
                </a:solidFill>
                <a:effectLst/>
                <a:latin typeface="Shippori Antique" panose="020B0604020202020204" charset="-128"/>
                <a:ea typeface="Shippori Antique" panose="020B0604020202020204" charset="-128"/>
                <a:cs typeface="Shippori Antique" panose="020B0604020202020204" charset="-128"/>
              </a:rPr>
              <a:t>Pre-Processing</a:t>
            </a:r>
            <a:endParaRPr lang="en-US" sz="1050" dirty="0">
              <a:effectLst/>
            </a:endParaRPr>
          </a:p>
        </p:txBody>
      </p:sp>
      <p:sp>
        <p:nvSpPr>
          <p:cNvPr id="669" name="Google Shape;669;p37">
            <a:extLst>
              <a:ext uri="{FF2B5EF4-FFF2-40B4-BE49-F238E27FC236}">
                <a16:creationId xmlns:a16="http://schemas.microsoft.com/office/drawing/2014/main" id="{3E3A5772-5B85-3A1C-E4A1-4A3E8E241414}"/>
              </a:ext>
            </a:extLst>
          </p:cNvPr>
          <p:cNvSpPr txBox="1">
            <a:spLocks noGrp="1"/>
          </p:cNvSpPr>
          <p:nvPr>
            <p:ph type="title" idx="2"/>
          </p:nvPr>
        </p:nvSpPr>
        <p:spPr>
          <a:xfrm>
            <a:off x="1708650" y="1587150"/>
            <a:ext cx="572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03 ∙</a:t>
            </a:r>
            <a:endParaRPr dirty="0"/>
          </a:p>
        </p:txBody>
      </p:sp>
    </p:spTree>
    <p:extLst>
      <p:ext uri="{BB962C8B-B14F-4D97-AF65-F5344CB8AC3E}">
        <p14:creationId xmlns:p14="http://schemas.microsoft.com/office/powerpoint/2010/main" val="1385208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7C59C4E1-0FA5-3A7C-48D3-63328AE4B08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B027FD2-996E-DCD2-70AF-633F13250284}"/>
              </a:ext>
            </a:extLst>
          </p:cNvPr>
          <p:cNvSpPr txBox="1"/>
          <p:nvPr/>
        </p:nvSpPr>
        <p:spPr>
          <a:xfrm>
            <a:off x="472068" y="430218"/>
            <a:ext cx="6545766" cy="2275879"/>
          </a:xfrm>
          <a:prstGeom prst="rect">
            <a:avLst/>
          </a:prstGeom>
          <a:noFill/>
        </p:spPr>
        <p:txBody>
          <a:bodyPr wrap="square">
            <a:spAutoFit/>
          </a:bodyPr>
          <a:lstStyle/>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I do in preprocessing in pipeline :</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a) Detect &amp; Handle Duplicates</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b) </a:t>
            </a:r>
            <a:r>
              <a:rPr lang="en-US" sz="1200" kern="100" dirty="0" err="1">
                <a:effectLst/>
                <a:latin typeface="Shippori Antique" panose="020B0604020202020204" charset="-128"/>
                <a:ea typeface="Shippori Antique" panose="020B0604020202020204" charset="-128"/>
                <a:cs typeface="Arial" panose="020B0604020202020204" pitchFamily="34" charset="0"/>
              </a:rPr>
              <a:t>train_test_split</a:t>
            </a:r>
            <a:endParaRPr lang="en-US" sz="1200" kern="100" dirty="0">
              <a:effectLst/>
              <a:latin typeface="Shippori Antique" panose="020B0604020202020204" charset="-128"/>
              <a:ea typeface="Shippori Antique" panose="020B0604020202020204" charset="-128"/>
              <a:cs typeface="Arial" panose="020B0604020202020204" pitchFamily="34" charset="0"/>
            </a:endParaRP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c) Detect &amp; Handle </a:t>
            </a:r>
            <a:r>
              <a:rPr lang="en-US" sz="1200" kern="100" dirty="0" err="1">
                <a:effectLst/>
                <a:latin typeface="Shippori Antique" panose="020B0604020202020204" charset="-128"/>
                <a:ea typeface="Shippori Antique" panose="020B0604020202020204" charset="-128"/>
                <a:cs typeface="Arial" panose="020B0604020202020204" pitchFamily="34" charset="0"/>
              </a:rPr>
              <a:t>NaNs</a:t>
            </a:r>
            <a:r>
              <a:rPr lang="en-US" sz="1200" kern="100" dirty="0">
                <a:effectLst/>
                <a:latin typeface="Shippori Antique" panose="020B0604020202020204" charset="-128"/>
                <a:ea typeface="Shippori Antique" panose="020B0604020202020204" charset="-128"/>
                <a:cs typeface="Arial" panose="020B0604020202020204" pitchFamily="34" charset="0"/>
              </a:rPr>
              <a:t> use KNN &amp; </a:t>
            </a:r>
            <a:r>
              <a:rPr lang="en-US" sz="1200" kern="100" dirty="0" err="1">
                <a:effectLst/>
                <a:latin typeface="Shippori Antique" panose="020B0604020202020204" charset="-128"/>
                <a:ea typeface="Shippori Antique" panose="020B0604020202020204" charset="-128"/>
                <a:cs typeface="Arial" panose="020B0604020202020204" pitchFamily="34" charset="0"/>
              </a:rPr>
              <a:t>Simpleimputer</a:t>
            </a:r>
            <a:endParaRPr lang="en-US" sz="1200" kern="100" dirty="0">
              <a:effectLst/>
              <a:latin typeface="Shippori Antique" panose="020B0604020202020204" charset="-128"/>
              <a:ea typeface="Shippori Antique" panose="020B0604020202020204" charset="-128"/>
              <a:cs typeface="Arial" panose="020B0604020202020204" pitchFamily="34" charset="0"/>
            </a:endParaRP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d) Detect &amp; Handle Outliers use Log &amp; </a:t>
            </a:r>
            <a:r>
              <a:rPr lang="en-US" sz="1200" kern="100" dirty="0" err="1">
                <a:effectLst/>
                <a:latin typeface="Shippori Antique" panose="020B0604020202020204" charset="-128"/>
                <a:ea typeface="Shippori Antique" panose="020B0604020202020204" charset="-128"/>
                <a:cs typeface="Arial" panose="020B0604020202020204" pitchFamily="34" charset="0"/>
              </a:rPr>
              <a:t>lu_ub</a:t>
            </a:r>
            <a:endParaRPr lang="en-US" sz="1200" kern="100" dirty="0">
              <a:effectLst/>
              <a:latin typeface="Shippori Antique" panose="020B0604020202020204" charset="-128"/>
              <a:ea typeface="Shippori Antique" panose="020B0604020202020204" charset="-128"/>
              <a:cs typeface="Arial" panose="020B0604020202020204" pitchFamily="34" charset="0"/>
            </a:endParaRP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e) Encoding: (Ordinal:[</a:t>
            </a:r>
            <a:r>
              <a:rPr lang="en-US" sz="1200" kern="100" dirty="0" err="1">
                <a:effectLst/>
                <a:latin typeface="Shippori Antique" panose="020B0604020202020204" charset="-128"/>
                <a:ea typeface="Shippori Antique" panose="020B0604020202020204" charset="-128"/>
                <a:cs typeface="Arial" panose="020B0604020202020204" pitchFamily="34" charset="0"/>
              </a:rPr>
              <a:t>OrdinalEncoder</a:t>
            </a:r>
            <a:r>
              <a:rPr lang="en-US" sz="1200" kern="100" dirty="0">
                <a:effectLst/>
                <a:latin typeface="Shippori Antique" panose="020B0604020202020204" charset="-128"/>
                <a:ea typeface="Shippori Antique" panose="020B0604020202020204" charset="-128"/>
                <a:cs typeface="Arial" panose="020B0604020202020204" pitchFamily="34" charset="0"/>
              </a:rPr>
              <a:t>, </a:t>
            </a:r>
            <a:r>
              <a:rPr lang="en-US" sz="1200" kern="100" dirty="0" err="1">
                <a:effectLst/>
                <a:latin typeface="Shippori Antique" panose="020B0604020202020204" charset="-128"/>
                <a:ea typeface="Shippori Antique" panose="020B0604020202020204" charset="-128"/>
                <a:cs typeface="Arial" panose="020B0604020202020204" pitchFamily="34" charset="0"/>
              </a:rPr>
              <a:t>LabelEncoder</a:t>
            </a:r>
            <a:r>
              <a:rPr lang="en-US" sz="1200" kern="100" dirty="0">
                <a:effectLst/>
                <a:latin typeface="Shippori Antique" panose="020B0604020202020204" charset="-128"/>
                <a:ea typeface="Shippori Antique" panose="020B0604020202020204" charset="-128"/>
                <a:cs typeface="Arial" panose="020B0604020202020204" pitchFamily="34" charset="0"/>
              </a:rPr>
              <a:t>] - Nominal: [&lt; 7 </a:t>
            </a:r>
            <a:r>
              <a:rPr lang="en-US" sz="1200" kern="100" dirty="0" err="1">
                <a:effectLst/>
                <a:latin typeface="Shippori Antique" panose="020B0604020202020204" charset="-128"/>
                <a:ea typeface="Shippori Antique" panose="020B0604020202020204" charset="-128"/>
                <a:cs typeface="Arial" panose="020B0604020202020204" pitchFamily="34" charset="0"/>
              </a:rPr>
              <a:t>uniques</a:t>
            </a:r>
            <a:r>
              <a:rPr lang="en-US" sz="1200" kern="100" dirty="0">
                <a:effectLst/>
                <a:latin typeface="Shippori Antique" panose="020B0604020202020204" charset="-128"/>
                <a:ea typeface="Shippori Antique" panose="020B0604020202020204" charset="-128"/>
                <a:cs typeface="Arial" panose="020B0604020202020204" pitchFamily="34" charset="0"/>
              </a:rPr>
              <a:t>(</a:t>
            </a:r>
            <a:r>
              <a:rPr lang="en-US" sz="1200" kern="100" dirty="0" err="1">
                <a:effectLst/>
                <a:latin typeface="Shippori Antique" panose="020B0604020202020204" charset="-128"/>
                <a:ea typeface="Shippori Antique" panose="020B0604020202020204" charset="-128"/>
                <a:cs typeface="Arial" panose="020B0604020202020204" pitchFamily="34" charset="0"/>
              </a:rPr>
              <a:t>OneHotEncoding</a:t>
            </a:r>
            <a:r>
              <a:rPr lang="en-US" sz="1200" kern="100" dirty="0">
                <a:effectLst/>
                <a:latin typeface="Shippori Antique" panose="020B0604020202020204" charset="-128"/>
                <a:ea typeface="Shippori Antique" panose="020B0604020202020204" charset="-128"/>
                <a:cs typeface="Arial" panose="020B0604020202020204" pitchFamily="34" charset="0"/>
              </a:rPr>
              <a:t>), &gt; 7 </a:t>
            </a:r>
            <a:r>
              <a:rPr lang="en-US" sz="1200" kern="100" dirty="0" err="1">
                <a:effectLst/>
                <a:latin typeface="Shippori Antique" panose="020B0604020202020204" charset="-128"/>
                <a:ea typeface="Shippori Antique" panose="020B0604020202020204" charset="-128"/>
                <a:cs typeface="Arial" panose="020B0604020202020204" pitchFamily="34" charset="0"/>
              </a:rPr>
              <a:t>uniques</a:t>
            </a:r>
            <a:r>
              <a:rPr lang="en-US" sz="1200" kern="100" dirty="0">
                <a:effectLst/>
                <a:latin typeface="Shippori Antique" panose="020B0604020202020204" charset="-128"/>
                <a:ea typeface="Shippori Antique" panose="020B0604020202020204" charset="-128"/>
                <a:cs typeface="Arial" panose="020B0604020202020204" pitchFamily="34" charset="0"/>
              </a:rPr>
              <a:t> (</a:t>
            </a:r>
            <a:r>
              <a:rPr lang="en-US" sz="1200" kern="100" dirty="0" err="1">
                <a:effectLst/>
                <a:latin typeface="Shippori Antique" panose="020B0604020202020204" charset="-128"/>
                <a:ea typeface="Shippori Antique" panose="020B0604020202020204" charset="-128"/>
                <a:cs typeface="Arial" panose="020B0604020202020204" pitchFamily="34" charset="0"/>
              </a:rPr>
              <a:t>BinaryEncoder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r>
              <a:rPr lang="en-US" sz="1200" dirty="0">
                <a:effectLst/>
                <a:latin typeface="Shippori Antique" panose="020B0604020202020204" charset="-128"/>
                <a:ea typeface="Shippori Antique" panose="020B0604020202020204" charset="-128"/>
                <a:cs typeface="Arial" panose="020B0604020202020204" pitchFamily="34" charset="0"/>
              </a:rPr>
              <a:t> f) Scaling: </a:t>
            </a:r>
            <a:r>
              <a:rPr lang="en-US" sz="1200" dirty="0" err="1">
                <a:effectLst/>
                <a:latin typeface="Shippori Antique" panose="020B0604020202020204" charset="-128"/>
                <a:ea typeface="Shippori Antique" panose="020B0604020202020204" charset="-128"/>
                <a:cs typeface="Arial" panose="020B0604020202020204" pitchFamily="34" charset="0"/>
              </a:rPr>
              <a:t>RobustScaler</a:t>
            </a:r>
            <a:r>
              <a:rPr lang="en-US" sz="1200" dirty="0">
                <a:effectLst/>
                <a:latin typeface="Shippori Antique" panose="020B0604020202020204" charset="-128"/>
                <a:ea typeface="Shippori Antique" panose="020B0604020202020204" charset="-128"/>
                <a:cs typeface="Arial" panose="020B0604020202020204" pitchFamily="34" charset="0"/>
              </a:rPr>
              <a:t> </a:t>
            </a:r>
            <a:endParaRPr lang="en-US" sz="1200" dirty="0">
              <a:latin typeface="Shippori Antique" panose="020B0604020202020204" charset="-128"/>
              <a:ea typeface="Shippori Antique" panose="020B0604020202020204" charset="-128"/>
            </a:endParaRPr>
          </a:p>
        </p:txBody>
      </p:sp>
      <p:pic>
        <p:nvPicPr>
          <p:cNvPr id="4" name="Picture 3">
            <a:extLst>
              <a:ext uri="{FF2B5EF4-FFF2-40B4-BE49-F238E27FC236}">
                <a16:creationId xmlns:a16="http://schemas.microsoft.com/office/drawing/2014/main" id="{AB55CC8F-5842-019C-211A-A11A9D57E1B8}"/>
              </a:ext>
            </a:extLst>
          </p:cNvPr>
          <p:cNvPicPr>
            <a:picLocks noChangeAspect="1"/>
          </p:cNvPicPr>
          <p:nvPr/>
        </p:nvPicPr>
        <p:blipFill>
          <a:blip r:embed="rId3"/>
          <a:stretch>
            <a:fillRect/>
          </a:stretch>
        </p:blipFill>
        <p:spPr>
          <a:xfrm>
            <a:off x="531542" y="2847412"/>
            <a:ext cx="7954582" cy="1419787"/>
          </a:xfrm>
          <a:prstGeom prst="rect">
            <a:avLst/>
          </a:prstGeom>
        </p:spPr>
      </p:pic>
    </p:spTree>
    <p:extLst>
      <p:ext uri="{BB962C8B-B14F-4D97-AF65-F5344CB8AC3E}">
        <p14:creationId xmlns:p14="http://schemas.microsoft.com/office/powerpoint/2010/main" val="5674730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7">
          <a:extLst>
            <a:ext uri="{FF2B5EF4-FFF2-40B4-BE49-F238E27FC236}">
              <a16:creationId xmlns:a16="http://schemas.microsoft.com/office/drawing/2014/main" id="{A44FD185-1FA4-CB31-B02A-6C8CFA72AA4E}"/>
            </a:ext>
          </a:extLst>
        </p:cNvPr>
        <p:cNvGrpSpPr/>
        <p:nvPr/>
      </p:nvGrpSpPr>
      <p:grpSpPr>
        <a:xfrm>
          <a:off x="0" y="0"/>
          <a:ext cx="0" cy="0"/>
          <a:chOff x="0" y="0"/>
          <a:chExt cx="0" cy="0"/>
        </a:xfrm>
      </p:grpSpPr>
      <p:sp>
        <p:nvSpPr>
          <p:cNvPr id="668" name="Google Shape;668;p37">
            <a:extLst>
              <a:ext uri="{FF2B5EF4-FFF2-40B4-BE49-F238E27FC236}">
                <a16:creationId xmlns:a16="http://schemas.microsoft.com/office/drawing/2014/main" id="{C7848E5A-020A-B62A-E9C9-DF0AA68B33EE}"/>
              </a:ext>
            </a:extLst>
          </p:cNvPr>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p>
            <a:pPr marL="0" marR="0" indent="0" algn="ctr" rtl="0"/>
            <a:r>
              <a:rPr lang="en-US" sz="2800" b="1" i="0" dirty="0">
                <a:solidFill>
                  <a:srgbClr val="00284C"/>
                </a:solidFill>
                <a:effectLst/>
                <a:latin typeface="Shippori Antique" panose="020B0604020202020204" charset="-128"/>
                <a:ea typeface="Shippori Antique" panose="020B0604020202020204" charset="-128"/>
                <a:cs typeface="Shippori Antique" panose="020B0604020202020204" charset="-128"/>
              </a:rPr>
              <a:t>Modeling</a:t>
            </a:r>
            <a:endParaRPr lang="en-US" sz="1600" dirty="0">
              <a:effectLst/>
            </a:endParaRPr>
          </a:p>
        </p:txBody>
      </p:sp>
      <p:sp>
        <p:nvSpPr>
          <p:cNvPr id="669" name="Google Shape;669;p37">
            <a:extLst>
              <a:ext uri="{FF2B5EF4-FFF2-40B4-BE49-F238E27FC236}">
                <a16:creationId xmlns:a16="http://schemas.microsoft.com/office/drawing/2014/main" id="{D9444CC5-EF76-1A7B-24DF-C9137211654D}"/>
              </a:ext>
            </a:extLst>
          </p:cNvPr>
          <p:cNvSpPr txBox="1">
            <a:spLocks noGrp="1"/>
          </p:cNvSpPr>
          <p:nvPr>
            <p:ph type="title" idx="2"/>
          </p:nvPr>
        </p:nvSpPr>
        <p:spPr>
          <a:xfrm>
            <a:off x="1708650" y="1587150"/>
            <a:ext cx="572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04 ∙</a:t>
            </a:r>
            <a:endParaRPr dirty="0"/>
          </a:p>
        </p:txBody>
      </p:sp>
    </p:spTree>
    <p:extLst>
      <p:ext uri="{BB962C8B-B14F-4D97-AF65-F5344CB8AC3E}">
        <p14:creationId xmlns:p14="http://schemas.microsoft.com/office/powerpoint/2010/main" val="4219698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74">
          <a:extLst>
            <a:ext uri="{FF2B5EF4-FFF2-40B4-BE49-F238E27FC236}">
              <a16:creationId xmlns:a16="http://schemas.microsoft.com/office/drawing/2014/main" id="{0DBCC229-A66B-AD20-5B3F-8F0CCC50C3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3D67015-89CF-F85D-D7B1-226BDDCFDB76}"/>
              </a:ext>
            </a:extLst>
          </p:cNvPr>
          <p:cNvSpPr txBox="1"/>
          <p:nvPr/>
        </p:nvSpPr>
        <p:spPr>
          <a:xfrm>
            <a:off x="412594" y="207698"/>
            <a:ext cx="6508596" cy="1478162"/>
          </a:xfrm>
          <a:prstGeom prst="rect">
            <a:avLst/>
          </a:prstGeom>
          <a:noFill/>
        </p:spPr>
        <p:txBody>
          <a:bodyPr wrap="square">
            <a:spAutoFit/>
          </a:bodyPr>
          <a:lstStyle/>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after </a:t>
            </a:r>
            <a:r>
              <a:rPr lang="en-US" sz="1200" kern="100" dirty="0" err="1">
                <a:effectLst/>
                <a:latin typeface="Shippori Antique" panose="020B0604020202020204" charset="-128"/>
                <a:ea typeface="Shippori Antique" panose="020B0604020202020204" charset="-128"/>
                <a:cs typeface="Arial" panose="020B0604020202020204" pitchFamily="34" charset="0"/>
              </a:rPr>
              <a:t>perprocessing</a:t>
            </a:r>
            <a:r>
              <a:rPr lang="en-US" sz="1200" kern="100" dirty="0">
                <a:effectLst/>
                <a:latin typeface="Shippori Antique" panose="020B0604020202020204" charset="-128"/>
                <a:ea typeface="Shippori Antique" panose="020B0604020202020204" charset="-128"/>
                <a:cs typeface="Arial" panose="020B0604020202020204" pitchFamily="34" charset="0"/>
              </a:rPr>
              <a:t> I do modeling and make grid search every model:</a:t>
            </a:r>
          </a:p>
          <a:p>
            <a:pPr marL="742950" marR="0" lvl="1" indent="-285750">
              <a:lnSpc>
                <a:spcPct val="107000"/>
              </a:lnSpc>
              <a:spcAft>
                <a:spcPts val="800"/>
              </a:spcAft>
              <a:buFont typeface="+mj-lt"/>
              <a:buAutoNum type="arabicParenR"/>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Make Simple Model</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2) Get validation accuracy to </a:t>
            </a:r>
            <a:r>
              <a:rPr lang="en-US" sz="1200" kern="100" dirty="0" err="1">
                <a:effectLst/>
                <a:latin typeface="Shippori Antique" panose="020B0604020202020204" charset="-128"/>
                <a:ea typeface="Shippori Antique" panose="020B0604020202020204" charset="-128"/>
                <a:cs typeface="Arial" panose="020B0604020202020204" pitchFamily="34" charset="0"/>
              </a:rPr>
              <a:t>invstigate</a:t>
            </a:r>
            <a:r>
              <a:rPr lang="en-US" sz="1200" kern="100" dirty="0">
                <a:effectLst/>
                <a:latin typeface="Shippori Antique" panose="020B0604020202020204" charset="-128"/>
                <a:ea typeface="Shippori Antique" panose="020B0604020202020204" charset="-128"/>
                <a:cs typeface="Arial" panose="020B0604020202020204" pitchFamily="34" charset="0"/>
              </a:rPr>
              <a:t> (Underfitting vs Overfitting)</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3) Hyperparameters tunning (using </a:t>
            </a:r>
            <a:r>
              <a:rPr lang="en-US" sz="1200" kern="100" dirty="0" err="1">
                <a:effectLst/>
                <a:latin typeface="Shippori Antique" panose="020B0604020202020204" charset="-128"/>
                <a:ea typeface="Shippori Antique" panose="020B0604020202020204" charset="-128"/>
                <a:cs typeface="Arial" panose="020B0604020202020204" pitchFamily="34" charset="0"/>
              </a:rPr>
              <a:t>GridSearchCV</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a:t>
            </a:r>
          </a:p>
        </p:txBody>
      </p:sp>
      <p:sp>
        <p:nvSpPr>
          <p:cNvPr id="5" name="TextBox 4">
            <a:extLst>
              <a:ext uri="{FF2B5EF4-FFF2-40B4-BE49-F238E27FC236}">
                <a16:creationId xmlns:a16="http://schemas.microsoft.com/office/drawing/2014/main" id="{441C1C59-4788-FA4A-2EA4-CE7CEF7F7E60}"/>
              </a:ext>
            </a:extLst>
          </p:cNvPr>
          <p:cNvSpPr txBox="1"/>
          <p:nvPr/>
        </p:nvSpPr>
        <p:spPr>
          <a:xfrm>
            <a:off x="334536" y="1353014"/>
            <a:ext cx="9887415" cy="3659207"/>
          </a:xfrm>
          <a:prstGeom prst="rect">
            <a:avLst/>
          </a:prstGeom>
          <a:noFill/>
        </p:spPr>
        <p:txBody>
          <a:bodyPr wrap="square">
            <a:spAutoFit/>
          </a:bodyPr>
          <a:lstStyle/>
          <a:p>
            <a:pPr marL="285750" marR="0" lvl="0" indent="-285750">
              <a:lnSpc>
                <a:spcPct val="107000"/>
              </a:lnSpc>
              <a:spcAft>
                <a:spcPts val="800"/>
              </a:spcAft>
              <a:buFont typeface="Arial" panose="020B0604020202020204" pitchFamily="34" charset="0"/>
              <a:buChar char="•"/>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I used </a:t>
            </a:r>
            <a:r>
              <a:rPr lang="en-US" sz="1200" kern="100" dirty="0" err="1">
                <a:effectLst/>
                <a:latin typeface="Shippori Antique" panose="020B0604020202020204" charset="-128"/>
                <a:ea typeface="Shippori Antique" panose="020B0604020202020204" charset="-128"/>
                <a:cs typeface="Arial" panose="020B0604020202020204" pitchFamily="34" charset="0"/>
              </a:rPr>
              <a:t>linearregression</a:t>
            </a:r>
            <a:r>
              <a:rPr lang="en-US" sz="1200" kern="100" dirty="0">
                <a:effectLst/>
                <a:latin typeface="Shippori Antique" panose="020B0604020202020204" charset="-128"/>
                <a:ea typeface="Shippori Antique" panose="020B0604020202020204" charset="-128"/>
                <a:cs typeface="Arial" panose="020B0604020202020204" pitchFamily="34" charset="0"/>
              </a:rPr>
              <a:t> and used poly but accuracy is low:</a:t>
            </a:r>
          </a:p>
          <a:p>
            <a:pPr marL="342900" marR="0" lvl="0" indent="-342900">
              <a:lnSpc>
                <a:spcPct val="107000"/>
              </a:lnSpc>
              <a:buFont typeface="Symbol" panose="05050102010706020507" pitchFamily="18" charset="2"/>
              <a:buChar char=""/>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Lasso and I make grid : </a:t>
            </a:r>
          </a:p>
          <a:p>
            <a:pPr marL="342900" marR="0" lvl="0" indent="-342900">
              <a:lnSpc>
                <a:spcPct val="107000"/>
              </a:lnSpc>
              <a:buFont typeface="Symbol" panose="05050102010706020507" pitchFamily="18" charset="2"/>
              <a:buChar char=""/>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Ridge: </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ElasticNet</a:t>
            </a:r>
            <a:r>
              <a:rPr lang="en-US" sz="1200" kern="100" dirty="0">
                <a:effectLst/>
                <a:latin typeface="Shippori Antique" panose="020B0604020202020204" charset="-128"/>
                <a:ea typeface="Shippori Antique" panose="020B0604020202020204" charset="-128"/>
                <a:cs typeface="Arial" panose="020B0604020202020204" pitchFamily="34" charset="0"/>
              </a:rPr>
              <a:t>: </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KNeighborsRegressor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342900" marR="0" lvl="0" indent="-342900">
              <a:lnSpc>
                <a:spcPct val="107000"/>
              </a:lnSpc>
              <a:spcAft>
                <a:spcPts val="800"/>
              </a:spcAft>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DecisionTreeRegressor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RandomForestRegressor</a:t>
            </a:r>
            <a:r>
              <a:rPr lang="en-US" sz="1200" kern="100" dirty="0">
                <a:effectLst/>
                <a:latin typeface="Shippori Antique" panose="020B0604020202020204" charset="-128"/>
                <a:ea typeface="Shippori Antique" panose="020B0604020202020204" charset="-128"/>
                <a:cs typeface="Arial" panose="020B0604020202020204" pitchFamily="34" charset="0"/>
              </a:rPr>
              <a:t>: </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XGBRegressor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342900" marR="0" lvl="0" indent="-342900">
              <a:lnSpc>
                <a:spcPct val="107000"/>
              </a:lnSpc>
              <a:buFont typeface="Symbol" panose="05050102010706020507" pitchFamily="18" charset="2"/>
              <a:buChar char=""/>
              <a:tabLst>
                <a:tab pos="2333625" algn="l"/>
              </a:tabLst>
            </a:pPr>
            <a:r>
              <a:rPr lang="en-US" sz="1200" kern="100" dirty="0" err="1">
                <a:effectLst/>
                <a:latin typeface="Shippori Antique" panose="020B0604020202020204" charset="-128"/>
                <a:ea typeface="Shippori Antique" panose="020B0604020202020204" charset="-128"/>
                <a:cs typeface="Arial" panose="020B0604020202020204" pitchFamily="34" charset="0"/>
              </a:rPr>
              <a:t>GradientBoostingRegressor</a:t>
            </a:r>
            <a:r>
              <a:rPr lang="en-US" sz="1200" kern="100" dirty="0">
                <a:effectLst/>
                <a:latin typeface="Shippori Antique" panose="020B0604020202020204" charset="-128"/>
                <a:ea typeface="Shippori Antique" panose="020B0604020202020204" charset="-128"/>
                <a:cs typeface="Arial" panose="020B0604020202020204" pitchFamily="34" charset="0"/>
              </a:rPr>
              <a:t>:</a:t>
            </a:r>
          </a:p>
          <a:p>
            <a:pPr marL="228600" marR="0">
              <a:lnSpc>
                <a:spcPct val="107000"/>
              </a:lnSpc>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I use in gride search </a:t>
            </a:r>
            <a:r>
              <a:rPr lang="en-US" sz="1200" kern="100" dirty="0" err="1">
                <a:effectLst/>
                <a:latin typeface="Shippori Antique" panose="020B0604020202020204" charset="-128"/>
                <a:ea typeface="Shippori Antique" panose="020B0604020202020204" charset="-128"/>
                <a:cs typeface="Arial" panose="020B0604020202020204" pitchFamily="34" charset="0"/>
              </a:rPr>
              <a:t>neg_mean_squared_error</a:t>
            </a:r>
            <a:r>
              <a:rPr lang="en-US" sz="1200" kern="100" dirty="0">
                <a:effectLst/>
                <a:latin typeface="Shippori Antique" panose="020B0604020202020204" charset="-128"/>
                <a:ea typeface="Shippori Antique" panose="020B0604020202020204" charset="-128"/>
                <a:cs typeface="Arial" panose="020B0604020202020204" pitchFamily="34" charset="0"/>
              </a:rPr>
              <a:t> the best score will be negative but if abs for score is positive score</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4) Get Test Score &amp; confidence interval</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This grid search GB :</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This model before grid search:</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5) save model</a:t>
            </a:r>
          </a:p>
          <a:p>
            <a:pPr marL="0" marR="0">
              <a:lnSpc>
                <a:spcPct val="107000"/>
              </a:lnSpc>
              <a:spcAft>
                <a:spcPts val="800"/>
              </a:spcAft>
              <a:tabLst>
                <a:tab pos="2333625" algn="l"/>
              </a:tabLst>
            </a:pPr>
            <a:r>
              <a:rPr lang="en-US" sz="1200" kern="100" dirty="0">
                <a:effectLst/>
                <a:latin typeface="Shippori Antique" panose="020B0604020202020204" charset="-128"/>
                <a:ea typeface="Shippori Antique" panose="020B0604020202020204" charset="-128"/>
                <a:cs typeface="Arial" panose="020B0604020202020204" pitchFamily="34" charset="0"/>
              </a:rPr>
              <a:t>      I saved model </a:t>
            </a:r>
            <a:r>
              <a:rPr lang="en-US" sz="1200" kern="100" dirty="0" err="1">
                <a:effectLst/>
                <a:latin typeface="Shippori Antique" panose="020B0604020202020204" charset="-128"/>
                <a:ea typeface="Shippori Antique" panose="020B0604020202020204" charset="-128"/>
                <a:cs typeface="Arial" panose="020B0604020202020204" pitchFamily="34" charset="0"/>
              </a:rPr>
              <a:t>json</a:t>
            </a:r>
            <a:r>
              <a:rPr lang="en-US" sz="1200" kern="100" dirty="0">
                <a:effectLst/>
                <a:latin typeface="Shippori Antique" panose="020B0604020202020204" charset="-128"/>
                <a:ea typeface="Shippori Antique" panose="020B0604020202020204" charset="-128"/>
                <a:cs typeface="Arial" panose="020B0604020202020204" pitchFamily="34" charset="0"/>
              </a:rPr>
              <a:t> and saved </a:t>
            </a:r>
            <a:r>
              <a:rPr lang="en-US" sz="1200" kern="100" dirty="0" err="1">
                <a:effectLst/>
                <a:latin typeface="Shippori Antique" panose="020B0604020202020204" charset="-128"/>
                <a:ea typeface="Shippori Antique" panose="020B0604020202020204" charset="-128"/>
                <a:cs typeface="Arial" panose="020B0604020202020204" pitchFamily="34" charset="0"/>
              </a:rPr>
              <a:t>pkl</a:t>
            </a:r>
            <a:r>
              <a:rPr lang="en-US" sz="1200" kern="100" dirty="0">
                <a:effectLst/>
                <a:latin typeface="Shippori Antique" panose="020B0604020202020204" charset="-128"/>
                <a:ea typeface="Shippori Antique" panose="020B0604020202020204" charset="-128"/>
                <a:cs typeface="Arial" panose="020B0604020202020204" pitchFamily="34" charset="0"/>
              </a:rPr>
              <a:t> used dill</a:t>
            </a:r>
            <a:endParaRPr lang="en-US" sz="1200" dirty="0"/>
          </a:p>
        </p:txBody>
      </p:sp>
    </p:spTree>
    <p:extLst>
      <p:ext uri="{BB962C8B-B14F-4D97-AF65-F5344CB8AC3E}">
        <p14:creationId xmlns:p14="http://schemas.microsoft.com/office/powerpoint/2010/main" val="1474824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6"/>
        <p:cNvGrpSpPr/>
        <p:nvPr/>
      </p:nvGrpSpPr>
      <p:grpSpPr>
        <a:xfrm>
          <a:off x="0" y="0"/>
          <a:ext cx="0" cy="0"/>
          <a:chOff x="0" y="0"/>
          <a:chExt cx="0" cy="0"/>
        </a:xfrm>
      </p:grpSpPr>
      <p:sp>
        <p:nvSpPr>
          <p:cNvPr id="1808" name="Google Shape;1808;p66"/>
          <p:cNvSpPr/>
          <p:nvPr/>
        </p:nvSpPr>
        <p:spPr>
          <a:xfrm>
            <a:off x="6226049" y="1751350"/>
            <a:ext cx="2136663" cy="1769988"/>
          </a:xfrm>
          <a:custGeom>
            <a:avLst/>
            <a:gdLst/>
            <a:ahLst/>
            <a:cxnLst/>
            <a:rect l="l" t="t" r="r" b="b"/>
            <a:pathLst>
              <a:path w="185233" h="153445" extrusionOk="0">
                <a:moveTo>
                  <a:pt x="131761" y="0"/>
                </a:moveTo>
                <a:cubicBezTo>
                  <a:pt x="128493" y="0"/>
                  <a:pt x="125227" y="337"/>
                  <a:pt x="122021" y="1002"/>
                </a:cubicBezTo>
                <a:cubicBezTo>
                  <a:pt x="106243" y="4338"/>
                  <a:pt x="92500" y="16146"/>
                  <a:pt x="86796" y="31257"/>
                </a:cubicBezTo>
                <a:cubicBezTo>
                  <a:pt x="83460" y="40130"/>
                  <a:pt x="82493" y="50371"/>
                  <a:pt x="76155" y="57442"/>
                </a:cubicBezTo>
                <a:cubicBezTo>
                  <a:pt x="69074" y="65263"/>
                  <a:pt x="57824" y="66610"/>
                  <a:pt x="47012" y="66610"/>
                </a:cubicBezTo>
                <a:cubicBezTo>
                  <a:pt x="45141" y="66610"/>
                  <a:pt x="43284" y="66570"/>
                  <a:pt x="41464" y="66516"/>
                </a:cubicBezTo>
                <a:cubicBezTo>
                  <a:pt x="39671" y="66462"/>
                  <a:pt x="37843" y="66423"/>
                  <a:pt x="36003" y="66423"/>
                </a:cubicBezTo>
                <a:cubicBezTo>
                  <a:pt x="25141" y="66423"/>
                  <a:pt x="13851" y="67787"/>
                  <a:pt x="6806" y="75689"/>
                </a:cubicBezTo>
                <a:cubicBezTo>
                  <a:pt x="1669" y="81460"/>
                  <a:pt x="1" y="89665"/>
                  <a:pt x="401" y="97371"/>
                </a:cubicBezTo>
                <a:cubicBezTo>
                  <a:pt x="1502" y="117852"/>
                  <a:pt x="15945" y="136165"/>
                  <a:pt x="34325" y="145239"/>
                </a:cubicBezTo>
                <a:cubicBezTo>
                  <a:pt x="45951" y="151009"/>
                  <a:pt x="58902" y="153444"/>
                  <a:pt x="71940" y="153444"/>
                </a:cubicBezTo>
                <a:cubicBezTo>
                  <a:pt x="79478" y="153444"/>
                  <a:pt x="87045" y="152630"/>
                  <a:pt x="94401" y="151176"/>
                </a:cubicBezTo>
                <a:cubicBezTo>
                  <a:pt x="122588" y="145539"/>
                  <a:pt x="149374" y="130161"/>
                  <a:pt x="165452" y="106377"/>
                </a:cubicBezTo>
                <a:cubicBezTo>
                  <a:pt x="180797" y="83728"/>
                  <a:pt x="185233" y="53273"/>
                  <a:pt x="174459" y="28255"/>
                </a:cubicBezTo>
                <a:cubicBezTo>
                  <a:pt x="173591" y="26187"/>
                  <a:pt x="172557" y="24219"/>
                  <a:pt x="171390" y="22317"/>
                </a:cubicBezTo>
                <a:cubicBezTo>
                  <a:pt x="164085" y="10475"/>
                  <a:pt x="151943" y="2303"/>
                  <a:pt x="138166" y="435"/>
                </a:cubicBezTo>
                <a:cubicBezTo>
                  <a:pt x="136041" y="145"/>
                  <a:pt x="133901" y="0"/>
                  <a:pt x="131761"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809" name="Google Shape;1809;p66"/>
          <p:cNvGrpSpPr/>
          <p:nvPr/>
        </p:nvGrpSpPr>
        <p:grpSpPr>
          <a:xfrm>
            <a:off x="5895146" y="1174466"/>
            <a:ext cx="2118733" cy="1951729"/>
            <a:chOff x="4400065" y="1513961"/>
            <a:chExt cx="3432258" cy="3161719"/>
          </a:xfrm>
        </p:grpSpPr>
        <p:sp>
          <p:nvSpPr>
            <p:cNvPr id="1810" name="Google Shape;1810;p66"/>
            <p:cNvSpPr/>
            <p:nvPr/>
          </p:nvSpPr>
          <p:spPr>
            <a:xfrm>
              <a:off x="4400065" y="4671905"/>
              <a:ext cx="3432258" cy="3775"/>
            </a:xfrm>
            <a:custGeom>
              <a:avLst/>
              <a:gdLst/>
              <a:ahLst/>
              <a:cxnLst/>
              <a:rect l="l" t="t" r="r" b="b"/>
              <a:pathLst>
                <a:path w="183666" h="202" extrusionOk="0">
                  <a:moveTo>
                    <a:pt x="91833" y="1"/>
                  </a:moveTo>
                  <a:cubicBezTo>
                    <a:pt x="41097" y="1"/>
                    <a:pt x="1" y="34"/>
                    <a:pt x="1" y="101"/>
                  </a:cubicBezTo>
                  <a:cubicBezTo>
                    <a:pt x="1" y="168"/>
                    <a:pt x="41130" y="201"/>
                    <a:pt x="91833" y="201"/>
                  </a:cubicBezTo>
                  <a:cubicBezTo>
                    <a:pt x="142536" y="201"/>
                    <a:pt x="183665" y="168"/>
                    <a:pt x="183665" y="101"/>
                  </a:cubicBezTo>
                  <a:cubicBezTo>
                    <a:pt x="183665" y="34"/>
                    <a:pt x="142569" y="1"/>
                    <a:pt x="91833"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66"/>
            <p:cNvSpPr/>
            <p:nvPr/>
          </p:nvSpPr>
          <p:spPr>
            <a:xfrm>
              <a:off x="5223530" y="1513961"/>
              <a:ext cx="1510436" cy="3158599"/>
            </a:xfrm>
            <a:custGeom>
              <a:avLst/>
              <a:gdLst/>
              <a:ahLst/>
              <a:cxnLst/>
              <a:rect l="l" t="t" r="r" b="b"/>
              <a:pathLst>
                <a:path w="80826" h="169022" extrusionOk="0">
                  <a:moveTo>
                    <a:pt x="12816" y="0"/>
                  </a:moveTo>
                  <a:cubicBezTo>
                    <a:pt x="6106" y="0"/>
                    <a:pt x="668" y="5558"/>
                    <a:pt x="668" y="12443"/>
                  </a:cubicBezTo>
                  <a:lnTo>
                    <a:pt x="34" y="156246"/>
                  </a:lnTo>
                  <a:cubicBezTo>
                    <a:pt x="1" y="163117"/>
                    <a:pt x="5438" y="168754"/>
                    <a:pt x="12143" y="168788"/>
                  </a:cubicBezTo>
                  <a:lnTo>
                    <a:pt x="67949" y="169021"/>
                  </a:lnTo>
                  <a:cubicBezTo>
                    <a:pt x="67969" y="169021"/>
                    <a:pt x="67989" y="169021"/>
                    <a:pt x="68009" y="169021"/>
                  </a:cubicBezTo>
                  <a:cubicBezTo>
                    <a:pt x="74720" y="169021"/>
                    <a:pt x="80158" y="163463"/>
                    <a:pt x="80158" y="156579"/>
                  </a:cubicBezTo>
                  <a:lnTo>
                    <a:pt x="80792" y="12809"/>
                  </a:lnTo>
                  <a:cubicBezTo>
                    <a:pt x="80825" y="5905"/>
                    <a:pt x="75388" y="267"/>
                    <a:pt x="68683" y="234"/>
                  </a:cubicBezTo>
                  <a:lnTo>
                    <a:pt x="12877" y="0"/>
                  </a:lnTo>
                  <a:cubicBezTo>
                    <a:pt x="12856" y="0"/>
                    <a:pt x="12836" y="0"/>
                    <a:pt x="1281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66"/>
            <p:cNvSpPr/>
            <p:nvPr/>
          </p:nvSpPr>
          <p:spPr>
            <a:xfrm>
              <a:off x="6596799" y="3945690"/>
              <a:ext cx="53633" cy="46046"/>
            </a:xfrm>
            <a:custGeom>
              <a:avLst/>
              <a:gdLst/>
              <a:ahLst/>
              <a:cxnLst/>
              <a:rect l="l" t="t" r="r" b="b"/>
              <a:pathLst>
                <a:path w="2870" h="2464" extrusionOk="0">
                  <a:moveTo>
                    <a:pt x="1635" y="1"/>
                  </a:moveTo>
                  <a:cubicBezTo>
                    <a:pt x="534" y="1"/>
                    <a:pt x="0" y="1302"/>
                    <a:pt x="768" y="2102"/>
                  </a:cubicBezTo>
                  <a:cubicBezTo>
                    <a:pt x="1017" y="2351"/>
                    <a:pt x="1325" y="2463"/>
                    <a:pt x="1629" y="2463"/>
                  </a:cubicBezTo>
                  <a:cubicBezTo>
                    <a:pt x="2261" y="2463"/>
                    <a:pt x="2869" y="1979"/>
                    <a:pt x="2869" y="1235"/>
                  </a:cubicBezTo>
                  <a:cubicBezTo>
                    <a:pt x="2869" y="535"/>
                    <a:pt x="2302" y="1"/>
                    <a:pt x="16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66"/>
            <p:cNvSpPr/>
            <p:nvPr/>
          </p:nvSpPr>
          <p:spPr>
            <a:xfrm>
              <a:off x="6624849" y="3968769"/>
              <a:ext cx="5008" cy="50494"/>
            </a:xfrm>
            <a:custGeom>
              <a:avLst/>
              <a:gdLst/>
              <a:ahLst/>
              <a:cxnLst/>
              <a:rect l="l" t="t" r="r" b="b"/>
              <a:pathLst>
                <a:path w="268" h="2702" extrusionOk="0">
                  <a:moveTo>
                    <a:pt x="134" y="0"/>
                  </a:moveTo>
                  <a:cubicBezTo>
                    <a:pt x="1" y="867"/>
                    <a:pt x="1" y="1801"/>
                    <a:pt x="134" y="2702"/>
                  </a:cubicBezTo>
                  <a:cubicBezTo>
                    <a:pt x="267" y="1801"/>
                    <a:pt x="267" y="867"/>
                    <a:pt x="1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66"/>
            <p:cNvSpPr/>
            <p:nvPr/>
          </p:nvSpPr>
          <p:spPr>
            <a:xfrm>
              <a:off x="5277144" y="1602465"/>
              <a:ext cx="1414420" cy="2966622"/>
            </a:xfrm>
            <a:custGeom>
              <a:avLst/>
              <a:gdLst/>
              <a:ahLst/>
              <a:cxnLst/>
              <a:rect l="l" t="t" r="r" b="b"/>
              <a:pathLst>
                <a:path w="75688" h="158749" extrusionOk="0">
                  <a:moveTo>
                    <a:pt x="9412" y="1"/>
                  </a:moveTo>
                  <a:cubicBezTo>
                    <a:pt x="4570" y="1"/>
                    <a:pt x="634" y="3924"/>
                    <a:pt x="634" y="8741"/>
                  </a:cubicBezTo>
                  <a:lnTo>
                    <a:pt x="34" y="149642"/>
                  </a:lnTo>
                  <a:cubicBezTo>
                    <a:pt x="0" y="154512"/>
                    <a:pt x="3937" y="158448"/>
                    <a:pt x="8807" y="158481"/>
                  </a:cubicBezTo>
                  <a:lnTo>
                    <a:pt x="66248" y="158748"/>
                  </a:lnTo>
                  <a:cubicBezTo>
                    <a:pt x="71118" y="158748"/>
                    <a:pt x="75054" y="154845"/>
                    <a:pt x="75087" y="149975"/>
                  </a:cubicBezTo>
                  <a:lnTo>
                    <a:pt x="75688" y="9074"/>
                  </a:lnTo>
                  <a:cubicBezTo>
                    <a:pt x="75688" y="4237"/>
                    <a:pt x="71785" y="301"/>
                    <a:pt x="66915" y="268"/>
                  </a:cubicBezTo>
                  <a:lnTo>
                    <a:pt x="55774" y="235"/>
                  </a:lnTo>
                  <a:cubicBezTo>
                    <a:pt x="54239" y="235"/>
                    <a:pt x="53005" y="1502"/>
                    <a:pt x="53038" y="3037"/>
                  </a:cubicBezTo>
                  <a:lnTo>
                    <a:pt x="53038" y="5071"/>
                  </a:lnTo>
                  <a:cubicBezTo>
                    <a:pt x="53072" y="6606"/>
                    <a:pt x="51837" y="7840"/>
                    <a:pt x="50336" y="7873"/>
                  </a:cubicBezTo>
                  <a:lnTo>
                    <a:pt x="28554" y="7773"/>
                  </a:lnTo>
                  <a:cubicBezTo>
                    <a:pt x="27020" y="7740"/>
                    <a:pt x="25819" y="6472"/>
                    <a:pt x="25852" y="4938"/>
                  </a:cubicBezTo>
                  <a:lnTo>
                    <a:pt x="25852" y="2903"/>
                  </a:lnTo>
                  <a:cubicBezTo>
                    <a:pt x="25919" y="1369"/>
                    <a:pt x="24685" y="101"/>
                    <a:pt x="23150" y="68"/>
                  </a:cubicBezTo>
                  <a:lnTo>
                    <a:pt x="19247" y="68"/>
                  </a:lnTo>
                  <a:lnTo>
                    <a:pt x="9474" y="1"/>
                  </a:lnTo>
                  <a:cubicBezTo>
                    <a:pt x="9453" y="1"/>
                    <a:pt x="9433" y="1"/>
                    <a:pt x="941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66"/>
            <p:cNvSpPr/>
            <p:nvPr/>
          </p:nvSpPr>
          <p:spPr>
            <a:xfrm>
              <a:off x="5281498" y="3218859"/>
              <a:ext cx="526147" cy="466290"/>
            </a:xfrm>
            <a:custGeom>
              <a:avLst/>
              <a:gdLst/>
              <a:ahLst/>
              <a:cxnLst/>
              <a:rect l="l" t="t" r="r" b="b"/>
              <a:pathLst>
                <a:path w="28155" h="24952" extrusionOk="0">
                  <a:moveTo>
                    <a:pt x="68" y="0"/>
                  </a:moveTo>
                  <a:lnTo>
                    <a:pt x="1" y="22550"/>
                  </a:lnTo>
                  <a:lnTo>
                    <a:pt x="3637" y="24952"/>
                  </a:lnTo>
                  <a:cubicBezTo>
                    <a:pt x="4137" y="24585"/>
                    <a:pt x="28154" y="13977"/>
                    <a:pt x="28154" y="13977"/>
                  </a:cubicBezTo>
                  <a:lnTo>
                    <a:pt x="6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66"/>
            <p:cNvSpPr/>
            <p:nvPr/>
          </p:nvSpPr>
          <p:spPr>
            <a:xfrm>
              <a:off x="5283367" y="2788112"/>
              <a:ext cx="476270" cy="422655"/>
            </a:xfrm>
            <a:custGeom>
              <a:avLst/>
              <a:gdLst/>
              <a:ahLst/>
              <a:cxnLst/>
              <a:rect l="l" t="t" r="r" b="b"/>
              <a:pathLst>
                <a:path w="25486" h="22617" extrusionOk="0">
                  <a:moveTo>
                    <a:pt x="3470" y="0"/>
                  </a:moveTo>
                  <a:lnTo>
                    <a:pt x="68" y="834"/>
                  </a:lnTo>
                  <a:lnTo>
                    <a:pt x="1" y="20582"/>
                  </a:lnTo>
                  <a:lnTo>
                    <a:pt x="5005" y="22617"/>
                  </a:lnTo>
                  <a:lnTo>
                    <a:pt x="25486" y="12209"/>
                  </a:lnTo>
                  <a:lnTo>
                    <a:pt x="34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66"/>
            <p:cNvSpPr/>
            <p:nvPr/>
          </p:nvSpPr>
          <p:spPr>
            <a:xfrm>
              <a:off x="5283367" y="2788112"/>
              <a:ext cx="476270" cy="422655"/>
            </a:xfrm>
            <a:custGeom>
              <a:avLst/>
              <a:gdLst/>
              <a:ahLst/>
              <a:cxnLst/>
              <a:rect l="l" t="t" r="r" b="b"/>
              <a:pathLst>
                <a:path w="25486" h="22617" extrusionOk="0">
                  <a:moveTo>
                    <a:pt x="3470" y="0"/>
                  </a:moveTo>
                  <a:lnTo>
                    <a:pt x="68" y="834"/>
                  </a:lnTo>
                  <a:lnTo>
                    <a:pt x="1" y="20582"/>
                  </a:lnTo>
                  <a:lnTo>
                    <a:pt x="5005" y="22617"/>
                  </a:lnTo>
                  <a:lnTo>
                    <a:pt x="25486" y="12209"/>
                  </a:lnTo>
                  <a:lnTo>
                    <a:pt x="34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66"/>
            <p:cNvSpPr/>
            <p:nvPr/>
          </p:nvSpPr>
          <p:spPr>
            <a:xfrm>
              <a:off x="5298336" y="1828752"/>
              <a:ext cx="1180041" cy="932581"/>
            </a:xfrm>
            <a:custGeom>
              <a:avLst/>
              <a:gdLst/>
              <a:ahLst/>
              <a:cxnLst/>
              <a:rect l="l" t="t" r="r" b="b"/>
              <a:pathLst>
                <a:path w="63146" h="49904" extrusionOk="0">
                  <a:moveTo>
                    <a:pt x="601" y="1"/>
                  </a:moveTo>
                  <a:lnTo>
                    <a:pt x="1" y="49903"/>
                  </a:lnTo>
                  <a:lnTo>
                    <a:pt x="63146" y="20449"/>
                  </a:lnTo>
                  <a:lnTo>
                    <a:pt x="60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66"/>
            <p:cNvSpPr/>
            <p:nvPr/>
          </p:nvSpPr>
          <p:spPr>
            <a:xfrm>
              <a:off x="5284619" y="3919509"/>
              <a:ext cx="1341501" cy="639598"/>
            </a:xfrm>
            <a:custGeom>
              <a:avLst/>
              <a:gdLst/>
              <a:ahLst/>
              <a:cxnLst/>
              <a:rect l="l" t="t" r="r" b="b"/>
              <a:pathLst>
                <a:path w="71786" h="34226" extrusionOk="0">
                  <a:moveTo>
                    <a:pt x="28855" y="1"/>
                  </a:moveTo>
                  <a:lnTo>
                    <a:pt x="1" y="14811"/>
                  </a:lnTo>
                  <a:lnTo>
                    <a:pt x="1" y="19014"/>
                  </a:lnTo>
                  <a:lnTo>
                    <a:pt x="24918" y="34225"/>
                  </a:lnTo>
                  <a:lnTo>
                    <a:pt x="61578" y="34225"/>
                  </a:lnTo>
                  <a:lnTo>
                    <a:pt x="71785" y="25252"/>
                  </a:lnTo>
                  <a:lnTo>
                    <a:pt x="2885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66"/>
            <p:cNvSpPr/>
            <p:nvPr/>
          </p:nvSpPr>
          <p:spPr>
            <a:xfrm>
              <a:off x="5929805" y="3703201"/>
              <a:ext cx="741184" cy="581630"/>
            </a:xfrm>
            <a:custGeom>
              <a:avLst/>
              <a:gdLst/>
              <a:ahLst/>
              <a:cxnLst/>
              <a:rect l="l" t="t" r="r" b="b"/>
              <a:pathLst>
                <a:path w="39662" h="31124" extrusionOk="0">
                  <a:moveTo>
                    <a:pt x="20115" y="1"/>
                  </a:moveTo>
                  <a:lnTo>
                    <a:pt x="0" y="9975"/>
                  </a:lnTo>
                  <a:lnTo>
                    <a:pt x="35692" y="31123"/>
                  </a:lnTo>
                  <a:lnTo>
                    <a:pt x="39662" y="30689"/>
                  </a:lnTo>
                  <a:lnTo>
                    <a:pt x="39662" y="10342"/>
                  </a:lnTo>
                  <a:lnTo>
                    <a:pt x="20115" y="1"/>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66"/>
            <p:cNvSpPr/>
            <p:nvPr/>
          </p:nvSpPr>
          <p:spPr>
            <a:xfrm>
              <a:off x="6039520" y="3306129"/>
              <a:ext cx="628367" cy="559803"/>
            </a:xfrm>
            <a:custGeom>
              <a:avLst/>
              <a:gdLst/>
              <a:ahLst/>
              <a:cxnLst/>
              <a:rect l="l" t="t" r="r" b="b"/>
              <a:pathLst>
                <a:path w="33625" h="29956" extrusionOk="0">
                  <a:moveTo>
                    <a:pt x="21449" y="0"/>
                  </a:moveTo>
                  <a:lnTo>
                    <a:pt x="0" y="11042"/>
                  </a:lnTo>
                  <a:lnTo>
                    <a:pt x="33624" y="29955"/>
                  </a:lnTo>
                  <a:lnTo>
                    <a:pt x="33624" y="5237"/>
                  </a:lnTo>
                  <a:lnTo>
                    <a:pt x="21449"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66"/>
            <p:cNvSpPr/>
            <p:nvPr/>
          </p:nvSpPr>
          <p:spPr>
            <a:xfrm>
              <a:off x="5368152" y="3496873"/>
              <a:ext cx="816008" cy="412695"/>
            </a:xfrm>
            <a:custGeom>
              <a:avLst/>
              <a:gdLst/>
              <a:ahLst/>
              <a:cxnLst/>
              <a:rect l="l" t="t" r="r" b="b"/>
              <a:pathLst>
                <a:path w="43666" h="22084" extrusionOk="0">
                  <a:moveTo>
                    <a:pt x="24651" y="1"/>
                  </a:moveTo>
                  <a:lnTo>
                    <a:pt x="1" y="11242"/>
                  </a:lnTo>
                  <a:lnTo>
                    <a:pt x="19748" y="22083"/>
                  </a:lnTo>
                  <a:lnTo>
                    <a:pt x="43665" y="9674"/>
                  </a:lnTo>
                  <a:lnTo>
                    <a:pt x="2465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66"/>
            <p:cNvSpPr/>
            <p:nvPr/>
          </p:nvSpPr>
          <p:spPr>
            <a:xfrm>
              <a:off x="5921695" y="2803697"/>
              <a:ext cx="766131" cy="468795"/>
            </a:xfrm>
            <a:custGeom>
              <a:avLst/>
              <a:gdLst/>
              <a:ahLst/>
              <a:cxnLst/>
              <a:rect l="l" t="t" r="r" b="b"/>
              <a:pathLst>
                <a:path w="40997" h="25086" extrusionOk="0">
                  <a:moveTo>
                    <a:pt x="22116" y="0"/>
                  </a:moveTo>
                  <a:lnTo>
                    <a:pt x="1" y="11242"/>
                  </a:lnTo>
                  <a:lnTo>
                    <a:pt x="27954" y="25085"/>
                  </a:lnTo>
                  <a:lnTo>
                    <a:pt x="40897" y="18447"/>
                  </a:lnTo>
                  <a:lnTo>
                    <a:pt x="40997" y="9174"/>
                  </a:lnTo>
                  <a:lnTo>
                    <a:pt x="22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66"/>
            <p:cNvSpPr/>
            <p:nvPr/>
          </p:nvSpPr>
          <p:spPr>
            <a:xfrm>
              <a:off x="5387475" y="3029984"/>
              <a:ext cx="766131" cy="468159"/>
            </a:xfrm>
            <a:custGeom>
              <a:avLst/>
              <a:gdLst/>
              <a:ahLst/>
              <a:cxnLst/>
              <a:rect l="l" t="t" r="r" b="b"/>
              <a:pathLst>
                <a:path w="40997" h="25052" extrusionOk="0">
                  <a:moveTo>
                    <a:pt x="22116" y="0"/>
                  </a:moveTo>
                  <a:lnTo>
                    <a:pt x="1" y="11208"/>
                  </a:lnTo>
                  <a:lnTo>
                    <a:pt x="27954" y="25051"/>
                  </a:lnTo>
                  <a:lnTo>
                    <a:pt x="40930" y="18413"/>
                  </a:lnTo>
                  <a:lnTo>
                    <a:pt x="40997" y="9140"/>
                  </a:lnTo>
                  <a:lnTo>
                    <a:pt x="221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66"/>
            <p:cNvSpPr/>
            <p:nvPr/>
          </p:nvSpPr>
          <p:spPr>
            <a:xfrm>
              <a:off x="5459796" y="2586773"/>
              <a:ext cx="822848" cy="400212"/>
            </a:xfrm>
            <a:custGeom>
              <a:avLst/>
              <a:gdLst/>
              <a:ahLst/>
              <a:cxnLst/>
              <a:rect l="l" t="t" r="r" b="b"/>
              <a:pathLst>
                <a:path w="44032" h="21416" extrusionOk="0">
                  <a:moveTo>
                    <a:pt x="22016" y="0"/>
                  </a:moveTo>
                  <a:lnTo>
                    <a:pt x="0" y="10041"/>
                  </a:lnTo>
                  <a:lnTo>
                    <a:pt x="22783" y="21415"/>
                  </a:lnTo>
                  <a:lnTo>
                    <a:pt x="44031" y="10041"/>
                  </a:lnTo>
                  <a:lnTo>
                    <a:pt x="220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66"/>
            <p:cNvSpPr/>
            <p:nvPr/>
          </p:nvSpPr>
          <p:spPr>
            <a:xfrm>
              <a:off x="5371890" y="2445888"/>
              <a:ext cx="1029195" cy="1689948"/>
            </a:xfrm>
            <a:custGeom>
              <a:avLst/>
              <a:gdLst/>
              <a:ahLst/>
              <a:cxnLst/>
              <a:rect l="l" t="t" r="r" b="b"/>
              <a:pathLst>
                <a:path w="55074" h="90432" extrusionOk="0">
                  <a:moveTo>
                    <a:pt x="37761" y="0"/>
                  </a:moveTo>
                  <a:cubicBezTo>
                    <a:pt x="37694" y="0"/>
                    <a:pt x="37628" y="34"/>
                    <a:pt x="37594" y="67"/>
                  </a:cubicBezTo>
                  <a:lnTo>
                    <a:pt x="37060" y="267"/>
                  </a:lnTo>
                  <a:lnTo>
                    <a:pt x="35092" y="1201"/>
                  </a:lnTo>
                  <a:lnTo>
                    <a:pt x="27587" y="4737"/>
                  </a:lnTo>
                  <a:lnTo>
                    <a:pt x="501" y="17646"/>
                  </a:lnTo>
                  <a:lnTo>
                    <a:pt x="1" y="17880"/>
                  </a:lnTo>
                  <a:lnTo>
                    <a:pt x="468" y="18147"/>
                  </a:lnTo>
                  <a:lnTo>
                    <a:pt x="51504" y="44032"/>
                  </a:lnTo>
                  <a:lnTo>
                    <a:pt x="53686" y="45123"/>
                  </a:lnTo>
                  <a:lnTo>
                    <a:pt x="53686" y="45123"/>
                  </a:lnTo>
                  <a:lnTo>
                    <a:pt x="31456" y="56774"/>
                  </a:lnTo>
                  <a:lnTo>
                    <a:pt x="30923" y="57075"/>
                  </a:lnTo>
                  <a:lnTo>
                    <a:pt x="31456" y="57341"/>
                  </a:lnTo>
                  <a:lnTo>
                    <a:pt x="47355" y="65825"/>
                  </a:lnTo>
                  <a:lnTo>
                    <a:pt x="47355" y="65825"/>
                  </a:lnTo>
                  <a:lnTo>
                    <a:pt x="25886" y="76755"/>
                  </a:lnTo>
                  <a:lnTo>
                    <a:pt x="25519" y="76922"/>
                  </a:lnTo>
                  <a:lnTo>
                    <a:pt x="25852" y="77122"/>
                  </a:lnTo>
                  <a:lnTo>
                    <a:pt x="42598" y="86963"/>
                  </a:lnTo>
                  <a:lnTo>
                    <a:pt x="47134" y="89564"/>
                  </a:lnTo>
                  <a:lnTo>
                    <a:pt x="48302" y="90232"/>
                  </a:lnTo>
                  <a:cubicBezTo>
                    <a:pt x="48435" y="90298"/>
                    <a:pt x="48569" y="90398"/>
                    <a:pt x="48735" y="90432"/>
                  </a:cubicBezTo>
                  <a:cubicBezTo>
                    <a:pt x="48602" y="90332"/>
                    <a:pt x="48469" y="90265"/>
                    <a:pt x="48335" y="90198"/>
                  </a:cubicBezTo>
                  <a:lnTo>
                    <a:pt x="47168" y="89464"/>
                  </a:lnTo>
                  <a:lnTo>
                    <a:pt x="42731" y="86762"/>
                  </a:lnTo>
                  <a:lnTo>
                    <a:pt x="26448" y="76973"/>
                  </a:lnTo>
                  <a:lnTo>
                    <a:pt x="26448" y="76973"/>
                  </a:lnTo>
                  <a:lnTo>
                    <a:pt x="48102" y="66081"/>
                  </a:lnTo>
                  <a:lnTo>
                    <a:pt x="48602" y="65848"/>
                  </a:lnTo>
                  <a:lnTo>
                    <a:pt x="48102" y="65581"/>
                  </a:lnTo>
                  <a:lnTo>
                    <a:pt x="32227" y="57078"/>
                  </a:lnTo>
                  <a:lnTo>
                    <a:pt x="32227" y="57078"/>
                  </a:lnTo>
                  <a:lnTo>
                    <a:pt x="54540" y="45400"/>
                  </a:lnTo>
                  <a:lnTo>
                    <a:pt x="55073" y="45133"/>
                  </a:lnTo>
                  <a:lnTo>
                    <a:pt x="54540" y="44832"/>
                  </a:lnTo>
                  <a:lnTo>
                    <a:pt x="51804" y="43465"/>
                  </a:lnTo>
                  <a:lnTo>
                    <a:pt x="1206" y="17934"/>
                  </a:lnTo>
                  <a:lnTo>
                    <a:pt x="27687" y="5037"/>
                  </a:lnTo>
                  <a:lnTo>
                    <a:pt x="35159" y="1368"/>
                  </a:lnTo>
                  <a:lnTo>
                    <a:pt x="37094" y="367"/>
                  </a:lnTo>
                  <a:lnTo>
                    <a:pt x="37594" y="100"/>
                  </a:lnTo>
                  <a:cubicBezTo>
                    <a:pt x="37661" y="67"/>
                    <a:pt x="37728" y="34"/>
                    <a:pt x="3776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66"/>
            <p:cNvSpPr/>
            <p:nvPr/>
          </p:nvSpPr>
          <p:spPr>
            <a:xfrm>
              <a:off x="5960976" y="2094208"/>
              <a:ext cx="230660" cy="363229"/>
            </a:xfrm>
            <a:custGeom>
              <a:avLst/>
              <a:gdLst/>
              <a:ahLst/>
              <a:cxnLst/>
              <a:rect l="l" t="t" r="r" b="b"/>
              <a:pathLst>
                <a:path w="12343" h="19437" extrusionOk="0">
                  <a:moveTo>
                    <a:pt x="6427" y="2920"/>
                  </a:moveTo>
                  <a:cubicBezTo>
                    <a:pt x="8710" y="2920"/>
                    <a:pt x="10416" y="5493"/>
                    <a:pt x="9073" y="8045"/>
                  </a:cubicBezTo>
                  <a:cubicBezTo>
                    <a:pt x="8873" y="8479"/>
                    <a:pt x="8540" y="8812"/>
                    <a:pt x="8106" y="9079"/>
                  </a:cubicBezTo>
                  <a:lnTo>
                    <a:pt x="8139" y="9079"/>
                  </a:lnTo>
                  <a:cubicBezTo>
                    <a:pt x="7559" y="9415"/>
                    <a:pt x="6976" y="9564"/>
                    <a:pt x="6427" y="9564"/>
                  </a:cubicBezTo>
                  <a:cubicBezTo>
                    <a:pt x="4137" y="9564"/>
                    <a:pt x="2418" y="6965"/>
                    <a:pt x="3736" y="4409"/>
                  </a:cubicBezTo>
                  <a:cubicBezTo>
                    <a:pt x="3970" y="3975"/>
                    <a:pt x="4303" y="3642"/>
                    <a:pt x="4704" y="3408"/>
                  </a:cubicBezTo>
                  <a:cubicBezTo>
                    <a:pt x="5288" y="3070"/>
                    <a:pt x="5874" y="2920"/>
                    <a:pt x="6427" y="2920"/>
                  </a:cubicBezTo>
                  <a:close/>
                  <a:moveTo>
                    <a:pt x="6631" y="1"/>
                  </a:moveTo>
                  <a:cubicBezTo>
                    <a:pt x="5623" y="1"/>
                    <a:pt x="4549" y="232"/>
                    <a:pt x="3469" y="740"/>
                  </a:cubicBezTo>
                  <a:cubicBezTo>
                    <a:pt x="2469" y="1207"/>
                    <a:pt x="1635" y="2007"/>
                    <a:pt x="1134" y="2975"/>
                  </a:cubicBezTo>
                  <a:cubicBezTo>
                    <a:pt x="0" y="5143"/>
                    <a:pt x="501" y="7645"/>
                    <a:pt x="1535" y="9679"/>
                  </a:cubicBezTo>
                  <a:lnTo>
                    <a:pt x="5004" y="18486"/>
                  </a:lnTo>
                  <a:cubicBezTo>
                    <a:pt x="5237" y="19120"/>
                    <a:pt x="5804" y="19436"/>
                    <a:pt x="6376" y="19436"/>
                  </a:cubicBezTo>
                  <a:cubicBezTo>
                    <a:pt x="6947" y="19436"/>
                    <a:pt x="7522" y="19120"/>
                    <a:pt x="7772" y="18486"/>
                  </a:cubicBezTo>
                  <a:lnTo>
                    <a:pt x="11175" y="9646"/>
                  </a:lnTo>
                  <a:cubicBezTo>
                    <a:pt x="12342" y="6944"/>
                    <a:pt x="12309" y="5443"/>
                    <a:pt x="12309" y="5443"/>
                  </a:cubicBezTo>
                  <a:cubicBezTo>
                    <a:pt x="12309" y="2281"/>
                    <a:pt x="9795" y="1"/>
                    <a:pt x="663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66"/>
            <p:cNvSpPr/>
            <p:nvPr/>
          </p:nvSpPr>
          <p:spPr>
            <a:xfrm>
              <a:off x="6287615" y="3864045"/>
              <a:ext cx="162095" cy="208833"/>
            </a:xfrm>
            <a:custGeom>
              <a:avLst/>
              <a:gdLst/>
              <a:ahLst/>
              <a:cxnLst/>
              <a:rect l="l" t="t" r="r" b="b"/>
              <a:pathLst>
                <a:path w="8674" h="11175" extrusionOk="0">
                  <a:moveTo>
                    <a:pt x="8673" y="0"/>
                  </a:moveTo>
                  <a:lnTo>
                    <a:pt x="0" y="4670"/>
                  </a:lnTo>
                  <a:lnTo>
                    <a:pt x="0" y="11175"/>
                  </a:lnTo>
                  <a:lnTo>
                    <a:pt x="8673" y="6371"/>
                  </a:lnTo>
                  <a:lnTo>
                    <a:pt x="8673" y="0"/>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66"/>
            <p:cNvSpPr/>
            <p:nvPr/>
          </p:nvSpPr>
          <p:spPr>
            <a:xfrm>
              <a:off x="6368644" y="3631516"/>
              <a:ext cx="132793" cy="539863"/>
            </a:xfrm>
            <a:custGeom>
              <a:avLst/>
              <a:gdLst/>
              <a:ahLst/>
              <a:cxnLst/>
              <a:rect l="l" t="t" r="r" b="b"/>
              <a:pathLst>
                <a:path w="7106" h="28889" extrusionOk="0">
                  <a:moveTo>
                    <a:pt x="1" y="1"/>
                  </a:moveTo>
                  <a:lnTo>
                    <a:pt x="1" y="25219"/>
                  </a:lnTo>
                  <a:lnTo>
                    <a:pt x="7106" y="28888"/>
                  </a:lnTo>
                  <a:lnTo>
                    <a:pt x="7106" y="3337"/>
                  </a:lnTo>
                  <a:lnTo>
                    <a:pt x="1" y="1"/>
                  </a:lnTo>
                  <a:close/>
                </a:path>
              </a:pathLst>
            </a:custGeom>
            <a:solidFill>
              <a:srgbClr val="F5F5F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66"/>
            <p:cNvSpPr/>
            <p:nvPr/>
          </p:nvSpPr>
          <p:spPr>
            <a:xfrm>
              <a:off x="6368644" y="3586012"/>
              <a:ext cx="221933" cy="107864"/>
            </a:xfrm>
            <a:custGeom>
              <a:avLst/>
              <a:gdLst/>
              <a:ahLst/>
              <a:cxnLst/>
              <a:rect l="l" t="t" r="r" b="b"/>
              <a:pathLst>
                <a:path w="11876" h="5772" extrusionOk="0">
                  <a:moveTo>
                    <a:pt x="5238" y="1"/>
                  </a:moveTo>
                  <a:lnTo>
                    <a:pt x="1" y="2436"/>
                  </a:lnTo>
                  <a:lnTo>
                    <a:pt x="7106" y="5772"/>
                  </a:lnTo>
                  <a:lnTo>
                    <a:pt x="11876" y="3103"/>
                  </a:lnTo>
                  <a:lnTo>
                    <a:pt x="5238" y="1"/>
                  </a:lnTo>
                  <a:close/>
                </a:path>
              </a:pathLst>
            </a:custGeom>
            <a:solidFill>
              <a:srgbClr val="FAFAF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66"/>
            <p:cNvSpPr/>
            <p:nvPr/>
          </p:nvSpPr>
          <p:spPr>
            <a:xfrm>
              <a:off x="6501418" y="3643981"/>
              <a:ext cx="89158" cy="527399"/>
            </a:xfrm>
            <a:custGeom>
              <a:avLst/>
              <a:gdLst/>
              <a:ahLst/>
              <a:cxnLst/>
              <a:rect l="l" t="t" r="r" b="b"/>
              <a:pathLst>
                <a:path w="4771" h="28222" extrusionOk="0">
                  <a:moveTo>
                    <a:pt x="4771" y="1"/>
                  </a:moveTo>
                  <a:lnTo>
                    <a:pt x="1" y="2670"/>
                  </a:lnTo>
                  <a:lnTo>
                    <a:pt x="1" y="28221"/>
                  </a:lnTo>
                  <a:lnTo>
                    <a:pt x="4337" y="25886"/>
                  </a:lnTo>
                  <a:lnTo>
                    <a:pt x="4771" y="1"/>
                  </a:ln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66"/>
            <p:cNvSpPr/>
            <p:nvPr/>
          </p:nvSpPr>
          <p:spPr>
            <a:xfrm>
              <a:off x="5953482" y="2289417"/>
              <a:ext cx="716890" cy="449472"/>
            </a:xfrm>
            <a:custGeom>
              <a:avLst/>
              <a:gdLst/>
              <a:ahLst/>
              <a:cxnLst/>
              <a:rect l="l" t="t" r="r" b="b"/>
              <a:pathLst>
                <a:path w="38362" h="24052" extrusionOk="0">
                  <a:moveTo>
                    <a:pt x="28888" y="1"/>
                  </a:moveTo>
                  <a:lnTo>
                    <a:pt x="1" y="14678"/>
                  </a:lnTo>
                  <a:lnTo>
                    <a:pt x="20716" y="24051"/>
                  </a:lnTo>
                  <a:lnTo>
                    <a:pt x="38362" y="14111"/>
                  </a:lnTo>
                  <a:lnTo>
                    <a:pt x="2888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66"/>
            <p:cNvSpPr/>
            <p:nvPr/>
          </p:nvSpPr>
          <p:spPr>
            <a:xfrm>
              <a:off x="6387967" y="2596733"/>
              <a:ext cx="300476" cy="302364"/>
            </a:xfrm>
            <a:custGeom>
              <a:avLst/>
              <a:gdLst/>
              <a:ahLst/>
              <a:cxnLst/>
              <a:rect l="l" t="t" r="r" b="b"/>
              <a:pathLst>
                <a:path w="16079" h="16180" extrusionOk="0">
                  <a:moveTo>
                    <a:pt x="16079" y="1"/>
                  </a:moveTo>
                  <a:lnTo>
                    <a:pt x="1" y="9141"/>
                  </a:lnTo>
                  <a:lnTo>
                    <a:pt x="15946" y="16179"/>
                  </a:lnTo>
                  <a:lnTo>
                    <a:pt x="16079"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66"/>
            <p:cNvSpPr/>
            <p:nvPr/>
          </p:nvSpPr>
          <p:spPr>
            <a:xfrm>
              <a:off x="6422875" y="3345392"/>
              <a:ext cx="53633" cy="45691"/>
            </a:xfrm>
            <a:custGeom>
              <a:avLst/>
              <a:gdLst/>
              <a:ahLst/>
              <a:cxnLst/>
              <a:rect l="l" t="t" r="r" b="b"/>
              <a:pathLst>
                <a:path w="2870" h="2445" extrusionOk="0">
                  <a:moveTo>
                    <a:pt x="1635" y="1"/>
                  </a:moveTo>
                  <a:cubicBezTo>
                    <a:pt x="568" y="1"/>
                    <a:pt x="1" y="1302"/>
                    <a:pt x="768" y="2069"/>
                  </a:cubicBezTo>
                  <a:cubicBezTo>
                    <a:pt x="1028" y="2329"/>
                    <a:pt x="1341" y="2445"/>
                    <a:pt x="1645" y="2445"/>
                  </a:cubicBezTo>
                  <a:cubicBezTo>
                    <a:pt x="2277" y="2445"/>
                    <a:pt x="2870" y="1945"/>
                    <a:pt x="2870" y="1202"/>
                  </a:cubicBezTo>
                  <a:cubicBezTo>
                    <a:pt x="2870" y="535"/>
                    <a:pt x="2336" y="1"/>
                    <a:pt x="16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66"/>
            <p:cNvSpPr/>
            <p:nvPr/>
          </p:nvSpPr>
          <p:spPr>
            <a:xfrm>
              <a:off x="6450925" y="3367835"/>
              <a:ext cx="5644" cy="50512"/>
            </a:xfrm>
            <a:custGeom>
              <a:avLst/>
              <a:gdLst/>
              <a:ahLst/>
              <a:cxnLst/>
              <a:rect l="l" t="t" r="r" b="b"/>
              <a:pathLst>
                <a:path w="302" h="2703" extrusionOk="0">
                  <a:moveTo>
                    <a:pt x="134" y="1"/>
                  </a:moveTo>
                  <a:cubicBezTo>
                    <a:pt x="1" y="901"/>
                    <a:pt x="1" y="1802"/>
                    <a:pt x="134" y="2703"/>
                  </a:cubicBezTo>
                  <a:cubicBezTo>
                    <a:pt x="301" y="1802"/>
                    <a:pt x="301" y="901"/>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66"/>
            <p:cNvSpPr/>
            <p:nvPr/>
          </p:nvSpPr>
          <p:spPr>
            <a:xfrm>
              <a:off x="6437844" y="3480035"/>
              <a:ext cx="53633" cy="46326"/>
            </a:xfrm>
            <a:custGeom>
              <a:avLst/>
              <a:gdLst/>
              <a:ahLst/>
              <a:cxnLst/>
              <a:rect l="l" t="t" r="r" b="b"/>
              <a:pathLst>
                <a:path w="2870" h="2479" extrusionOk="0">
                  <a:moveTo>
                    <a:pt x="1635" y="1"/>
                  </a:moveTo>
                  <a:cubicBezTo>
                    <a:pt x="534" y="1"/>
                    <a:pt x="0" y="1335"/>
                    <a:pt x="768" y="2102"/>
                  </a:cubicBezTo>
                  <a:cubicBezTo>
                    <a:pt x="1017" y="2363"/>
                    <a:pt x="1326" y="2478"/>
                    <a:pt x="1630" y="2478"/>
                  </a:cubicBezTo>
                  <a:cubicBezTo>
                    <a:pt x="2261" y="2478"/>
                    <a:pt x="2869" y="1978"/>
                    <a:pt x="2869" y="1235"/>
                  </a:cubicBezTo>
                  <a:cubicBezTo>
                    <a:pt x="2869" y="568"/>
                    <a:pt x="2302" y="1"/>
                    <a:pt x="1635"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66"/>
            <p:cNvSpPr/>
            <p:nvPr/>
          </p:nvSpPr>
          <p:spPr>
            <a:xfrm>
              <a:off x="6465894" y="3503114"/>
              <a:ext cx="5008" cy="50512"/>
            </a:xfrm>
            <a:custGeom>
              <a:avLst/>
              <a:gdLst/>
              <a:ahLst/>
              <a:cxnLst/>
              <a:rect l="l" t="t" r="r" b="b"/>
              <a:pathLst>
                <a:path w="268" h="2703" extrusionOk="0">
                  <a:moveTo>
                    <a:pt x="134" y="0"/>
                  </a:moveTo>
                  <a:cubicBezTo>
                    <a:pt x="0" y="901"/>
                    <a:pt x="0" y="1801"/>
                    <a:pt x="134" y="2702"/>
                  </a:cubicBezTo>
                  <a:cubicBezTo>
                    <a:pt x="267" y="1801"/>
                    <a:pt x="267" y="901"/>
                    <a:pt x="134"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66"/>
            <p:cNvSpPr/>
            <p:nvPr/>
          </p:nvSpPr>
          <p:spPr>
            <a:xfrm>
              <a:off x="6556285" y="4161381"/>
              <a:ext cx="45523" cy="46139"/>
            </a:xfrm>
            <a:custGeom>
              <a:avLst/>
              <a:gdLst/>
              <a:ahLst/>
              <a:cxnLst/>
              <a:rect l="l" t="t" r="r" b="b"/>
              <a:pathLst>
                <a:path w="2436" h="2469" extrusionOk="0">
                  <a:moveTo>
                    <a:pt x="1201" y="0"/>
                  </a:moveTo>
                  <a:cubicBezTo>
                    <a:pt x="534" y="0"/>
                    <a:pt x="0" y="567"/>
                    <a:pt x="0" y="1235"/>
                  </a:cubicBezTo>
                  <a:cubicBezTo>
                    <a:pt x="0" y="1902"/>
                    <a:pt x="534" y="2469"/>
                    <a:pt x="1201" y="2469"/>
                  </a:cubicBezTo>
                  <a:cubicBezTo>
                    <a:pt x="1902" y="2469"/>
                    <a:pt x="2435" y="1902"/>
                    <a:pt x="2435" y="1235"/>
                  </a:cubicBezTo>
                  <a:cubicBezTo>
                    <a:pt x="2435" y="567"/>
                    <a:pt x="1902" y="0"/>
                    <a:pt x="1201"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66"/>
            <p:cNvSpPr/>
            <p:nvPr/>
          </p:nvSpPr>
          <p:spPr>
            <a:xfrm>
              <a:off x="6576225" y="4184442"/>
              <a:ext cx="5625" cy="50512"/>
            </a:xfrm>
            <a:custGeom>
              <a:avLst/>
              <a:gdLst/>
              <a:ahLst/>
              <a:cxnLst/>
              <a:rect l="l" t="t" r="r" b="b"/>
              <a:pathLst>
                <a:path w="301" h="2703" extrusionOk="0">
                  <a:moveTo>
                    <a:pt x="134" y="1"/>
                  </a:moveTo>
                  <a:cubicBezTo>
                    <a:pt x="1" y="901"/>
                    <a:pt x="1" y="1802"/>
                    <a:pt x="134" y="2703"/>
                  </a:cubicBezTo>
                  <a:cubicBezTo>
                    <a:pt x="301" y="1802"/>
                    <a:pt x="301" y="901"/>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66"/>
            <p:cNvSpPr/>
            <p:nvPr/>
          </p:nvSpPr>
          <p:spPr>
            <a:xfrm>
              <a:off x="6553781" y="3443258"/>
              <a:ext cx="54250" cy="46046"/>
            </a:xfrm>
            <a:custGeom>
              <a:avLst/>
              <a:gdLst/>
              <a:ahLst/>
              <a:cxnLst/>
              <a:rect l="l" t="t" r="r" b="b"/>
              <a:pathLst>
                <a:path w="2903" h="2464" extrusionOk="0">
                  <a:moveTo>
                    <a:pt x="1669" y="1"/>
                  </a:moveTo>
                  <a:cubicBezTo>
                    <a:pt x="568" y="1"/>
                    <a:pt x="1" y="1335"/>
                    <a:pt x="801" y="2102"/>
                  </a:cubicBezTo>
                  <a:cubicBezTo>
                    <a:pt x="1050" y="2351"/>
                    <a:pt x="1359" y="2463"/>
                    <a:pt x="1663" y="2463"/>
                  </a:cubicBezTo>
                  <a:cubicBezTo>
                    <a:pt x="2294" y="2463"/>
                    <a:pt x="2903" y="1979"/>
                    <a:pt x="2903" y="1235"/>
                  </a:cubicBezTo>
                  <a:cubicBezTo>
                    <a:pt x="2903" y="568"/>
                    <a:pt x="2336" y="1"/>
                    <a:pt x="1669"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66"/>
            <p:cNvSpPr/>
            <p:nvPr/>
          </p:nvSpPr>
          <p:spPr>
            <a:xfrm>
              <a:off x="6581831" y="3466337"/>
              <a:ext cx="5644" cy="50512"/>
            </a:xfrm>
            <a:custGeom>
              <a:avLst/>
              <a:gdLst/>
              <a:ahLst/>
              <a:cxnLst/>
              <a:rect l="l" t="t" r="r" b="b"/>
              <a:pathLst>
                <a:path w="302" h="2703" extrusionOk="0">
                  <a:moveTo>
                    <a:pt x="168" y="0"/>
                  </a:moveTo>
                  <a:cubicBezTo>
                    <a:pt x="1" y="901"/>
                    <a:pt x="1" y="1801"/>
                    <a:pt x="168" y="2702"/>
                  </a:cubicBezTo>
                  <a:cubicBezTo>
                    <a:pt x="301" y="1801"/>
                    <a:pt x="301" y="901"/>
                    <a:pt x="168" y="0"/>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66"/>
            <p:cNvSpPr/>
            <p:nvPr/>
          </p:nvSpPr>
          <p:spPr>
            <a:xfrm>
              <a:off x="6520741" y="3122226"/>
              <a:ext cx="5008" cy="50512"/>
            </a:xfrm>
            <a:custGeom>
              <a:avLst/>
              <a:gdLst/>
              <a:ahLst/>
              <a:cxnLst/>
              <a:rect l="l" t="t" r="r" b="b"/>
              <a:pathLst>
                <a:path w="268" h="2703" extrusionOk="0">
                  <a:moveTo>
                    <a:pt x="134" y="1"/>
                  </a:moveTo>
                  <a:cubicBezTo>
                    <a:pt x="1" y="902"/>
                    <a:pt x="1" y="1802"/>
                    <a:pt x="134" y="2703"/>
                  </a:cubicBezTo>
                  <a:cubicBezTo>
                    <a:pt x="268" y="1802"/>
                    <a:pt x="268" y="902"/>
                    <a:pt x="134" y="1"/>
                  </a:cubicBezTo>
                  <a:close/>
                </a:path>
              </a:pathLst>
            </a:custGeom>
            <a:solidFill>
              <a:srgbClr val="E0E0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66"/>
            <p:cNvSpPr/>
            <p:nvPr/>
          </p:nvSpPr>
          <p:spPr>
            <a:xfrm>
              <a:off x="6481479" y="3188940"/>
              <a:ext cx="189510" cy="181418"/>
            </a:xfrm>
            <a:custGeom>
              <a:avLst/>
              <a:gdLst/>
              <a:ahLst/>
              <a:cxnLst/>
              <a:rect l="l" t="t" r="r" b="b"/>
              <a:pathLst>
                <a:path w="10141" h="9708" extrusionOk="0">
                  <a:moveTo>
                    <a:pt x="10141" y="0"/>
                  </a:moveTo>
                  <a:lnTo>
                    <a:pt x="0" y="5371"/>
                  </a:lnTo>
                  <a:lnTo>
                    <a:pt x="10108" y="9707"/>
                  </a:lnTo>
                  <a:lnTo>
                    <a:pt x="10141" y="0"/>
                  </a:lnTo>
                  <a:close/>
                </a:path>
              </a:pathLst>
            </a:custGeom>
            <a:solidFill>
              <a:srgbClr val="EBE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66"/>
            <p:cNvSpPr/>
            <p:nvPr/>
          </p:nvSpPr>
          <p:spPr>
            <a:xfrm>
              <a:off x="5279013" y="3725645"/>
              <a:ext cx="415180" cy="420170"/>
            </a:xfrm>
            <a:custGeom>
              <a:avLst/>
              <a:gdLst/>
              <a:ahLst/>
              <a:cxnLst/>
              <a:rect l="l" t="t" r="r" b="b"/>
              <a:pathLst>
                <a:path w="22217" h="22484" extrusionOk="0">
                  <a:moveTo>
                    <a:pt x="2469" y="1"/>
                  </a:moveTo>
                  <a:lnTo>
                    <a:pt x="0" y="1102"/>
                  </a:lnTo>
                  <a:lnTo>
                    <a:pt x="0" y="22483"/>
                  </a:lnTo>
                  <a:lnTo>
                    <a:pt x="22216" y="11042"/>
                  </a:lnTo>
                  <a:lnTo>
                    <a:pt x="246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66"/>
            <p:cNvSpPr/>
            <p:nvPr/>
          </p:nvSpPr>
          <p:spPr>
            <a:xfrm>
              <a:off x="6252707" y="4119615"/>
              <a:ext cx="61725" cy="52811"/>
            </a:xfrm>
            <a:custGeom>
              <a:avLst/>
              <a:gdLst/>
              <a:ahLst/>
              <a:cxnLst/>
              <a:rect l="l" t="t" r="r" b="b"/>
              <a:pathLst>
                <a:path w="3303" h="2826" extrusionOk="0">
                  <a:moveTo>
                    <a:pt x="1868" y="0"/>
                  </a:moveTo>
                  <a:cubicBezTo>
                    <a:pt x="634" y="0"/>
                    <a:pt x="0" y="1535"/>
                    <a:pt x="868" y="2402"/>
                  </a:cubicBezTo>
                  <a:cubicBezTo>
                    <a:pt x="1160" y="2694"/>
                    <a:pt x="1519" y="2825"/>
                    <a:pt x="1870" y="2825"/>
                  </a:cubicBezTo>
                  <a:cubicBezTo>
                    <a:pt x="2602" y="2825"/>
                    <a:pt x="3303" y="2258"/>
                    <a:pt x="3303" y="1401"/>
                  </a:cubicBezTo>
                  <a:cubicBezTo>
                    <a:pt x="3303" y="634"/>
                    <a:pt x="2669" y="0"/>
                    <a:pt x="186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66"/>
            <p:cNvSpPr/>
            <p:nvPr/>
          </p:nvSpPr>
          <p:spPr>
            <a:xfrm>
              <a:off x="6556902" y="2255144"/>
              <a:ext cx="132177" cy="248731"/>
            </a:xfrm>
            <a:custGeom>
              <a:avLst/>
              <a:gdLst/>
              <a:ahLst/>
              <a:cxnLst/>
              <a:rect l="l" t="t" r="r" b="b"/>
              <a:pathLst>
                <a:path w="7073" h="13310" extrusionOk="0">
                  <a:moveTo>
                    <a:pt x="1" y="0"/>
                  </a:moveTo>
                  <a:lnTo>
                    <a:pt x="7072" y="13310"/>
                  </a:lnTo>
                  <a:lnTo>
                    <a:pt x="7072" y="2135"/>
                  </a:lnTo>
                  <a:lnTo>
                    <a:pt x="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6"/>
            <p:cNvSpPr/>
            <p:nvPr/>
          </p:nvSpPr>
          <p:spPr>
            <a:xfrm>
              <a:off x="5304578" y="1602483"/>
              <a:ext cx="1385753" cy="614651"/>
            </a:xfrm>
            <a:custGeom>
              <a:avLst/>
              <a:gdLst/>
              <a:ahLst/>
              <a:cxnLst/>
              <a:rect l="l" t="t" r="r" b="b"/>
              <a:pathLst>
                <a:path w="74154" h="32891" extrusionOk="0">
                  <a:moveTo>
                    <a:pt x="8006" y="0"/>
                  </a:moveTo>
                  <a:cubicBezTo>
                    <a:pt x="5804" y="0"/>
                    <a:pt x="3669" y="801"/>
                    <a:pt x="2035" y="2302"/>
                  </a:cubicBezTo>
                  <a:cubicBezTo>
                    <a:pt x="1068" y="4203"/>
                    <a:pt x="0" y="6905"/>
                    <a:pt x="500" y="8940"/>
                  </a:cubicBezTo>
                  <a:lnTo>
                    <a:pt x="74086" y="32890"/>
                  </a:lnTo>
                  <a:lnTo>
                    <a:pt x="74153" y="20014"/>
                  </a:lnTo>
                  <a:lnTo>
                    <a:pt x="74120" y="7839"/>
                  </a:lnTo>
                  <a:cubicBezTo>
                    <a:pt x="73519" y="3536"/>
                    <a:pt x="69817" y="267"/>
                    <a:pt x="65447" y="267"/>
                  </a:cubicBezTo>
                  <a:lnTo>
                    <a:pt x="54306" y="234"/>
                  </a:lnTo>
                  <a:cubicBezTo>
                    <a:pt x="52771" y="234"/>
                    <a:pt x="51537" y="1501"/>
                    <a:pt x="51570" y="3036"/>
                  </a:cubicBezTo>
                  <a:lnTo>
                    <a:pt x="51570" y="5070"/>
                  </a:lnTo>
                  <a:cubicBezTo>
                    <a:pt x="51604" y="6605"/>
                    <a:pt x="50369" y="7839"/>
                    <a:pt x="48868" y="7872"/>
                  </a:cubicBezTo>
                  <a:lnTo>
                    <a:pt x="27086" y="7772"/>
                  </a:lnTo>
                  <a:cubicBezTo>
                    <a:pt x="25552" y="7739"/>
                    <a:pt x="24351" y="6471"/>
                    <a:pt x="24384" y="4937"/>
                  </a:cubicBezTo>
                  <a:lnTo>
                    <a:pt x="24384" y="2902"/>
                  </a:lnTo>
                  <a:cubicBezTo>
                    <a:pt x="24451" y="1368"/>
                    <a:pt x="23217" y="100"/>
                    <a:pt x="21682" y="67"/>
                  </a:cubicBezTo>
                  <a:lnTo>
                    <a:pt x="17779" y="67"/>
                  </a:lnTo>
                  <a:lnTo>
                    <a:pt x="80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6"/>
            <p:cNvSpPr/>
            <p:nvPr/>
          </p:nvSpPr>
          <p:spPr>
            <a:xfrm>
              <a:off x="5275276" y="1601044"/>
              <a:ext cx="1417540" cy="2969556"/>
            </a:xfrm>
            <a:custGeom>
              <a:avLst/>
              <a:gdLst/>
              <a:ahLst/>
              <a:cxnLst/>
              <a:rect l="l" t="t" r="r" b="b"/>
              <a:pathLst>
                <a:path w="75855" h="158906" extrusionOk="0">
                  <a:moveTo>
                    <a:pt x="9479" y="0"/>
                  </a:moveTo>
                  <a:cubicBezTo>
                    <a:pt x="6869" y="0"/>
                    <a:pt x="4412" y="1153"/>
                    <a:pt x="2736" y="3146"/>
                  </a:cubicBezTo>
                  <a:cubicBezTo>
                    <a:pt x="1835" y="4213"/>
                    <a:pt x="1201" y="5481"/>
                    <a:pt x="868" y="6849"/>
                  </a:cubicBezTo>
                  <a:cubicBezTo>
                    <a:pt x="768" y="7182"/>
                    <a:pt x="701" y="7549"/>
                    <a:pt x="667" y="7883"/>
                  </a:cubicBezTo>
                  <a:cubicBezTo>
                    <a:pt x="667" y="8250"/>
                    <a:pt x="634" y="8616"/>
                    <a:pt x="634" y="8950"/>
                  </a:cubicBezTo>
                  <a:lnTo>
                    <a:pt x="634" y="11085"/>
                  </a:lnTo>
                  <a:cubicBezTo>
                    <a:pt x="601" y="16789"/>
                    <a:pt x="567" y="22727"/>
                    <a:pt x="534" y="28898"/>
                  </a:cubicBezTo>
                  <a:cubicBezTo>
                    <a:pt x="501" y="41206"/>
                    <a:pt x="434" y="54349"/>
                    <a:pt x="367" y="68159"/>
                  </a:cubicBezTo>
                  <a:cubicBezTo>
                    <a:pt x="301" y="82002"/>
                    <a:pt x="234" y="96513"/>
                    <a:pt x="167" y="111590"/>
                  </a:cubicBezTo>
                  <a:cubicBezTo>
                    <a:pt x="134" y="119096"/>
                    <a:pt x="100" y="126768"/>
                    <a:pt x="67" y="134540"/>
                  </a:cubicBezTo>
                  <a:cubicBezTo>
                    <a:pt x="67" y="138443"/>
                    <a:pt x="34" y="142346"/>
                    <a:pt x="34" y="146282"/>
                  </a:cubicBezTo>
                  <a:lnTo>
                    <a:pt x="34" y="149251"/>
                  </a:lnTo>
                  <a:cubicBezTo>
                    <a:pt x="0" y="150251"/>
                    <a:pt x="100" y="151252"/>
                    <a:pt x="401" y="152219"/>
                  </a:cubicBezTo>
                  <a:cubicBezTo>
                    <a:pt x="968" y="154187"/>
                    <a:pt x="2169" y="155889"/>
                    <a:pt x="3870" y="157056"/>
                  </a:cubicBezTo>
                  <a:cubicBezTo>
                    <a:pt x="5412" y="158105"/>
                    <a:pt x="7239" y="158669"/>
                    <a:pt x="9114" y="158669"/>
                  </a:cubicBezTo>
                  <a:cubicBezTo>
                    <a:pt x="9267" y="158669"/>
                    <a:pt x="9420" y="158665"/>
                    <a:pt x="9574" y="158657"/>
                  </a:cubicBezTo>
                  <a:lnTo>
                    <a:pt x="15478" y="158691"/>
                  </a:lnTo>
                  <a:lnTo>
                    <a:pt x="27220" y="158757"/>
                  </a:lnTo>
                  <a:lnTo>
                    <a:pt x="50203" y="158857"/>
                  </a:lnTo>
                  <a:lnTo>
                    <a:pt x="61411" y="158891"/>
                  </a:lnTo>
                  <a:lnTo>
                    <a:pt x="65547" y="158891"/>
                  </a:lnTo>
                  <a:cubicBezTo>
                    <a:pt x="65858" y="158891"/>
                    <a:pt x="66155" y="158906"/>
                    <a:pt x="66456" y="158906"/>
                  </a:cubicBezTo>
                  <a:cubicBezTo>
                    <a:pt x="66607" y="158906"/>
                    <a:pt x="66759" y="158902"/>
                    <a:pt x="66915" y="158891"/>
                  </a:cubicBezTo>
                  <a:cubicBezTo>
                    <a:pt x="68783" y="158791"/>
                    <a:pt x="70551" y="158090"/>
                    <a:pt x="71985" y="156923"/>
                  </a:cubicBezTo>
                  <a:cubicBezTo>
                    <a:pt x="72686" y="156356"/>
                    <a:pt x="73319" y="155688"/>
                    <a:pt x="73820" y="154921"/>
                  </a:cubicBezTo>
                  <a:cubicBezTo>
                    <a:pt x="74320" y="154154"/>
                    <a:pt x="74720" y="153320"/>
                    <a:pt x="74954" y="152453"/>
                  </a:cubicBezTo>
                  <a:cubicBezTo>
                    <a:pt x="75187" y="151586"/>
                    <a:pt x="75321" y="150685"/>
                    <a:pt x="75321" y="149784"/>
                  </a:cubicBezTo>
                  <a:lnTo>
                    <a:pt x="75321" y="147116"/>
                  </a:lnTo>
                  <a:cubicBezTo>
                    <a:pt x="75321" y="143580"/>
                    <a:pt x="75354" y="140077"/>
                    <a:pt x="75354" y="136608"/>
                  </a:cubicBezTo>
                  <a:cubicBezTo>
                    <a:pt x="75454" y="108955"/>
                    <a:pt x="75554" y="84037"/>
                    <a:pt x="75654" y="63122"/>
                  </a:cubicBezTo>
                  <a:cubicBezTo>
                    <a:pt x="75721" y="42174"/>
                    <a:pt x="75788" y="25262"/>
                    <a:pt x="75821" y="13553"/>
                  </a:cubicBezTo>
                  <a:lnTo>
                    <a:pt x="75821" y="9417"/>
                  </a:lnTo>
                  <a:cubicBezTo>
                    <a:pt x="75854" y="8183"/>
                    <a:pt x="75621" y="6982"/>
                    <a:pt x="75187" y="5848"/>
                  </a:cubicBezTo>
                  <a:cubicBezTo>
                    <a:pt x="74787" y="4880"/>
                    <a:pt x="74220" y="3980"/>
                    <a:pt x="73519" y="3213"/>
                  </a:cubicBezTo>
                  <a:cubicBezTo>
                    <a:pt x="72919" y="2579"/>
                    <a:pt x="72252" y="2012"/>
                    <a:pt x="71518" y="1578"/>
                  </a:cubicBezTo>
                  <a:cubicBezTo>
                    <a:pt x="70517" y="944"/>
                    <a:pt x="69383" y="544"/>
                    <a:pt x="68216" y="411"/>
                  </a:cubicBezTo>
                  <a:lnTo>
                    <a:pt x="68216" y="411"/>
                  </a:lnTo>
                  <a:cubicBezTo>
                    <a:pt x="69350" y="577"/>
                    <a:pt x="70484" y="978"/>
                    <a:pt x="71485" y="1578"/>
                  </a:cubicBezTo>
                  <a:cubicBezTo>
                    <a:pt x="72219" y="2045"/>
                    <a:pt x="72886" y="2579"/>
                    <a:pt x="73453" y="3213"/>
                  </a:cubicBezTo>
                  <a:cubicBezTo>
                    <a:pt x="74153" y="3980"/>
                    <a:pt x="74720" y="4880"/>
                    <a:pt x="75087" y="5848"/>
                  </a:cubicBezTo>
                  <a:cubicBezTo>
                    <a:pt x="75521" y="6982"/>
                    <a:pt x="75754" y="8183"/>
                    <a:pt x="75721" y="9384"/>
                  </a:cubicBezTo>
                  <a:cubicBezTo>
                    <a:pt x="75688" y="10685"/>
                    <a:pt x="75688" y="12052"/>
                    <a:pt x="75688" y="13520"/>
                  </a:cubicBezTo>
                  <a:cubicBezTo>
                    <a:pt x="75621" y="25228"/>
                    <a:pt x="75554" y="42174"/>
                    <a:pt x="75454" y="63089"/>
                  </a:cubicBezTo>
                  <a:cubicBezTo>
                    <a:pt x="75354" y="84004"/>
                    <a:pt x="75254" y="108922"/>
                    <a:pt x="75121" y="136575"/>
                  </a:cubicBezTo>
                  <a:cubicBezTo>
                    <a:pt x="75087" y="140044"/>
                    <a:pt x="75087" y="143546"/>
                    <a:pt x="75054" y="147082"/>
                  </a:cubicBezTo>
                  <a:lnTo>
                    <a:pt x="75054" y="149751"/>
                  </a:lnTo>
                  <a:cubicBezTo>
                    <a:pt x="75087" y="150618"/>
                    <a:pt x="74987" y="151519"/>
                    <a:pt x="74720" y="152353"/>
                  </a:cubicBezTo>
                  <a:cubicBezTo>
                    <a:pt x="74487" y="153220"/>
                    <a:pt x="74120" y="154021"/>
                    <a:pt x="73620" y="154754"/>
                  </a:cubicBezTo>
                  <a:cubicBezTo>
                    <a:pt x="73119" y="155522"/>
                    <a:pt x="72519" y="156189"/>
                    <a:pt x="71818" y="156756"/>
                  </a:cubicBezTo>
                  <a:cubicBezTo>
                    <a:pt x="70417" y="157890"/>
                    <a:pt x="68683" y="158557"/>
                    <a:pt x="66881" y="158657"/>
                  </a:cubicBezTo>
                  <a:lnTo>
                    <a:pt x="61377" y="158657"/>
                  </a:lnTo>
                  <a:lnTo>
                    <a:pt x="50203" y="158624"/>
                  </a:lnTo>
                  <a:lnTo>
                    <a:pt x="27220" y="158490"/>
                  </a:lnTo>
                  <a:lnTo>
                    <a:pt x="15478" y="158457"/>
                  </a:lnTo>
                  <a:lnTo>
                    <a:pt x="9574" y="158424"/>
                  </a:lnTo>
                  <a:cubicBezTo>
                    <a:pt x="9415" y="158432"/>
                    <a:pt x="9257" y="158436"/>
                    <a:pt x="9099" y="158436"/>
                  </a:cubicBezTo>
                  <a:cubicBezTo>
                    <a:pt x="7268" y="158436"/>
                    <a:pt x="5508" y="157903"/>
                    <a:pt x="4003" y="156889"/>
                  </a:cubicBezTo>
                  <a:cubicBezTo>
                    <a:pt x="2369" y="155755"/>
                    <a:pt x="1168" y="154087"/>
                    <a:pt x="634" y="152186"/>
                  </a:cubicBezTo>
                  <a:cubicBezTo>
                    <a:pt x="334" y="151252"/>
                    <a:pt x="234" y="150251"/>
                    <a:pt x="267" y="149284"/>
                  </a:cubicBezTo>
                  <a:lnTo>
                    <a:pt x="267" y="146315"/>
                  </a:lnTo>
                  <a:cubicBezTo>
                    <a:pt x="301" y="142379"/>
                    <a:pt x="334" y="138443"/>
                    <a:pt x="334" y="134573"/>
                  </a:cubicBezTo>
                  <a:cubicBezTo>
                    <a:pt x="367" y="126768"/>
                    <a:pt x="401" y="119129"/>
                    <a:pt x="434" y="111590"/>
                  </a:cubicBezTo>
                  <a:cubicBezTo>
                    <a:pt x="501" y="96513"/>
                    <a:pt x="567" y="82002"/>
                    <a:pt x="601" y="68159"/>
                  </a:cubicBezTo>
                  <a:cubicBezTo>
                    <a:pt x="667" y="54316"/>
                    <a:pt x="701" y="41206"/>
                    <a:pt x="768" y="28898"/>
                  </a:cubicBezTo>
                  <a:cubicBezTo>
                    <a:pt x="801" y="22727"/>
                    <a:pt x="801" y="16789"/>
                    <a:pt x="834" y="11085"/>
                  </a:cubicBezTo>
                  <a:lnTo>
                    <a:pt x="834" y="8950"/>
                  </a:lnTo>
                  <a:cubicBezTo>
                    <a:pt x="834" y="8616"/>
                    <a:pt x="834" y="8250"/>
                    <a:pt x="868" y="7916"/>
                  </a:cubicBezTo>
                  <a:cubicBezTo>
                    <a:pt x="934" y="7582"/>
                    <a:pt x="968" y="7215"/>
                    <a:pt x="1068" y="6882"/>
                  </a:cubicBezTo>
                  <a:cubicBezTo>
                    <a:pt x="1368" y="5548"/>
                    <a:pt x="2002" y="4313"/>
                    <a:pt x="2902" y="3246"/>
                  </a:cubicBezTo>
                  <a:cubicBezTo>
                    <a:pt x="4543" y="1322"/>
                    <a:pt x="6958" y="233"/>
                    <a:pt x="9472" y="233"/>
                  </a:cubicBezTo>
                  <a:cubicBezTo>
                    <a:pt x="9617" y="233"/>
                    <a:pt x="9762" y="237"/>
                    <a:pt x="9907" y="244"/>
                  </a:cubicBezTo>
                  <a:lnTo>
                    <a:pt x="17580" y="277"/>
                  </a:lnTo>
                  <a:lnTo>
                    <a:pt x="23083" y="277"/>
                  </a:lnTo>
                  <a:cubicBezTo>
                    <a:pt x="23140" y="274"/>
                    <a:pt x="23196" y="272"/>
                    <a:pt x="23252" y="272"/>
                  </a:cubicBezTo>
                  <a:cubicBezTo>
                    <a:pt x="23762" y="272"/>
                    <a:pt x="24267" y="410"/>
                    <a:pt x="24718" y="711"/>
                  </a:cubicBezTo>
                  <a:cubicBezTo>
                    <a:pt x="25185" y="1044"/>
                    <a:pt x="25552" y="1511"/>
                    <a:pt x="25719" y="2078"/>
                  </a:cubicBezTo>
                  <a:cubicBezTo>
                    <a:pt x="25885" y="2612"/>
                    <a:pt x="25952" y="3179"/>
                    <a:pt x="25885" y="3746"/>
                  </a:cubicBezTo>
                  <a:lnTo>
                    <a:pt x="25885" y="4580"/>
                  </a:lnTo>
                  <a:cubicBezTo>
                    <a:pt x="25885" y="4847"/>
                    <a:pt x="25885" y="5147"/>
                    <a:pt x="25919" y="5414"/>
                  </a:cubicBezTo>
                  <a:cubicBezTo>
                    <a:pt x="25986" y="5981"/>
                    <a:pt x="26219" y="6515"/>
                    <a:pt x="26586" y="6982"/>
                  </a:cubicBezTo>
                  <a:cubicBezTo>
                    <a:pt x="26953" y="7382"/>
                    <a:pt x="27453" y="7649"/>
                    <a:pt x="27987" y="7783"/>
                  </a:cubicBezTo>
                  <a:cubicBezTo>
                    <a:pt x="28254" y="7849"/>
                    <a:pt x="28554" y="7883"/>
                    <a:pt x="28821" y="7883"/>
                  </a:cubicBezTo>
                  <a:lnTo>
                    <a:pt x="32790" y="7883"/>
                  </a:lnTo>
                  <a:lnTo>
                    <a:pt x="44399" y="7916"/>
                  </a:lnTo>
                  <a:lnTo>
                    <a:pt x="49502" y="7916"/>
                  </a:lnTo>
                  <a:cubicBezTo>
                    <a:pt x="49769" y="7916"/>
                    <a:pt x="50021" y="7931"/>
                    <a:pt x="50288" y="7931"/>
                  </a:cubicBezTo>
                  <a:cubicBezTo>
                    <a:pt x="50422" y="7931"/>
                    <a:pt x="50559" y="7927"/>
                    <a:pt x="50703" y="7916"/>
                  </a:cubicBezTo>
                  <a:cubicBezTo>
                    <a:pt x="51103" y="7883"/>
                    <a:pt x="51470" y="7749"/>
                    <a:pt x="51804" y="7516"/>
                  </a:cubicBezTo>
                  <a:cubicBezTo>
                    <a:pt x="52471" y="7115"/>
                    <a:pt x="52938" y="6448"/>
                    <a:pt x="53105" y="5714"/>
                  </a:cubicBezTo>
                  <a:cubicBezTo>
                    <a:pt x="53138" y="5347"/>
                    <a:pt x="53172" y="4981"/>
                    <a:pt x="53172" y="4614"/>
                  </a:cubicBezTo>
                  <a:lnTo>
                    <a:pt x="53172" y="3580"/>
                  </a:lnTo>
                  <a:cubicBezTo>
                    <a:pt x="53138" y="3246"/>
                    <a:pt x="53172" y="2879"/>
                    <a:pt x="53205" y="2545"/>
                  </a:cubicBezTo>
                  <a:cubicBezTo>
                    <a:pt x="53272" y="2245"/>
                    <a:pt x="53372" y="1912"/>
                    <a:pt x="53539" y="1645"/>
                  </a:cubicBezTo>
                  <a:cubicBezTo>
                    <a:pt x="53839" y="1078"/>
                    <a:pt x="54306" y="677"/>
                    <a:pt x="54906" y="444"/>
                  </a:cubicBezTo>
                  <a:cubicBezTo>
                    <a:pt x="55302" y="320"/>
                    <a:pt x="55735" y="252"/>
                    <a:pt x="56163" y="252"/>
                  </a:cubicBezTo>
                  <a:cubicBezTo>
                    <a:pt x="56312" y="252"/>
                    <a:pt x="56461" y="260"/>
                    <a:pt x="56607" y="277"/>
                  </a:cubicBezTo>
                  <a:lnTo>
                    <a:pt x="65814" y="277"/>
                  </a:lnTo>
                  <a:lnTo>
                    <a:pt x="62311" y="244"/>
                  </a:lnTo>
                  <a:lnTo>
                    <a:pt x="56607" y="210"/>
                  </a:lnTo>
                  <a:cubicBezTo>
                    <a:pt x="56461" y="193"/>
                    <a:pt x="56312" y="185"/>
                    <a:pt x="56162" y="185"/>
                  </a:cubicBezTo>
                  <a:cubicBezTo>
                    <a:pt x="55732" y="185"/>
                    <a:pt x="55293" y="254"/>
                    <a:pt x="54873" y="377"/>
                  </a:cubicBezTo>
                  <a:cubicBezTo>
                    <a:pt x="54272" y="611"/>
                    <a:pt x="53772" y="1044"/>
                    <a:pt x="53472" y="1645"/>
                  </a:cubicBezTo>
                  <a:cubicBezTo>
                    <a:pt x="53305" y="1912"/>
                    <a:pt x="53205" y="2245"/>
                    <a:pt x="53138" y="2579"/>
                  </a:cubicBezTo>
                  <a:cubicBezTo>
                    <a:pt x="53072" y="2912"/>
                    <a:pt x="53072" y="3246"/>
                    <a:pt x="53072" y="3580"/>
                  </a:cubicBezTo>
                  <a:lnTo>
                    <a:pt x="53072" y="4647"/>
                  </a:lnTo>
                  <a:cubicBezTo>
                    <a:pt x="53105" y="4981"/>
                    <a:pt x="53072" y="5347"/>
                    <a:pt x="53005" y="5714"/>
                  </a:cubicBezTo>
                  <a:cubicBezTo>
                    <a:pt x="52838" y="6448"/>
                    <a:pt x="52404" y="7082"/>
                    <a:pt x="51771" y="7482"/>
                  </a:cubicBezTo>
                  <a:cubicBezTo>
                    <a:pt x="51437" y="7682"/>
                    <a:pt x="51070" y="7816"/>
                    <a:pt x="50670" y="7849"/>
                  </a:cubicBezTo>
                  <a:lnTo>
                    <a:pt x="49502" y="7849"/>
                  </a:lnTo>
                  <a:lnTo>
                    <a:pt x="44365" y="7816"/>
                  </a:lnTo>
                  <a:lnTo>
                    <a:pt x="32790" y="7749"/>
                  </a:lnTo>
                  <a:lnTo>
                    <a:pt x="28821" y="7749"/>
                  </a:lnTo>
                  <a:cubicBezTo>
                    <a:pt x="28554" y="7749"/>
                    <a:pt x="28287" y="7749"/>
                    <a:pt x="28020" y="7682"/>
                  </a:cubicBezTo>
                  <a:cubicBezTo>
                    <a:pt x="27487" y="7549"/>
                    <a:pt x="27020" y="7249"/>
                    <a:pt x="26686" y="6849"/>
                  </a:cubicBezTo>
                  <a:cubicBezTo>
                    <a:pt x="26319" y="6415"/>
                    <a:pt x="26086" y="5915"/>
                    <a:pt x="26019" y="5381"/>
                  </a:cubicBezTo>
                  <a:cubicBezTo>
                    <a:pt x="26019" y="5081"/>
                    <a:pt x="26019" y="4814"/>
                    <a:pt x="26019" y="4547"/>
                  </a:cubicBezTo>
                  <a:lnTo>
                    <a:pt x="26019" y="3713"/>
                  </a:lnTo>
                  <a:cubicBezTo>
                    <a:pt x="26086" y="3113"/>
                    <a:pt x="26019" y="2512"/>
                    <a:pt x="25852" y="1978"/>
                  </a:cubicBezTo>
                  <a:cubicBezTo>
                    <a:pt x="25652" y="1378"/>
                    <a:pt x="25252" y="878"/>
                    <a:pt x="24751" y="511"/>
                  </a:cubicBezTo>
                  <a:cubicBezTo>
                    <a:pt x="24293" y="205"/>
                    <a:pt x="23751" y="40"/>
                    <a:pt x="23201" y="40"/>
                  </a:cubicBezTo>
                  <a:cubicBezTo>
                    <a:pt x="23151" y="40"/>
                    <a:pt x="23100" y="41"/>
                    <a:pt x="23050" y="44"/>
                  </a:cubicBezTo>
                  <a:lnTo>
                    <a:pt x="17546" y="44"/>
                  </a:lnTo>
                  <a:lnTo>
                    <a:pt x="9907" y="10"/>
                  </a:lnTo>
                  <a:cubicBezTo>
                    <a:pt x="9764" y="3"/>
                    <a:pt x="9622" y="0"/>
                    <a:pt x="947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6"/>
            <p:cNvSpPr/>
            <p:nvPr/>
          </p:nvSpPr>
          <p:spPr>
            <a:xfrm>
              <a:off x="7015082" y="3155265"/>
              <a:ext cx="736829" cy="1482180"/>
            </a:xfrm>
            <a:custGeom>
              <a:avLst/>
              <a:gdLst/>
              <a:ahLst/>
              <a:cxnLst/>
              <a:rect l="l" t="t" r="r" b="b"/>
              <a:pathLst>
                <a:path w="39429" h="79314" extrusionOk="0">
                  <a:moveTo>
                    <a:pt x="0" y="1"/>
                  </a:moveTo>
                  <a:lnTo>
                    <a:pt x="15444" y="78157"/>
                  </a:lnTo>
                  <a:cubicBezTo>
                    <a:pt x="15444" y="78157"/>
                    <a:pt x="19240" y="79313"/>
                    <a:pt x="23658" y="79313"/>
                  </a:cubicBezTo>
                  <a:cubicBezTo>
                    <a:pt x="25867" y="79313"/>
                    <a:pt x="28231" y="79024"/>
                    <a:pt x="30355" y="78157"/>
                  </a:cubicBezTo>
                  <a:cubicBezTo>
                    <a:pt x="35626" y="75989"/>
                    <a:pt x="37660" y="70685"/>
                    <a:pt x="38227" y="65014"/>
                  </a:cubicBezTo>
                  <a:cubicBezTo>
                    <a:pt x="39262" y="53773"/>
                    <a:pt x="39428" y="42465"/>
                    <a:pt x="38728" y="31190"/>
                  </a:cubicBezTo>
                  <a:cubicBezTo>
                    <a:pt x="38361" y="24418"/>
                    <a:pt x="37560" y="17280"/>
                    <a:pt x="33657" y="11709"/>
                  </a:cubicBezTo>
                  <a:cubicBezTo>
                    <a:pt x="30122" y="6639"/>
                    <a:pt x="24351" y="3503"/>
                    <a:pt x="18380" y="1902"/>
                  </a:cubicBezTo>
                  <a:cubicBezTo>
                    <a:pt x="12409" y="334"/>
                    <a:pt x="6171" y="168"/>
                    <a:pt x="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6"/>
            <p:cNvSpPr/>
            <p:nvPr/>
          </p:nvSpPr>
          <p:spPr>
            <a:xfrm>
              <a:off x="7324883" y="3241919"/>
              <a:ext cx="343495" cy="1349817"/>
            </a:xfrm>
            <a:custGeom>
              <a:avLst/>
              <a:gdLst/>
              <a:ahLst/>
              <a:cxnLst/>
              <a:rect l="l" t="t" r="r" b="b"/>
              <a:pathLst>
                <a:path w="18381" h="72231" extrusionOk="0">
                  <a:moveTo>
                    <a:pt x="2569" y="1"/>
                  </a:moveTo>
                  <a:lnTo>
                    <a:pt x="2569" y="1"/>
                  </a:lnTo>
                  <a:cubicBezTo>
                    <a:pt x="2602" y="67"/>
                    <a:pt x="2669" y="134"/>
                    <a:pt x="2736" y="167"/>
                  </a:cubicBezTo>
                  <a:cubicBezTo>
                    <a:pt x="2636" y="67"/>
                    <a:pt x="2569" y="1"/>
                    <a:pt x="2569" y="1"/>
                  </a:cubicBezTo>
                  <a:close/>
                  <a:moveTo>
                    <a:pt x="2736" y="167"/>
                  </a:moveTo>
                  <a:lnTo>
                    <a:pt x="3236" y="634"/>
                  </a:lnTo>
                  <a:lnTo>
                    <a:pt x="5271" y="2302"/>
                  </a:lnTo>
                  <a:cubicBezTo>
                    <a:pt x="6138" y="3036"/>
                    <a:pt x="7206" y="3970"/>
                    <a:pt x="8407" y="5071"/>
                  </a:cubicBezTo>
                  <a:cubicBezTo>
                    <a:pt x="9774" y="6305"/>
                    <a:pt x="11008" y="7673"/>
                    <a:pt x="12109" y="9174"/>
                  </a:cubicBezTo>
                  <a:cubicBezTo>
                    <a:pt x="14511" y="12476"/>
                    <a:pt x="16379" y="17113"/>
                    <a:pt x="17280" y="22417"/>
                  </a:cubicBezTo>
                  <a:cubicBezTo>
                    <a:pt x="17747" y="25219"/>
                    <a:pt x="18014" y="28054"/>
                    <a:pt x="18080" y="30889"/>
                  </a:cubicBezTo>
                  <a:cubicBezTo>
                    <a:pt x="18180" y="33825"/>
                    <a:pt x="18147" y="36894"/>
                    <a:pt x="18114" y="39996"/>
                  </a:cubicBezTo>
                  <a:cubicBezTo>
                    <a:pt x="18114" y="43131"/>
                    <a:pt x="18114" y="46200"/>
                    <a:pt x="18080" y="49136"/>
                  </a:cubicBezTo>
                  <a:cubicBezTo>
                    <a:pt x="18047" y="52104"/>
                    <a:pt x="18080" y="54940"/>
                    <a:pt x="18014" y="57642"/>
                  </a:cubicBezTo>
                  <a:cubicBezTo>
                    <a:pt x="17980" y="60210"/>
                    <a:pt x="17647" y="62745"/>
                    <a:pt x="17079" y="65247"/>
                  </a:cubicBezTo>
                  <a:cubicBezTo>
                    <a:pt x="16746" y="66348"/>
                    <a:pt x="16212" y="67382"/>
                    <a:pt x="15445" y="68249"/>
                  </a:cubicBezTo>
                  <a:cubicBezTo>
                    <a:pt x="14711" y="69050"/>
                    <a:pt x="13877" y="69717"/>
                    <a:pt x="12943" y="70217"/>
                  </a:cubicBezTo>
                  <a:cubicBezTo>
                    <a:pt x="12510" y="70484"/>
                    <a:pt x="12043" y="70684"/>
                    <a:pt x="11609" y="70885"/>
                  </a:cubicBezTo>
                  <a:cubicBezTo>
                    <a:pt x="11142" y="71051"/>
                    <a:pt x="10708" y="71252"/>
                    <a:pt x="10275" y="71352"/>
                  </a:cubicBezTo>
                  <a:cubicBezTo>
                    <a:pt x="10041" y="71418"/>
                    <a:pt x="9841" y="71485"/>
                    <a:pt x="9607" y="71552"/>
                  </a:cubicBezTo>
                  <a:lnTo>
                    <a:pt x="8974" y="71685"/>
                  </a:lnTo>
                  <a:cubicBezTo>
                    <a:pt x="8540" y="71785"/>
                    <a:pt x="8140" y="71852"/>
                    <a:pt x="7706" y="71919"/>
                  </a:cubicBezTo>
                  <a:cubicBezTo>
                    <a:pt x="6566" y="72058"/>
                    <a:pt x="5404" y="72127"/>
                    <a:pt x="4237" y="72127"/>
                  </a:cubicBezTo>
                  <a:cubicBezTo>
                    <a:pt x="4003" y="72127"/>
                    <a:pt x="3770" y="72124"/>
                    <a:pt x="3536" y="72119"/>
                  </a:cubicBezTo>
                  <a:lnTo>
                    <a:pt x="901" y="72152"/>
                  </a:lnTo>
                  <a:lnTo>
                    <a:pt x="1" y="72152"/>
                  </a:lnTo>
                  <a:lnTo>
                    <a:pt x="267" y="72219"/>
                  </a:lnTo>
                  <a:lnTo>
                    <a:pt x="3603" y="72219"/>
                  </a:lnTo>
                  <a:cubicBezTo>
                    <a:pt x="3918" y="72226"/>
                    <a:pt x="4233" y="72231"/>
                    <a:pt x="4547" y="72231"/>
                  </a:cubicBezTo>
                  <a:cubicBezTo>
                    <a:pt x="5632" y="72231"/>
                    <a:pt x="6713" y="72181"/>
                    <a:pt x="7773" y="72052"/>
                  </a:cubicBezTo>
                  <a:cubicBezTo>
                    <a:pt x="8206" y="71985"/>
                    <a:pt x="8607" y="71952"/>
                    <a:pt x="9040" y="71852"/>
                  </a:cubicBezTo>
                  <a:lnTo>
                    <a:pt x="9674" y="71685"/>
                  </a:lnTo>
                  <a:lnTo>
                    <a:pt x="10341" y="71518"/>
                  </a:lnTo>
                  <a:cubicBezTo>
                    <a:pt x="10775" y="71385"/>
                    <a:pt x="11242" y="71218"/>
                    <a:pt x="11676" y="71051"/>
                  </a:cubicBezTo>
                  <a:cubicBezTo>
                    <a:pt x="12143" y="70851"/>
                    <a:pt x="12610" y="70618"/>
                    <a:pt x="13043" y="70384"/>
                  </a:cubicBezTo>
                  <a:cubicBezTo>
                    <a:pt x="13977" y="69851"/>
                    <a:pt x="14845" y="69183"/>
                    <a:pt x="15578" y="68383"/>
                  </a:cubicBezTo>
                  <a:cubicBezTo>
                    <a:pt x="16346" y="67482"/>
                    <a:pt x="16913" y="66448"/>
                    <a:pt x="17246" y="65314"/>
                  </a:cubicBezTo>
                  <a:cubicBezTo>
                    <a:pt x="17847" y="62812"/>
                    <a:pt x="18147" y="60244"/>
                    <a:pt x="18214" y="57675"/>
                  </a:cubicBezTo>
                  <a:cubicBezTo>
                    <a:pt x="18280" y="54940"/>
                    <a:pt x="18280" y="52104"/>
                    <a:pt x="18280" y="49169"/>
                  </a:cubicBezTo>
                  <a:cubicBezTo>
                    <a:pt x="18314" y="46200"/>
                    <a:pt x="18314" y="43165"/>
                    <a:pt x="18347" y="40029"/>
                  </a:cubicBezTo>
                  <a:cubicBezTo>
                    <a:pt x="18347" y="36894"/>
                    <a:pt x="18380" y="33858"/>
                    <a:pt x="18280" y="30889"/>
                  </a:cubicBezTo>
                  <a:cubicBezTo>
                    <a:pt x="18214" y="28054"/>
                    <a:pt x="17947" y="25219"/>
                    <a:pt x="17480" y="22417"/>
                  </a:cubicBezTo>
                  <a:cubicBezTo>
                    <a:pt x="16546" y="17046"/>
                    <a:pt x="14678" y="12409"/>
                    <a:pt x="12209" y="9074"/>
                  </a:cubicBezTo>
                  <a:cubicBezTo>
                    <a:pt x="11109" y="7606"/>
                    <a:pt x="9874" y="6205"/>
                    <a:pt x="8507" y="4971"/>
                  </a:cubicBezTo>
                  <a:cubicBezTo>
                    <a:pt x="7306" y="3870"/>
                    <a:pt x="6205" y="2969"/>
                    <a:pt x="5338" y="2235"/>
                  </a:cubicBezTo>
                  <a:lnTo>
                    <a:pt x="3270" y="568"/>
                  </a:lnTo>
                  <a:lnTo>
                    <a:pt x="2736" y="167"/>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6"/>
            <p:cNvSpPr/>
            <p:nvPr/>
          </p:nvSpPr>
          <p:spPr>
            <a:xfrm>
              <a:off x="7664622" y="4011545"/>
              <a:ext cx="81683" cy="8017"/>
            </a:xfrm>
            <a:custGeom>
              <a:avLst/>
              <a:gdLst/>
              <a:ahLst/>
              <a:cxnLst/>
              <a:rect l="l" t="t" r="r" b="b"/>
              <a:pathLst>
                <a:path w="4371" h="429" extrusionOk="0">
                  <a:moveTo>
                    <a:pt x="2850" y="0"/>
                  </a:moveTo>
                  <a:cubicBezTo>
                    <a:pt x="2623" y="0"/>
                    <a:pt x="2396" y="15"/>
                    <a:pt x="2169" y="46"/>
                  </a:cubicBezTo>
                  <a:cubicBezTo>
                    <a:pt x="2094" y="43"/>
                    <a:pt x="2020" y="41"/>
                    <a:pt x="1946" y="41"/>
                  </a:cubicBezTo>
                  <a:cubicBezTo>
                    <a:pt x="1287" y="41"/>
                    <a:pt x="630" y="173"/>
                    <a:pt x="0" y="413"/>
                  </a:cubicBezTo>
                  <a:cubicBezTo>
                    <a:pt x="0" y="424"/>
                    <a:pt x="26" y="428"/>
                    <a:pt x="73" y="428"/>
                  </a:cubicBezTo>
                  <a:cubicBezTo>
                    <a:pt x="319" y="428"/>
                    <a:pt x="1162" y="302"/>
                    <a:pt x="2169" y="246"/>
                  </a:cubicBezTo>
                  <a:cubicBezTo>
                    <a:pt x="2500" y="228"/>
                    <a:pt x="2817" y="222"/>
                    <a:pt x="3101" y="222"/>
                  </a:cubicBezTo>
                  <a:cubicBezTo>
                    <a:pt x="3562" y="222"/>
                    <a:pt x="3938" y="237"/>
                    <a:pt x="4158" y="237"/>
                  </a:cubicBezTo>
                  <a:cubicBezTo>
                    <a:pt x="4294" y="237"/>
                    <a:pt x="4370" y="231"/>
                    <a:pt x="4370" y="213"/>
                  </a:cubicBezTo>
                  <a:cubicBezTo>
                    <a:pt x="3863" y="75"/>
                    <a:pt x="3357" y="0"/>
                    <a:pt x="2850" y="0"/>
                  </a:cubicBezTo>
                  <a:close/>
                </a:path>
              </a:pathLst>
            </a:custGeom>
            <a:solidFill>
              <a:srgbClr val="455A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6"/>
            <p:cNvSpPr/>
            <p:nvPr/>
          </p:nvSpPr>
          <p:spPr>
            <a:xfrm>
              <a:off x="7169048" y="3161507"/>
              <a:ext cx="536724" cy="860877"/>
            </a:xfrm>
            <a:custGeom>
              <a:avLst/>
              <a:gdLst/>
              <a:ahLst/>
              <a:cxnLst/>
              <a:rect l="l" t="t" r="r" b="b"/>
              <a:pathLst>
                <a:path w="28721" h="46067" extrusionOk="0">
                  <a:moveTo>
                    <a:pt x="0" y="0"/>
                  </a:moveTo>
                  <a:lnTo>
                    <a:pt x="467" y="34"/>
                  </a:lnTo>
                  <a:cubicBezTo>
                    <a:pt x="868" y="67"/>
                    <a:pt x="1468" y="67"/>
                    <a:pt x="2269" y="134"/>
                  </a:cubicBezTo>
                  <a:cubicBezTo>
                    <a:pt x="4470" y="367"/>
                    <a:pt x="6638" y="868"/>
                    <a:pt x="8740" y="1602"/>
                  </a:cubicBezTo>
                  <a:lnTo>
                    <a:pt x="9741" y="1969"/>
                  </a:lnTo>
                  <a:lnTo>
                    <a:pt x="10241" y="2169"/>
                  </a:lnTo>
                  <a:lnTo>
                    <a:pt x="10775" y="2402"/>
                  </a:lnTo>
                  <a:lnTo>
                    <a:pt x="11842" y="2903"/>
                  </a:lnTo>
                  <a:cubicBezTo>
                    <a:pt x="12176" y="3036"/>
                    <a:pt x="12543" y="3269"/>
                    <a:pt x="12910" y="3470"/>
                  </a:cubicBezTo>
                  <a:cubicBezTo>
                    <a:pt x="14444" y="4304"/>
                    <a:pt x="15912" y="5271"/>
                    <a:pt x="17279" y="6372"/>
                  </a:cubicBezTo>
                  <a:cubicBezTo>
                    <a:pt x="18814" y="7539"/>
                    <a:pt x="20215" y="8873"/>
                    <a:pt x="21482" y="10341"/>
                  </a:cubicBezTo>
                  <a:cubicBezTo>
                    <a:pt x="22883" y="11909"/>
                    <a:pt x="24017" y="13644"/>
                    <a:pt x="24918" y="15512"/>
                  </a:cubicBezTo>
                  <a:cubicBezTo>
                    <a:pt x="26719" y="19381"/>
                    <a:pt x="27587" y="23417"/>
                    <a:pt x="27987" y="27120"/>
                  </a:cubicBezTo>
                  <a:cubicBezTo>
                    <a:pt x="28387" y="30823"/>
                    <a:pt x="28421" y="34125"/>
                    <a:pt x="28454" y="36960"/>
                  </a:cubicBezTo>
                  <a:cubicBezTo>
                    <a:pt x="28487" y="39796"/>
                    <a:pt x="28521" y="42064"/>
                    <a:pt x="28587" y="43632"/>
                  </a:cubicBezTo>
                  <a:cubicBezTo>
                    <a:pt x="28621" y="44432"/>
                    <a:pt x="28654" y="45033"/>
                    <a:pt x="28688" y="45433"/>
                  </a:cubicBezTo>
                  <a:cubicBezTo>
                    <a:pt x="28721" y="45633"/>
                    <a:pt x="28721" y="45800"/>
                    <a:pt x="28721" y="45900"/>
                  </a:cubicBezTo>
                  <a:lnTo>
                    <a:pt x="28721" y="45433"/>
                  </a:lnTo>
                  <a:cubicBezTo>
                    <a:pt x="28688" y="44999"/>
                    <a:pt x="28688" y="44399"/>
                    <a:pt x="28654" y="43632"/>
                  </a:cubicBezTo>
                  <a:cubicBezTo>
                    <a:pt x="28587" y="42064"/>
                    <a:pt x="28587" y="39796"/>
                    <a:pt x="28587" y="36994"/>
                  </a:cubicBezTo>
                  <a:cubicBezTo>
                    <a:pt x="28587" y="34158"/>
                    <a:pt x="28587" y="30823"/>
                    <a:pt x="28187" y="27120"/>
                  </a:cubicBezTo>
                  <a:cubicBezTo>
                    <a:pt x="27754" y="23417"/>
                    <a:pt x="26953" y="19348"/>
                    <a:pt x="25118" y="15445"/>
                  </a:cubicBezTo>
                  <a:cubicBezTo>
                    <a:pt x="24218" y="13543"/>
                    <a:pt x="23050" y="11776"/>
                    <a:pt x="21649" y="10208"/>
                  </a:cubicBezTo>
                  <a:cubicBezTo>
                    <a:pt x="20382" y="8740"/>
                    <a:pt x="18947" y="7406"/>
                    <a:pt x="17413" y="6205"/>
                  </a:cubicBezTo>
                  <a:cubicBezTo>
                    <a:pt x="16012" y="5104"/>
                    <a:pt x="14544" y="4137"/>
                    <a:pt x="12976" y="3303"/>
                  </a:cubicBezTo>
                  <a:cubicBezTo>
                    <a:pt x="12609" y="3136"/>
                    <a:pt x="12276" y="2903"/>
                    <a:pt x="11909" y="2769"/>
                  </a:cubicBezTo>
                  <a:lnTo>
                    <a:pt x="10841" y="2269"/>
                  </a:lnTo>
                  <a:lnTo>
                    <a:pt x="10308" y="2035"/>
                  </a:lnTo>
                  <a:lnTo>
                    <a:pt x="9807" y="1835"/>
                  </a:lnTo>
                  <a:lnTo>
                    <a:pt x="8773" y="1468"/>
                  </a:lnTo>
                  <a:cubicBezTo>
                    <a:pt x="6672" y="734"/>
                    <a:pt x="4504" y="267"/>
                    <a:pt x="2269" y="67"/>
                  </a:cubicBezTo>
                  <a:cubicBezTo>
                    <a:pt x="1501" y="0"/>
                    <a:pt x="868" y="0"/>
                    <a:pt x="467" y="0"/>
                  </a:cubicBezTo>
                  <a:close/>
                  <a:moveTo>
                    <a:pt x="28721" y="45900"/>
                  </a:moveTo>
                  <a:cubicBezTo>
                    <a:pt x="28688" y="45967"/>
                    <a:pt x="28688" y="46000"/>
                    <a:pt x="28721" y="46067"/>
                  </a:cubicBezTo>
                  <a:cubicBezTo>
                    <a:pt x="28721" y="46000"/>
                    <a:pt x="28721" y="45967"/>
                    <a:pt x="28721" y="4590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6"/>
            <p:cNvSpPr/>
            <p:nvPr/>
          </p:nvSpPr>
          <p:spPr>
            <a:xfrm>
              <a:off x="7093625" y="3098735"/>
              <a:ext cx="182035" cy="65911"/>
            </a:xfrm>
            <a:custGeom>
              <a:avLst/>
              <a:gdLst/>
              <a:ahLst/>
              <a:cxnLst/>
              <a:rect l="l" t="t" r="r" b="b"/>
              <a:pathLst>
                <a:path w="9741" h="3527" extrusionOk="0">
                  <a:moveTo>
                    <a:pt x="5632" y="1"/>
                  </a:moveTo>
                  <a:cubicBezTo>
                    <a:pt x="1288" y="1"/>
                    <a:pt x="0" y="3359"/>
                    <a:pt x="0" y="3359"/>
                  </a:cubicBezTo>
                  <a:lnTo>
                    <a:pt x="2602" y="3526"/>
                  </a:lnTo>
                  <a:cubicBezTo>
                    <a:pt x="3849" y="1499"/>
                    <a:pt x="6076" y="1078"/>
                    <a:pt x="7712" y="1078"/>
                  </a:cubicBezTo>
                  <a:cubicBezTo>
                    <a:pt x="8876" y="1078"/>
                    <a:pt x="9740" y="1291"/>
                    <a:pt x="9740" y="1291"/>
                  </a:cubicBezTo>
                  <a:cubicBezTo>
                    <a:pt x="9379" y="179"/>
                    <a:pt x="7651" y="87"/>
                    <a:pt x="7085" y="87"/>
                  </a:cubicBezTo>
                  <a:cubicBezTo>
                    <a:pt x="6972" y="87"/>
                    <a:pt x="6905" y="90"/>
                    <a:pt x="6905" y="90"/>
                  </a:cubicBezTo>
                  <a:cubicBezTo>
                    <a:pt x="6454" y="29"/>
                    <a:pt x="6030" y="1"/>
                    <a:pt x="563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6"/>
            <p:cNvSpPr/>
            <p:nvPr/>
          </p:nvSpPr>
          <p:spPr>
            <a:xfrm>
              <a:off x="7167179" y="3094830"/>
              <a:ext cx="213822" cy="157704"/>
            </a:xfrm>
            <a:custGeom>
              <a:avLst/>
              <a:gdLst/>
              <a:ahLst/>
              <a:cxnLst/>
              <a:rect l="l" t="t" r="r" b="b"/>
              <a:pathLst>
                <a:path w="11442" h="8439" extrusionOk="0">
                  <a:moveTo>
                    <a:pt x="4" y="399"/>
                  </a:moveTo>
                  <a:cubicBezTo>
                    <a:pt x="3" y="399"/>
                    <a:pt x="2" y="399"/>
                    <a:pt x="0" y="400"/>
                  </a:cubicBezTo>
                  <a:cubicBezTo>
                    <a:pt x="0" y="400"/>
                    <a:pt x="1" y="400"/>
                    <a:pt x="1" y="400"/>
                  </a:cubicBezTo>
                  <a:cubicBezTo>
                    <a:pt x="2" y="400"/>
                    <a:pt x="3" y="400"/>
                    <a:pt x="4" y="399"/>
                  </a:cubicBezTo>
                  <a:close/>
                  <a:moveTo>
                    <a:pt x="2929" y="1"/>
                  </a:moveTo>
                  <a:cubicBezTo>
                    <a:pt x="1302" y="1"/>
                    <a:pt x="83" y="385"/>
                    <a:pt x="4" y="399"/>
                  </a:cubicBezTo>
                  <a:lnTo>
                    <a:pt x="4" y="399"/>
                  </a:lnTo>
                  <a:cubicBezTo>
                    <a:pt x="139" y="394"/>
                    <a:pt x="271" y="392"/>
                    <a:pt x="401" y="392"/>
                  </a:cubicBezTo>
                  <a:cubicBezTo>
                    <a:pt x="7693" y="392"/>
                    <a:pt x="8273" y="8439"/>
                    <a:pt x="8273" y="8439"/>
                  </a:cubicBezTo>
                  <a:lnTo>
                    <a:pt x="11442" y="8439"/>
                  </a:lnTo>
                  <a:cubicBezTo>
                    <a:pt x="10228" y="1282"/>
                    <a:pt x="5900" y="1"/>
                    <a:pt x="292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6"/>
            <p:cNvSpPr/>
            <p:nvPr/>
          </p:nvSpPr>
          <p:spPr>
            <a:xfrm>
              <a:off x="6419137" y="3161507"/>
              <a:ext cx="1005500" cy="1512305"/>
            </a:xfrm>
            <a:custGeom>
              <a:avLst/>
              <a:gdLst/>
              <a:ahLst/>
              <a:cxnLst/>
              <a:rect l="l" t="t" r="r" b="b"/>
              <a:pathLst>
                <a:path w="53806" h="80926" extrusionOk="0">
                  <a:moveTo>
                    <a:pt x="32491" y="0"/>
                  </a:moveTo>
                  <a:lnTo>
                    <a:pt x="16879" y="901"/>
                  </a:lnTo>
                  <a:lnTo>
                    <a:pt x="10575" y="2502"/>
                  </a:lnTo>
                  <a:cubicBezTo>
                    <a:pt x="1" y="8707"/>
                    <a:pt x="234" y="28721"/>
                    <a:pt x="234" y="28721"/>
                  </a:cubicBezTo>
                  <a:lnTo>
                    <a:pt x="1969" y="74454"/>
                  </a:lnTo>
                  <a:cubicBezTo>
                    <a:pt x="1969" y="74454"/>
                    <a:pt x="368" y="75521"/>
                    <a:pt x="201" y="76755"/>
                  </a:cubicBezTo>
                  <a:cubicBezTo>
                    <a:pt x="1" y="77956"/>
                    <a:pt x="901" y="80792"/>
                    <a:pt x="901" y="80792"/>
                  </a:cubicBezTo>
                  <a:lnTo>
                    <a:pt x="49336" y="80925"/>
                  </a:lnTo>
                  <a:cubicBezTo>
                    <a:pt x="49336" y="80925"/>
                    <a:pt x="48035" y="72286"/>
                    <a:pt x="47835" y="70518"/>
                  </a:cubicBezTo>
                  <a:cubicBezTo>
                    <a:pt x="46867" y="61978"/>
                    <a:pt x="45933" y="50070"/>
                    <a:pt x="45933" y="50070"/>
                  </a:cubicBezTo>
                  <a:lnTo>
                    <a:pt x="53806" y="9741"/>
                  </a:lnTo>
                  <a:cubicBezTo>
                    <a:pt x="51304" y="7039"/>
                    <a:pt x="32991" y="167"/>
                    <a:pt x="3249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6"/>
            <p:cNvSpPr/>
            <p:nvPr/>
          </p:nvSpPr>
          <p:spPr>
            <a:xfrm>
              <a:off x="6623597" y="4123558"/>
              <a:ext cx="683850" cy="362313"/>
            </a:xfrm>
            <a:custGeom>
              <a:avLst/>
              <a:gdLst/>
              <a:ahLst/>
              <a:cxnLst/>
              <a:rect l="l" t="t" r="r" b="b"/>
              <a:pathLst>
                <a:path w="36594" h="19388" extrusionOk="0">
                  <a:moveTo>
                    <a:pt x="1794" y="0"/>
                  </a:moveTo>
                  <a:cubicBezTo>
                    <a:pt x="1239" y="0"/>
                    <a:pt x="754" y="184"/>
                    <a:pt x="501" y="690"/>
                  </a:cubicBezTo>
                  <a:cubicBezTo>
                    <a:pt x="1" y="1591"/>
                    <a:pt x="835" y="2625"/>
                    <a:pt x="1669" y="3292"/>
                  </a:cubicBezTo>
                  <a:cubicBezTo>
                    <a:pt x="7339" y="8062"/>
                    <a:pt x="14011" y="11498"/>
                    <a:pt x="20582" y="14867"/>
                  </a:cubicBezTo>
                  <a:cubicBezTo>
                    <a:pt x="24118" y="16668"/>
                    <a:pt x="27721" y="18503"/>
                    <a:pt x="31623" y="19203"/>
                  </a:cubicBezTo>
                  <a:cubicBezTo>
                    <a:pt x="32140" y="19328"/>
                    <a:pt x="32663" y="19388"/>
                    <a:pt x="33187" y="19388"/>
                  </a:cubicBezTo>
                  <a:cubicBezTo>
                    <a:pt x="33780" y="19388"/>
                    <a:pt x="34374" y="19312"/>
                    <a:pt x="34959" y="19170"/>
                  </a:cubicBezTo>
                  <a:cubicBezTo>
                    <a:pt x="36027" y="18836"/>
                    <a:pt x="36460" y="17469"/>
                    <a:pt x="36594" y="16368"/>
                  </a:cubicBezTo>
                  <a:cubicBezTo>
                    <a:pt x="25419" y="11198"/>
                    <a:pt x="14845" y="5627"/>
                    <a:pt x="3670" y="490"/>
                  </a:cubicBezTo>
                  <a:cubicBezTo>
                    <a:pt x="3109" y="227"/>
                    <a:pt x="2409" y="0"/>
                    <a:pt x="1794" y="0"/>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6"/>
            <p:cNvSpPr/>
            <p:nvPr/>
          </p:nvSpPr>
          <p:spPr>
            <a:xfrm>
              <a:off x="6322523" y="3231323"/>
              <a:ext cx="249983" cy="572884"/>
            </a:xfrm>
            <a:custGeom>
              <a:avLst/>
              <a:gdLst/>
              <a:ahLst/>
              <a:cxnLst/>
              <a:rect l="l" t="t" r="r" b="b"/>
              <a:pathLst>
                <a:path w="13377" h="30656" extrusionOk="0">
                  <a:moveTo>
                    <a:pt x="13377" y="0"/>
                  </a:moveTo>
                  <a:cubicBezTo>
                    <a:pt x="13376" y="1"/>
                    <a:pt x="6405" y="2336"/>
                    <a:pt x="4137" y="8807"/>
                  </a:cubicBezTo>
                  <a:cubicBezTo>
                    <a:pt x="1635" y="15945"/>
                    <a:pt x="0" y="29788"/>
                    <a:pt x="0" y="29788"/>
                  </a:cubicBezTo>
                  <a:lnTo>
                    <a:pt x="6905" y="30656"/>
                  </a:lnTo>
                  <a:lnTo>
                    <a:pt x="1337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6"/>
            <p:cNvSpPr/>
            <p:nvPr/>
          </p:nvSpPr>
          <p:spPr>
            <a:xfrm>
              <a:off x="7184970" y="3322294"/>
              <a:ext cx="397390" cy="660192"/>
            </a:xfrm>
            <a:custGeom>
              <a:avLst/>
              <a:gdLst/>
              <a:ahLst/>
              <a:cxnLst/>
              <a:rect l="l" t="t" r="r" b="b"/>
              <a:pathLst>
                <a:path w="21265" h="35328" extrusionOk="0">
                  <a:moveTo>
                    <a:pt x="8770" y="0"/>
                  </a:moveTo>
                  <a:cubicBezTo>
                    <a:pt x="1" y="0"/>
                    <a:pt x="1483" y="19817"/>
                    <a:pt x="1483" y="19817"/>
                  </a:cubicBezTo>
                  <a:lnTo>
                    <a:pt x="2484" y="35061"/>
                  </a:lnTo>
                  <a:lnTo>
                    <a:pt x="21264" y="35328"/>
                  </a:lnTo>
                  <a:cubicBezTo>
                    <a:pt x="21264" y="35328"/>
                    <a:pt x="20197" y="18015"/>
                    <a:pt x="18395" y="12011"/>
                  </a:cubicBezTo>
                  <a:cubicBezTo>
                    <a:pt x="16594" y="6040"/>
                    <a:pt x="12825" y="1137"/>
                    <a:pt x="12825" y="1137"/>
                  </a:cubicBezTo>
                  <a:cubicBezTo>
                    <a:pt x="11275" y="348"/>
                    <a:pt x="9933" y="0"/>
                    <a:pt x="877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6"/>
            <p:cNvSpPr/>
            <p:nvPr/>
          </p:nvSpPr>
          <p:spPr>
            <a:xfrm>
              <a:off x="6997628" y="3384038"/>
              <a:ext cx="278033" cy="620761"/>
            </a:xfrm>
            <a:custGeom>
              <a:avLst/>
              <a:gdLst/>
              <a:ahLst/>
              <a:cxnLst/>
              <a:rect l="l" t="t" r="r" b="b"/>
              <a:pathLst>
                <a:path w="14878" h="33218" extrusionOk="0">
                  <a:moveTo>
                    <a:pt x="3202" y="1"/>
                  </a:moveTo>
                  <a:lnTo>
                    <a:pt x="3202" y="1"/>
                  </a:lnTo>
                  <a:cubicBezTo>
                    <a:pt x="0" y="9441"/>
                    <a:pt x="1901" y="22217"/>
                    <a:pt x="6038" y="28922"/>
                  </a:cubicBezTo>
                  <a:cubicBezTo>
                    <a:pt x="6738" y="30156"/>
                    <a:pt x="7672" y="31257"/>
                    <a:pt x="8773" y="32157"/>
                  </a:cubicBezTo>
                  <a:cubicBezTo>
                    <a:pt x="9666" y="32795"/>
                    <a:pt x="10753" y="33218"/>
                    <a:pt x="11827" y="33218"/>
                  </a:cubicBezTo>
                  <a:cubicBezTo>
                    <a:pt x="12158" y="33218"/>
                    <a:pt x="12487" y="33178"/>
                    <a:pt x="12809" y="33091"/>
                  </a:cubicBezTo>
                  <a:cubicBezTo>
                    <a:pt x="14877" y="32558"/>
                    <a:pt x="13076" y="28922"/>
                    <a:pt x="13176" y="26787"/>
                  </a:cubicBezTo>
                  <a:cubicBezTo>
                    <a:pt x="13276" y="24619"/>
                    <a:pt x="11208" y="22484"/>
                    <a:pt x="10574" y="20449"/>
                  </a:cubicBezTo>
                  <a:cubicBezTo>
                    <a:pt x="8940" y="15178"/>
                    <a:pt x="7205" y="8741"/>
                    <a:pt x="9073" y="4071"/>
                  </a:cubicBezTo>
                  <a:lnTo>
                    <a:pt x="3202" y="1"/>
                  </a:ln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6"/>
            <p:cNvSpPr/>
            <p:nvPr/>
          </p:nvSpPr>
          <p:spPr>
            <a:xfrm>
              <a:off x="6478358" y="4568152"/>
              <a:ext cx="408322" cy="56866"/>
            </a:xfrm>
            <a:custGeom>
              <a:avLst/>
              <a:gdLst/>
              <a:ahLst/>
              <a:cxnLst/>
              <a:rect l="l" t="t" r="r" b="b"/>
              <a:pathLst>
                <a:path w="21850" h="3043" extrusionOk="0">
                  <a:moveTo>
                    <a:pt x="69" y="1"/>
                  </a:moveTo>
                  <a:cubicBezTo>
                    <a:pt x="45" y="1"/>
                    <a:pt x="23" y="5"/>
                    <a:pt x="1" y="16"/>
                  </a:cubicBezTo>
                  <a:cubicBezTo>
                    <a:pt x="67" y="16"/>
                    <a:pt x="134" y="49"/>
                    <a:pt x="201" y="49"/>
                  </a:cubicBezTo>
                  <a:lnTo>
                    <a:pt x="835" y="182"/>
                  </a:lnTo>
                  <a:cubicBezTo>
                    <a:pt x="1368" y="316"/>
                    <a:pt x="2169" y="516"/>
                    <a:pt x="3136" y="716"/>
                  </a:cubicBezTo>
                  <a:cubicBezTo>
                    <a:pt x="5104" y="1116"/>
                    <a:pt x="7840" y="1617"/>
                    <a:pt x="10842" y="2050"/>
                  </a:cubicBezTo>
                  <a:cubicBezTo>
                    <a:pt x="13877" y="2451"/>
                    <a:pt x="16646" y="2718"/>
                    <a:pt x="18614" y="2884"/>
                  </a:cubicBezTo>
                  <a:cubicBezTo>
                    <a:pt x="19615" y="2951"/>
                    <a:pt x="20415" y="2984"/>
                    <a:pt x="20982" y="3018"/>
                  </a:cubicBezTo>
                  <a:lnTo>
                    <a:pt x="21649" y="3018"/>
                  </a:lnTo>
                  <a:cubicBezTo>
                    <a:pt x="21683" y="3034"/>
                    <a:pt x="21716" y="3043"/>
                    <a:pt x="21749" y="3043"/>
                  </a:cubicBezTo>
                  <a:cubicBezTo>
                    <a:pt x="21783" y="3043"/>
                    <a:pt x="21816" y="3034"/>
                    <a:pt x="21850" y="3018"/>
                  </a:cubicBezTo>
                  <a:cubicBezTo>
                    <a:pt x="21783" y="3018"/>
                    <a:pt x="21716" y="2984"/>
                    <a:pt x="21649" y="2984"/>
                  </a:cubicBezTo>
                  <a:lnTo>
                    <a:pt x="21016" y="2918"/>
                  </a:lnTo>
                  <a:lnTo>
                    <a:pt x="18647" y="2718"/>
                  </a:lnTo>
                  <a:cubicBezTo>
                    <a:pt x="16646" y="2551"/>
                    <a:pt x="13911" y="2251"/>
                    <a:pt x="10875" y="1817"/>
                  </a:cubicBezTo>
                  <a:cubicBezTo>
                    <a:pt x="7873" y="1417"/>
                    <a:pt x="5138" y="950"/>
                    <a:pt x="3170" y="583"/>
                  </a:cubicBezTo>
                  <a:lnTo>
                    <a:pt x="868" y="149"/>
                  </a:lnTo>
                  <a:lnTo>
                    <a:pt x="234" y="16"/>
                  </a:lnTo>
                  <a:cubicBezTo>
                    <a:pt x="167" y="16"/>
                    <a:pt x="116" y="1"/>
                    <a:pt x="69" y="1"/>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6"/>
            <p:cNvSpPr/>
            <p:nvPr/>
          </p:nvSpPr>
          <p:spPr>
            <a:xfrm>
              <a:off x="6649779" y="4244279"/>
              <a:ext cx="486249" cy="321649"/>
            </a:xfrm>
            <a:custGeom>
              <a:avLst/>
              <a:gdLst/>
              <a:ahLst/>
              <a:cxnLst/>
              <a:rect l="l" t="t" r="r" b="b"/>
              <a:pathLst>
                <a:path w="26020" h="17212" extrusionOk="0">
                  <a:moveTo>
                    <a:pt x="26019" y="1"/>
                  </a:moveTo>
                  <a:lnTo>
                    <a:pt x="26019" y="1"/>
                  </a:lnTo>
                  <a:cubicBezTo>
                    <a:pt x="25986" y="101"/>
                    <a:pt x="25953" y="201"/>
                    <a:pt x="25953" y="334"/>
                  </a:cubicBezTo>
                  <a:cubicBezTo>
                    <a:pt x="25886" y="568"/>
                    <a:pt x="25819" y="902"/>
                    <a:pt x="25719" y="1335"/>
                  </a:cubicBezTo>
                  <a:cubicBezTo>
                    <a:pt x="24985" y="4304"/>
                    <a:pt x="23618" y="7106"/>
                    <a:pt x="21683" y="9541"/>
                  </a:cubicBezTo>
                  <a:cubicBezTo>
                    <a:pt x="18848" y="13077"/>
                    <a:pt x="14878" y="15545"/>
                    <a:pt x="10475" y="16513"/>
                  </a:cubicBezTo>
                  <a:cubicBezTo>
                    <a:pt x="8928" y="16885"/>
                    <a:pt x="7357" y="17061"/>
                    <a:pt x="5783" y="17061"/>
                  </a:cubicBezTo>
                  <a:cubicBezTo>
                    <a:pt x="5523" y="17061"/>
                    <a:pt x="5264" y="17056"/>
                    <a:pt x="5004" y="17046"/>
                  </a:cubicBezTo>
                  <a:cubicBezTo>
                    <a:pt x="3770" y="16980"/>
                    <a:pt x="2536" y="16813"/>
                    <a:pt x="1302" y="16546"/>
                  </a:cubicBezTo>
                  <a:cubicBezTo>
                    <a:pt x="868" y="16479"/>
                    <a:pt x="568" y="16379"/>
                    <a:pt x="334" y="16313"/>
                  </a:cubicBezTo>
                  <a:cubicBezTo>
                    <a:pt x="201" y="16279"/>
                    <a:pt x="101" y="16246"/>
                    <a:pt x="1" y="16246"/>
                  </a:cubicBezTo>
                  <a:cubicBezTo>
                    <a:pt x="101" y="16279"/>
                    <a:pt x="201" y="16346"/>
                    <a:pt x="301" y="16346"/>
                  </a:cubicBezTo>
                  <a:cubicBezTo>
                    <a:pt x="535" y="16413"/>
                    <a:pt x="868" y="16546"/>
                    <a:pt x="1302" y="16646"/>
                  </a:cubicBezTo>
                  <a:cubicBezTo>
                    <a:pt x="2503" y="16946"/>
                    <a:pt x="3737" y="17113"/>
                    <a:pt x="4971" y="17180"/>
                  </a:cubicBezTo>
                  <a:cubicBezTo>
                    <a:pt x="5351" y="17201"/>
                    <a:pt x="5729" y="17212"/>
                    <a:pt x="6107" y="17212"/>
                  </a:cubicBezTo>
                  <a:cubicBezTo>
                    <a:pt x="12200" y="17212"/>
                    <a:pt x="17984" y="14447"/>
                    <a:pt x="21816" y="9641"/>
                  </a:cubicBezTo>
                  <a:cubicBezTo>
                    <a:pt x="22984" y="8207"/>
                    <a:pt x="23951" y="6606"/>
                    <a:pt x="24685" y="4904"/>
                  </a:cubicBezTo>
                  <a:cubicBezTo>
                    <a:pt x="25152" y="3737"/>
                    <a:pt x="25552" y="2569"/>
                    <a:pt x="25786" y="1335"/>
                  </a:cubicBezTo>
                  <a:cubicBezTo>
                    <a:pt x="25919" y="902"/>
                    <a:pt x="25953" y="568"/>
                    <a:pt x="25986" y="334"/>
                  </a:cubicBezTo>
                  <a:cubicBezTo>
                    <a:pt x="26019" y="234"/>
                    <a:pt x="26019" y="101"/>
                    <a:pt x="26019" y="1"/>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6"/>
            <p:cNvSpPr/>
            <p:nvPr/>
          </p:nvSpPr>
          <p:spPr>
            <a:xfrm>
              <a:off x="6715858" y="3177092"/>
              <a:ext cx="339122" cy="173420"/>
            </a:xfrm>
            <a:custGeom>
              <a:avLst/>
              <a:gdLst/>
              <a:ahLst/>
              <a:cxnLst/>
              <a:rect l="l" t="t" r="r" b="b"/>
              <a:pathLst>
                <a:path w="18147" h="9280" extrusionOk="0">
                  <a:moveTo>
                    <a:pt x="18047" y="0"/>
                  </a:moveTo>
                  <a:cubicBezTo>
                    <a:pt x="18014" y="0"/>
                    <a:pt x="18080" y="401"/>
                    <a:pt x="18047" y="1168"/>
                  </a:cubicBezTo>
                  <a:cubicBezTo>
                    <a:pt x="18014" y="2202"/>
                    <a:pt x="17713" y="3236"/>
                    <a:pt x="17246" y="4170"/>
                  </a:cubicBezTo>
                  <a:cubicBezTo>
                    <a:pt x="16546" y="5538"/>
                    <a:pt x="15478" y="6705"/>
                    <a:pt x="14144" y="7539"/>
                  </a:cubicBezTo>
                  <a:cubicBezTo>
                    <a:pt x="12510" y="8506"/>
                    <a:pt x="10642" y="9040"/>
                    <a:pt x="8707" y="9074"/>
                  </a:cubicBezTo>
                  <a:cubicBezTo>
                    <a:pt x="8586" y="9078"/>
                    <a:pt x="8465" y="9080"/>
                    <a:pt x="8344" y="9080"/>
                  </a:cubicBezTo>
                  <a:cubicBezTo>
                    <a:pt x="7498" y="9080"/>
                    <a:pt x="6651" y="8978"/>
                    <a:pt x="5805" y="8773"/>
                  </a:cubicBezTo>
                  <a:cubicBezTo>
                    <a:pt x="4904" y="8607"/>
                    <a:pt x="4037" y="8306"/>
                    <a:pt x="3236" y="7873"/>
                  </a:cubicBezTo>
                  <a:cubicBezTo>
                    <a:pt x="2502" y="7472"/>
                    <a:pt x="1869" y="6939"/>
                    <a:pt x="1368" y="6272"/>
                  </a:cubicBezTo>
                  <a:cubicBezTo>
                    <a:pt x="935" y="5704"/>
                    <a:pt x="634" y="5037"/>
                    <a:pt x="468" y="4337"/>
                  </a:cubicBezTo>
                  <a:cubicBezTo>
                    <a:pt x="234" y="3303"/>
                    <a:pt x="101" y="2269"/>
                    <a:pt x="134" y="1235"/>
                  </a:cubicBezTo>
                  <a:lnTo>
                    <a:pt x="134" y="367"/>
                  </a:lnTo>
                  <a:cubicBezTo>
                    <a:pt x="167" y="267"/>
                    <a:pt x="167" y="167"/>
                    <a:pt x="134" y="67"/>
                  </a:cubicBezTo>
                  <a:cubicBezTo>
                    <a:pt x="134" y="134"/>
                    <a:pt x="101" y="234"/>
                    <a:pt x="101" y="334"/>
                  </a:cubicBezTo>
                  <a:cubicBezTo>
                    <a:pt x="67" y="534"/>
                    <a:pt x="67" y="834"/>
                    <a:pt x="67" y="1201"/>
                  </a:cubicBezTo>
                  <a:cubicBezTo>
                    <a:pt x="1" y="2269"/>
                    <a:pt x="67" y="3336"/>
                    <a:pt x="301" y="4370"/>
                  </a:cubicBezTo>
                  <a:cubicBezTo>
                    <a:pt x="468" y="5071"/>
                    <a:pt x="768" y="5771"/>
                    <a:pt x="1202" y="6372"/>
                  </a:cubicBezTo>
                  <a:cubicBezTo>
                    <a:pt x="1702" y="7072"/>
                    <a:pt x="2369" y="7639"/>
                    <a:pt x="3136" y="8039"/>
                  </a:cubicBezTo>
                  <a:cubicBezTo>
                    <a:pt x="3937" y="8473"/>
                    <a:pt x="4837" y="8807"/>
                    <a:pt x="5738" y="9007"/>
                  </a:cubicBezTo>
                  <a:cubicBezTo>
                    <a:pt x="6612" y="9182"/>
                    <a:pt x="7485" y="9280"/>
                    <a:pt x="8359" y="9280"/>
                  </a:cubicBezTo>
                  <a:cubicBezTo>
                    <a:pt x="8486" y="9280"/>
                    <a:pt x="8613" y="9278"/>
                    <a:pt x="8740" y="9274"/>
                  </a:cubicBezTo>
                  <a:cubicBezTo>
                    <a:pt x="10675" y="9274"/>
                    <a:pt x="12576" y="8707"/>
                    <a:pt x="14244" y="7706"/>
                  </a:cubicBezTo>
                  <a:cubicBezTo>
                    <a:pt x="15578" y="6872"/>
                    <a:pt x="16679" y="5671"/>
                    <a:pt x="17380" y="4237"/>
                  </a:cubicBezTo>
                  <a:cubicBezTo>
                    <a:pt x="17847" y="3269"/>
                    <a:pt x="18114" y="2235"/>
                    <a:pt x="18147" y="1168"/>
                  </a:cubicBezTo>
                  <a:cubicBezTo>
                    <a:pt x="18147" y="868"/>
                    <a:pt x="18147" y="567"/>
                    <a:pt x="18080" y="301"/>
                  </a:cubicBezTo>
                  <a:cubicBezTo>
                    <a:pt x="18080" y="201"/>
                    <a:pt x="18047" y="100"/>
                    <a:pt x="18047" y="0"/>
                  </a:cubicBezTo>
                  <a:close/>
                </a:path>
              </a:pathLst>
            </a:custGeom>
            <a:solidFill>
              <a:srgbClr val="001930">
                <a:alpha val="744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6"/>
            <p:cNvSpPr/>
            <p:nvPr/>
          </p:nvSpPr>
          <p:spPr>
            <a:xfrm>
              <a:off x="6384229" y="3191425"/>
              <a:ext cx="286760" cy="778596"/>
            </a:xfrm>
            <a:custGeom>
              <a:avLst/>
              <a:gdLst/>
              <a:ahLst/>
              <a:cxnLst/>
              <a:rect l="l" t="t" r="r" b="b"/>
              <a:pathLst>
                <a:path w="15345" h="41664" extrusionOk="0">
                  <a:moveTo>
                    <a:pt x="15345" y="1"/>
                  </a:moveTo>
                  <a:cubicBezTo>
                    <a:pt x="15344" y="1"/>
                    <a:pt x="5204" y="401"/>
                    <a:pt x="2803" y="10541"/>
                  </a:cubicBezTo>
                  <a:cubicBezTo>
                    <a:pt x="1" y="22250"/>
                    <a:pt x="1669" y="35192"/>
                    <a:pt x="5171" y="41664"/>
                  </a:cubicBezTo>
                  <a:lnTo>
                    <a:pt x="5338" y="30122"/>
                  </a:lnTo>
                  <a:cubicBezTo>
                    <a:pt x="5471" y="22116"/>
                    <a:pt x="7406" y="14244"/>
                    <a:pt x="10975" y="7106"/>
                  </a:cubicBezTo>
                  <a:lnTo>
                    <a:pt x="153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6"/>
            <p:cNvSpPr/>
            <p:nvPr/>
          </p:nvSpPr>
          <p:spPr>
            <a:xfrm>
              <a:off x="6446571" y="3197667"/>
              <a:ext cx="175177" cy="616519"/>
            </a:xfrm>
            <a:custGeom>
              <a:avLst/>
              <a:gdLst/>
              <a:ahLst/>
              <a:cxnLst/>
              <a:rect l="l" t="t" r="r" b="b"/>
              <a:pathLst>
                <a:path w="9374" h="32991" extrusionOk="0">
                  <a:moveTo>
                    <a:pt x="9374" y="0"/>
                  </a:moveTo>
                  <a:cubicBezTo>
                    <a:pt x="9307" y="100"/>
                    <a:pt x="9240" y="200"/>
                    <a:pt x="9174" y="300"/>
                  </a:cubicBezTo>
                  <a:lnTo>
                    <a:pt x="8607" y="1134"/>
                  </a:lnTo>
                  <a:cubicBezTo>
                    <a:pt x="8373" y="1501"/>
                    <a:pt x="8106" y="1935"/>
                    <a:pt x="7773" y="2502"/>
                  </a:cubicBezTo>
                  <a:cubicBezTo>
                    <a:pt x="7472" y="3036"/>
                    <a:pt x="7105" y="3636"/>
                    <a:pt x="6739" y="4337"/>
                  </a:cubicBezTo>
                  <a:cubicBezTo>
                    <a:pt x="6538" y="4704"/>
                    <a:pt x="6338" y="5070"/>
                    <a:pt x="6138" y="5437"/>
                  </a:cubicBezTo>
                  <a:cubicBezTo>
                    <a:pt x="5938" y="5804"/>
                    <a:pt x="5771" y="6238"/>
                    <a:pt x="5571" y="6638"/>
                  </a:cubicBezTo>
                  <a:cubicBezTo>
                    <a:pt x="5137" y="7472"/>
                    <a:pt x="4770" y="8373"/>
                    <a:pt x="4337" y="9340"/>
                  </a:cubicBezTo>
                  <a:cubicBezTo>
                    <a:pt x="3470" y="11442"/>
                    <a:pt x="2736" y="13577"/>
                    <a:pt x="2102" y="15745"/>
                  </a:cubicBezTo>
                  <a:cubicBezTo>
                    <a:pt x="1501" y="17946"/>
                    <a:pt x="1034" y="20148"/>
                    <a:pt x="668" y="22383"/>
                  </a:cubicBezTo>
                  <a:cubicBezTo>
                    <a:pt x="534" y="23384"/>
                    <a:pt x="367" y="24384"/>
                    <a:pt x="301" y="25285"/>
                  </a:cubicBezTo>
                  <a:cubicBezTo>
                    <a:pt x="267" y="25752"/>
                    <a:pt x="201" y="26219"/>
                    <a:pt x="167" y="26619"/>
                  </a:cubicBezTo>
                  <a:cubicBezTo>
                    <a:pt x="134" y="27053"/>
                    <a:pt x="100" y="27487"/>
                    <a:pt x="100" y="27887"/>
                  </a:cubicBezTo>
                  <a:cubicBezTo>
                    <a:pt x="34" y="28654"/>
                    <a:pt x="34" y="29388"/>
                    <a:pt x="34" y="30022"/>
                  </a:cubicBezTo>
                  <a:cubicBezTo>
                    <a:pt x="0" y="30622"/>
                    <a:pt x="0" y="31189"/>
                    <a:pt x="34" y="31623"/>
                  </a:cubicBezTo>
                  <a:cubicBezTo>
                    <a:pt x="67" y="32056"/>
                    <a:pt x="67" y="32390"/>
                    <a:pt x="67" y="32624"/>
                  </a:cubicBezTo>
                  <a:cubicBezTo>
                    <a:pt x="67" y="32757"/>
                    <a:pt x="67" y="32857"/>
                    <a:pt x="67" y="32990"/>
                  </a:cubicBezTo>
                  <a:cubicBezTo>
                    <a:pt x="100" y="32857"/>
                    <a:pt x="100" y="32757"/>
                    <a:pt x="100" y="32624"/>
                  </a:cubicBezTo>
                  <a:lnTo>
                    <a:pt x="100" y="31623"/>
                  </a:lnTo>
                  <a:cubicBezTo>
                    <a:pt x="100" y="31189"/>
                    <a:pt x="100" y="30622"/>
                    <a:pt x="134" y="30022"/>
                  </a:cubicBezTo>
                  <a:cubicBezTo>
                    <a:pt x="167" y="29388"/>
                    <a:pt x="167" y="28687"/>
                    <a:pt x="234" y="27887"/>
                  </a:cubicBezTo>
                  <a:cubicBezTo>
                    <a:pt x="267" y="27487"/>
                    <a:pt x="301" y="27086"/>
                    <a:pt x="334" y="26653"/>
                  </a:cubicBezTo>
                  <a:cubicBezTo>
                    <a:pt x="367" y="26219"/>
                    <a:pt x="434" y="25785"/>
                    <a:pt x="467" y="25318"/>
                  </a:cubicBezTo>
                  <a:cubicBezTo>
                    <a:pt x="534" y="24418"/>
                    <a:pt x="701" y="23417"/>
                    <a:pt x="868" y="22416"/>
                  </a:cubicBezTo>
                  <a:cubicBezTo>
                    <a:pt x="1568" y="17946"/>
                    <a:pt x="2802" y="13577"/>
                    <a:pt x="4537" y="9407"/>
                  </a:cubicBezTo>
                  <a:cubicBezTo>
                    <a:pt x="4937" y="8473"/>
                    <a:pt x="5304" y="7539"/>
                    <a:pt x="5738" y="6705"/>
                  </a:cubicBezTo>
                  <a:cubicBezTo>
                    <a:pt x="5938" y="6305"/>
                    <a:pt x="6105" y="5904"/>
                    <a:pt x="6305" y="5504"/>
                  </a:cubicBezTo>
                  <a:lnTo>
                    <a:pt x="6872" y="4403"/>
                  </a:lnTo>
                  <a:cubicBezTo>
                    <a:pt x="7206" y="3703"/>
                    <a:pt x="7572" y="3102"/>
                    <a:pt x="7873" y="2569"/>
                  </a:cubicBezTo>
                  <a:cubicBezTo>
                    <a:pt x="8173" y="2002"/>
                    <a:pt x="8473" y="1535"/>
                    <a:pt x="8707" y="1168"/>
                  </a:cubicBezTo>
                  <a:lnTo>
                    <a:pt x="9207" y="300"/>
                  </a:lnTo>
                  <a:cubicBezTo>
                    <a:pt x="9274" y="200"/>
                    <a:pt x="9340" y="100"/>
                    <a:pt x="93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6"/>
            <p:cNvSpPr/>
            <p:nvPr/>
          </p:nvSpPr>
          <p:spPr>
            <a:xfrm>
              <a:off x="6419773" y="3239434"/>
              <a:ext cx="115339" cy="526745"/>
            </a:xfrm>
            <a:custGeom>
              <a:avLst/>
              <a:gdLst/>
              <a:ahLst/>
              <a:cxnLst/>
              <a:rect l="l" t="t" r="r" b="b"/>
              <a:pathLst>
                <a:path w="6172" h="28187" extrusionOk="0">
                  <a:moveTo>
                    <a:pt x="6171" y="0"/>
                  </a:moveTo>
                  <a:lnTo>
                    <a:pt x="6171" y="0"/>
                  </a:lnTo>
                  <a:cubicBezTo>
                    <a:pt x="6104" y="100"/>
                    <a:pt x="6038" y="167"/>
                    <a:pt x="5971" y="267"/>
                  </a:cubicBezTo>
                  <a:lnTo>
                    <a:pt x="5571" y="1001"/>
                  </a:lnTo>
                  <a:cubicBezTo>
                    <a:pt x="5204" y="1635"/>
                    <a:pt x="4703" y="2602"/>
                    <a:pt x="4136" y="3803"/>
                  </a:cubicBezTo>
                  <a:cubicBezTo>
                    <a:pt x="3869" y="4403"/>
                    <a:pt x="3536" y="5070"/>
                    <a:pt x="3269" y="5771"/>
                  </a:cubicBezTo>
                  <a:cubicBezTo>
                    <a:pt x="3136" y="6138"/>
                    <a:pt x="2969" y="6505"/>
                    <a:pt x="2835" y="6905"/>
                  </a:cubicBezTo>
                  <a:cubicBezTo>
                    <a:pt x="2702" y="7305"/>
                    <a:pt x="2569" y="7706"/>
                    <a:pt x="2402" y="8106"/>
                  </a:cubicBezTo>
                  <a:cubicBezTo>
                    <a:pt x="1801" y="9907"/>
                    <a:pt x="1301" y="11742"/>
                    <a:pt x="934" y="13610"/>
                  </a:cubicBezTo>
                  <a:cubicBezTo>
                    <a:pt x="300" y="17012"/>
                    <a:pt x="0" y="20448"/>
                    <a:pt x="67" y="23917"/>
                  </a:cubicBezTo>
                  <a:cubicBezTo>
                    <a:pt x="100" y="25252"/>
                    <a:pt x="133" y="26319"/>
                    <a:pt x="200" y="27053"/>
                  </a:cubicBezTo>
                  <a:cubicBezTo>
                    <a:pt x="234" y="27386"/>
                    <a:pt x="267" y="27653"/>
                    <a:pt x="267" y="27887"/>
                  </a:cubicBezTo>
                  <a:cubicBezTo>
                    <a:pt x="267" y="27987"/>
                    <a:pt x="300" y="28087"/>
                    <a:pt x="300" y="28187"/>
                  </a:cubicBezTo>
                  <a:cubicBezTo>
                    <a:pt x="334" y="28087"/>
                    <a:pt x="334" y="27987"/>
                    <a:pt x="300" y="27887"/>
                  </a:cubicBezTo>
                  <a:cubicBezTo>
                    <a:pt x="300" y="27653"/>
                    <a:pt x="300" y="27386"/>
                    <a:pt x="300" y="27019"/>
                  </a:cubicBezTo>
                  <a:cubicBezTo>
                    <a:pt x="234" y="26286"/>
                    <a:pt x="200" y="25218"/>
                    <a:pt x="200" y="23884"/>
                  </a:cubicBezTo>
                  <a:cubicBezTo>
                    <a:pt x="200" y="20448"/>
                    <a:pt x="500" y="17012"/>
                    <a:pt x="1168" y="13643"/>
                  </a:cubicBezTo>
                  <a:cubicBezTo>
                    <a:pt x="1534" y="11809"/>
                    <a:pt x="2035" y="9974"/>
                    <a:pt x="2635" y="8173"/>
                  </a:cubicBezTo>
                  <a:cubicBezTo>
                    <a:pt x="2769" y="7772"/>
                    <a:pt x="2902" y="7339"/>
                    <a:pt x="3036" y="6972"/>
                  </a:cubicBezTo>
                  <a:cubicBezTo>
                    <a:pt x="3169" y="6571"/>
                    <a:pt x="3302" y="6205"/>
                    <a:pt x="3469" y="5838"/>
                  </a:cubicBezTo>
                  <a:cubicBezTo>
                    <a:pt x="3736" y="5104"/>
                    <a:pt x="4036" y="4470"/>
                    <a:pt x="4303" y="3870"/>
                  </a:cubicBezTo>
                  <a:cubicBezTo>
                    <a:pt x="4837" y="2669"/>
                    <a:pt x="5304" y="1701"/>
                    <a:pt x="5637" y="1034"/>
                  </a:cubicBezTo>
                  <a:cubicBezTo>
                    <a:pt x="5804" y="734"/>
                    <a:pt x="5938" y="467"/>
                    <a:pt x="6038" y="267"/>
                  </a:cubicBezTo>
                  <a:cubicBezTo>
                    <a:pt x="6071" y="200"/>
                    <a:pt x="6138" y="100"/>
                    <a:pt x="61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6"/>
            <p:cNvSpPr/>
            <p:nvPr/>
          </p:nvSpPr>
          <p:spPr>
            <a:xfrm>
              <a:off x="7020053" y="3191425"/>
              <a:ext cx="263718" cy="815373"/>
            </a:xfrm>
            <a:custGeom>
              <a:avLst/>
              <a:gdLst/>
              <a:ahLst/>
              <a:cxnLst/>
              <a:rect l="l" t="t" r="r" b="b"/>
              <a:pathLst>
                <a:path w="14112" h="43632" extrusionOk="0">
                  <a:moveTo>
                    <a:pt x="4471" y="1"/>
                  </a:moveTo>
                  <a:cubicBezTo>
                    <a:pt x="4471" y="1"/>
                    <a:pt x="1" y="10408"/>
                    <a:pt x="1002" y="18581"/>
                  </a:cubicBezTo>
                  <a:cubicBezTo>
                    <a:pt x="1969" y="26753"/>
                    <a:pt x="2936" y="32390"/>
                    <a:pt x="5838" y="37894"/>
                  </a:cubicBezTo>
                  <a:cubicBezTo>
                    <a:pt x="8741" y="43398"/>
                    <a:pt x="12577" y="43632"/>
                    <a:pt x="12577" y="43632"/>
                  </a:cubicBezTo>
                  <a:lnTo>
                    <a:pt x="12310" y="38128"/>
                  </a:lnTo>
                  <a:cubicBezTo>
                    <a:pt x="7273" y="22483"/>
                    <a:pt x="14111" y="3937"/>
                    <a:pt x="14111" y="3937"/>
                  </a:cubicBezTo>
                  <a:cubicBezTo>
                    <a:pt x="12410" y="1769"/>
                    <a:pt x="4471" y="1"/>
                    <a:pt x="447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6"/>
            <p:cNvSpPr/>
            <p:nvPr/>
          </p:nvSpPr>
          <p:spPr>
            <a:xfrm>
              <a:off x="7162806" y="3241302"/>
              <a:ext cx="95400" cy="757404"/>
            </a:xfrm>
            <a:custGeom>
              <a:avLst/>
              <a:gdLst/>
              <a:ahLst/>
              <a:cxnLst/>
              <a:rect l="l" t="t" r="r" b="b"/>
              <a:pathLst>
                <a:path w="5105" h="40530" extrusionOk="0">
                  <a:moveTo>
                    <a:pt x="4871" y="0"/>
                  </a:moveTo>
                  <a:lnTo>
                    <a:pt x="4804" y="100"/>
                  </a:lnTo>
                  <a:lnTo>
                    <a:pt x="4637" y="367"/>
                  </a:lnTo>
                  <a:cubicBezTo>
                    <a:pt x="4371" y="701"/>
                    <a:pt x="4170" y="1068"/>
                    <a:pt x="3970" y="1401"/>
                  </a:cubicBezTo>
                  <a:cubicBezTo>
                    <a:pt x="3203" y="2769"/>
                    <a:pt x="2636" y="4170"/>
                    <a:pt x="2202" y="5638"/>
                  </a:cubicBezTo>
                  <a:cubicBezTo>
                    <a:pt x="1602" y="7839"/>
                    <a:pt x="1135" y="10041"/>
                    <a:pt x="801" y="12276"/>
                  </a:cubicBezTo>
                  <a:cubicBezTo>
                    <a:pt x="368" y="15011"/>
                    <a:pt x="134" y="17780"/>
                    <a:pt x="67" y="20548"/>
                  </a:cubicBezTo>
                  <a:cubicBezTo>
                    <a:pt x="1" y="23317"/>
                    <a:pt x="134" y="26086"/>
                    <a:pt x="434" y="28854"/>
                  </a:cubicBezTo>
                  <a:cubicBezTo>
                    <a:pt x="568" y="30122"/>
                    <a:pt x="735" y="31323"/>
                    <a:pt x="935" y="32457"/>
                  </a:cubicBezTo>
                  <a:cubicBezTo>
                    <a:pt x="1068" y="33491"/>
                    <a:pt x="1302" y="34525"/>
                    <a:pt x="1602" y="35526"/>
                  </a:cubicBezTo>
                  <a:cubicBezTo>
                    <a:pt x="1969" y="37027"/>
                    <a:pt x="2703" y="38428"/>
                    <a:pt x="3770" y="39562"/>
                  </a:cubicBezTo>
                  <a:cubicBezTo>
                    <a:pt x="4037" y="39829"/>
                    <a:pt x="4371" y="40096"/>
                    <a:pt x="4737" y="40329"/>
                  </a:cubicBezTo>
                  <a:lnTo>
                    <a:pt x="5004" y="40496"/>
                  </a:lnTo>
                  <a:cubicBezTo>
                    <a:pt x="5038" y="40496"/>
                    <a:pt x="5071" y="40529"/>
                    <a:pt x="5104" y="40529"/>
                  </a:cubicBezTo>
                  <a:cubicBezTo>
                    <a:pt x="4637" y="40229"/>
                    <a:pt x="4237" y="39895"/>
                    <a:pt x="3837" y="39528"/>
                  </a:cubicBezTo>
                  <a:cubicBezTo>
                    <a:pt x="2803" y="38361"/>
                    <a:pt x="2102" y="36993"/>
                    <a:pt x="1735" y="35526"/>
                  </a:cubicBezTo>
                  <a:cubicBezTo>
                    <a:pt x="1468" y="34492"/>
                    <a:pt x="1235" y="33457"/>
                    <a:pt x="1102" y="32423"/>
                  </a:cubicBezTo>
                  <a:cubicBezTo>
                    <a:pt x="901" y="31323"/>
                    <a:pt x="768" y="30088"/>
                    <a:pt x="635" y="28854"/>
                  </a:cubicBezTo>
                  <a:cubicBezTo>
                    <a:pt x="334" y="26086"/>
                    <a:pt x="234" y="23317"/>
                    <a:pt x="301" y="20582"/>
                  </a:cubicBezTo>
                  <a:cubicBezTo>
                    <a:pt x="334" y="17813"/>
                    <a:pt x="601" y="15044"/>
                    <a:pt x="1001" y="12309"/>
                  </a:cubicBezTo>
                  <a:cubicBezTo>
                    <a:pt x="1302" y="10074"/>
                    <a:pt x="1769" y="7872"/>
                    <a:pt x="2369" y="5671"/>
                  </a:cubicBezTo>
                  <a:cubicBezTo>
                    <a:pt x="2769" y="4237"/>
                    <a:pt x="3336" y="2802"/>
                    <a:pt x="4037" y="1468"/>
                  </a:cubicBezTo>
                  <a:cubicBezTo>
                    <a:pt x="4304" y="968"/>
                    <a:pt x="4504" y="634"/>
                    <a:pt x="4671" y="400"/>
                  </a:cubicBezTo>
                  <a:lnTo>
                    <a:pt x="4838" y="134"/>
                  </a:lnTo>
                  <a:cubicBezTo>
                    <a:pt x="4871" y="67"/>
                    <a:pt x="4871" y="0"/>
                    <a:pt x="487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6"/>
            <p:cNvSpPr/>
            <p:nvPr/>
          </p:nvSpPr>
          <p:spPr>
            <a:xfrm>
              <a:off x="7066809" y="3202021"/>
              <a:ext cx="187024" cy="793565"/>
            </a:xfrm>
            <a:custGeom>
              <a:avLst/>
              <a:gdLst/>
              <a:ahLst/>
              <a:cxnLst/>
              <a:rect l="l" t="t" r="r" b="b"/>
              <a:pathLst>
                <a:path w="10008" h="42465" extrusionOk="0">
                  <a:moveTo>
                    <a:pt x="3937" y="1"/>
                  </a:moveTo>
                  <a:lnTo>
                    <a:pt x="3937" y="1"/>
                  </a:lnTo>
                  <a:cubicBezTo>
                    <a:pt x="3904" y="34"/>
                    <a:pt x="3870" y="67"/>
                    <a:pt x="3870" y="101"/>
                  </a:cubicBezTo>
                  <a:cubicBezTo>
                    <a:pt x="3837" y="201"/>
                    <a:pt x="3770" y="301"/>
                    <a:pt x="3703" y="434"/>
                  </a:cubicBezTo>
                  <a:cubicBezTo>
                    <a:pt x="3603" y="735"/>
                    <a:pt x="3437" y="1135"/>
                    <a:pt x="3170" y="1635"/>
                  </a:cubicBezTo>
                  <a:cubicBezTo>
                    <a:pt x="2936" y="2169"/>
                    <a:pt x="2703" y="2869"/>
                    <a:pt x="2402" y="3637"/>
                  </a:cubicBezTo>
                  <a:cubicBezTo>
                    <a:pt x="2136" y="4404"/>
                    <a:pt x="1869" y="5304"/>
                    <a:pt x="1569" y="6305"/>
                  </a:cubicBezTo>
                  <a:cubicBezTo>
                    <a:pt x="935" y="8640"/>
                    <a:pt x="501" y="11042"/>
                    <a:pt x="268" y="13477"/>
                  </a:cubicBezTo>
                  <a:cubicBezTo>
                    <a:pt x="1" y="16446"/>
                    <a:pt x="34" y="19448"/>
                    <a:pt x="368" y="22417"/>
                  </a:cubicBezTo>
                  <a:cubicBezTo>
                    <a:pt x="701" y="25352"/>
                    <a:pt x="1368" y="28288"/>
                    <a:pt x="2336" y="31123"/>
                  </a:cubicBezTo>
                  <a:cubicBezTo>
                    <a:pt x="3136" y="33425"/>
                    <a:pt x="4137" y="35660"/>
                    <a:pt x="5338" y="37794"/>
                  </a:cubicBezTo>
                  <a:cubicBezTo>
                    <a:pt x="6105" y="39229"/>
                    <a:pt x="7139" y="40530"/>
                    <a:pt x="8440" y="41597"/>
                  </a:cubicBezTo>
                  <a:cubicBezTo>
                    <a:pt x="8774" y="41831"/>
                    <a:pt x="9174" y="42064"/>
                    <a:pt x="9574" y="42264"/>
                  </a:cubicBezTo>
                  <a:lnTo>
                    <a:pt x="9789" y="42350"/>
                  </a:lnTo>
                  <a:lnTo>
                    <a:pt x="9789" y="42350"/>
                  </a:lnTo>
                  <a:lnTo>
                    <a:pt x="9574" y="42231"/>
                  </a:lnTo>
                  <a:cubicBezTo>
                    <a:pt x="9174" y="42031"/>
                    <a:pt x="8807" y="41797"/>
                    <a:pt x="8440" y="41530"/>
                  </a:cubicBezTo>
                  <a:cubicBezTo>
                    <a:pt x="7206" y="40463"/>
                    <a:pt x="6172" y="39162"/>
                    <a:pt x="5438" y="37694"/>
                  </a:cubicBezTo>
                  <a:cubicBezTo>
                    <a:pt x="4270" y="35593"/>
                    <a:pt x="3270" y="33358"/>
                    <a:pt x="2503" y="31056"/>
                  </a:cubicBezTo>
                  <a:cubicBezTo>
                    <a:pt x="1569" y="28254"/>
                    <a:pt x="935" y="25352"/>
                    <a:pt x="601" y="22383"/>
                  </a:cubicBezTo>
                  <a:cubicBezTo>
                    <a:pt x="234" y="19448"/>
                    <a:pt x="201" y="16479"/>
                    <a:pt x="468" y="13510"/>
                  </a:cubicBezTo>
                  <a:cubicBezTo>
                    <a:pt x="668" y="11075"/>
                    <a:pt x="1102" y="8707"/>
                    <a:pt x="1702" y="6339"/>
                  </a:cubicBezTo>
                  <a:cubicBezTo>
                    <a:pt x="2002" y="5338"/>
                    <a:pt x="2236" y="4471"/>
                    <a:pt x="2536" y="3670"/>
                  </a:cubicBezTo>
                  <a:cubicBezTo>
                    <a:pt x="2803" y="2903"/>
                    <a:pt x="3036" y="2236"/>
                    <a:pt x="3270" y="1702"/>
                  </a:cubicBezTo>
                  <a:cubicBezTo>
                    <a:pt x="3470" y="1168"/>
                    <a:pt x="3637" y="735"/>
                    <a:pt x="3770" y="434"/>
                  </a:cubicBezTo>
                  <a:lnTo>
                    <a:pt x="3870" y="134"/>
                  </a:lnTo>
                  <a:cubicBezTo>
                    <a:pt x="3904" y="101"/>
                    <a:pt x="3904" y="34"/>
                    <a:pt x="3937" y="1"/>
                  </a:cubicBezTo>
                  <a:close/>
                  <a:moveTo>
                    <a:pt x="9789" y="42350"/>
                  </a:moveTo>
                  <a:lnTo>
                    <a:pt x="9874" y="42398"/>
                  </a:lnTo>
                  <a:lnTo>
                    <a:pt x="10008" y="42464"/>
                  </a:lnTo>
                  <a:cubicBezTo>
                    <a:pt x="9975" y="42431"/>
                    <a:pt x="9941" y="42431"/>
                    <a:pt x="9908" y="42398"/>
                  </a:cubicBezTo>
                  <a:lnTo>
                    <a:pt x="9789" y="4235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6"/>
            <p:cNvSpPr/>
            <p:nvPr/>
          </p:nvSpPr>
          <p:spPr>
            <a:xfrm>
              <a:off x="6144861" y="3725028"/>
              <a:ext cx="493724" cy="414545"/>
            </a:xfrm>
            <a:custGeom>
              <a:avLst/>
              <a:gdLst/>
              <a:ahLst/>
              <a:cxnLst/>
              <a:rect l="l" t="t" r="r" b="b"/>
              <a:pathLst>
                <a:path w="26420" h="22183" extrusionOk="0">
                  <a:moveTo>
                    <a:pt x="434" y="0"/>
                  </a:moveTo>
                  <a:lnTo>
                    <a:pt x="1" y="901"/>
                  </a:lnTo>
                  <a:lnTo>
                    <a:pt x="12376" y="21482"/>
                  </a:lnTo>
                  <a:lnTo>
                    <a:pt x="26419" y="22183"/>
                  </a:lnTo>
                  <a:lnTo>
                    <a:pt x="19881" y="8873"/>
                  </a:lnTo>
                  <a:lnTo>
                    <a:pt x="150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6"/>
            <p:cNvSpPr/>
            <p:nvPr/>
          </p:nvSpPr>
          <p:spPr>
            <a:xfrm>
              <a:off x="6678464" y="3940084"/>
              <a:ext cx="881452" cy="508674"/>
            </a:xfrm>
            <a:custGeom>
              <a:avLst/>
              <a:gdLst/>
              <a:ahLst/>
              <a:cxnLst/>
              <a:rect l="l" t="t" r="r" b="b"/>
              <a:pathLst>
                <a:path w="47168" h="27220" extrusionOk="0">
                  <a:moveTo>
                    <a:pt x="3336" y="1"/>
                  </a:moveTo>
                  <a:lnTo>
                    <a:pt x="0" y="11375"/>
                  </a:lnTo>
                  <a:lnTo>
                    <a:pt x="34158" y="26520"/>
                  </a:lnTo>
                  <a:cubicBezTo>
                    <a:pt x="35312" y="26989"/>
                    <a:pt x="36523" y="27219"/>
                    <a:pt x="37726" y="27219"/>
                  </a:cubicBezTo>
                  <a:cubicBezTo>
                    <a:pt x="39860" y="27219"/>
                    <a:pt x="41970" y="26493"/>
                    <a:pt x="43698" y="25085"/>
                  </a:cubicBezTo>
                  <a:cubicBezTo>
                    <a:pt x="45866" y="23317"/>
                    <a:pt x="47134" y="20615"/>
                    <a:pt x="47167" y="17780"/>
                  </a:cubicBezTo>
                  <a:lnTo>
                    <a:pt x="47167" y="2269"/>
                  </a:lnTo>
                  <a:lnTo>
                    <a:pt x="30789" y="1969"/>
                  </a:lnTo>
                  <a:lnTo>
                    <a:pt x="30822" y="9040"/>
                  </a:lnTo>
                  <a:lnTo>
                    <a:pt x="3336" y="1"/>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6"/>
            <p:cNvSpPr/>
            <p:nvPr/>
          </p:nvSpPr>
          <p:spPr>
            <a:xfrm>
              <a:off x="6144861" y="3741866"/>
              <a:ext cx="484997" cy="413928"/>
            </a:xfrm>
            <a:custGeom>
              <a:avLst/>
              <a:gdLst/>
              <a:ahLst/>
              <a:cxnLst/>
              <a:rect l="l" t="t" r="r" b="b"/>
              <a:pathLst>
                <a:path w="25953" h="22150" extrusionOk="0">
                  <a:moveTo>
                    <a:pt x="1" y="0"/>
                  </a:moveTo>
                  <a:lnTo>
                    <a:pt x="11909" y="21482"/>
                  </a:lnTo>
                  <a:lnTo>
                    <a:pt x="25952" y="22149"/>
                  </a:lnTo>
                  <a:lnTo>
                    <a:pt x="19414" y="8873"/>
                  </a:lnTo>
                  <a:lnTo>
                    <a:pt x="1461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6"/>
            <p:cNvSpPr/>
            <p:nvPr/>
          </p:nvSpPr>
          <p:spPr>
            <a:xfrm>
              <a:off x="6328746" y="3852813"/>
              <a:ext cx="437624" cy="305466"/>
            </a:xfrm>
            <a:custGeom>
              <a:avLst/>
              <a:gdLst/>
              <a:ahLst/>
              <a:cxnLst/>
              <a:rect l="l" t="t" r="r" b="b"/>
              <a:pathLst>
                <a:path w="23418" h="16346" extrusionOk="0">
                  <a:moveTo>
                    <a:pt x="12810" y="1"/>
                  </a:moveTo>
                  <a:lnTo>
                    <a:pt x="11442" y="1568"/>
                  </a:lnTo>
                  <a:cubicBezTo>
                    <a:pt x="11442" y="1568"/>
                    <a:pt x="1535" y="1969"/>
                    <a:pt x="1168" y="3236"/>
                  </a:cubicBezTo>
                  <a:lnTo>
                    <a:pt x="1168" y="3603"/>
                  </a:lnTo>
                  <a:lnTo>
                    <a:pt x="1168" y="3837"/>
                  </a:lnTo>
                  <a:lnTo>
                    <a:pt x="9641" y="4404"/>
                  </a:lnTo>
                  <a:lnTo>
                    <a:pt x="2002" y="4404"/>
                  </a:lnTo>
                  <a:cubicBezTo>
                    <a:pt x="1569" y="4437"/>
                    <a:pt x="1" y="4304"/>
                    <a:pt x="34" y="5138"/>
                  </a:cubicBezTo>
                  <a:cubicBezTo>
                    <a:pt x="68" y="5838"/>
                    <a:pt x="868" y="6372"/>
                    <a:pt x="2102" y="6572"/>
                  </a:cubicBezTo>
                  <a:cubicBezTo>
                    <a:pt x="2636" y="6639"/>
                    <a:pt x="8874" y="7172"/>
                    <a:pt x="8874" y="7172"/>
                  </a:cubicBezTo>
                  <a:lnTo>
                    <a:pt x="2002" y="7106"/>
                  </a:lnTo>
                  <a:cubicBezTo>
                    <a:pt x="1235" y="7106"/>
                    <a:pt x="1335" y="8373"/>
                    <a:pt x="1769" y="8507"/>
                  </a:cubicBezTo>
                  <a:cubicBezTo>
                    <a:pt x="2136" y="8607"/>
                    <a:pt x="10942" y="11175"/>
                    <a:pt x="10942" y="11175"/>
                  </a:cubicBezTo>
                  <a:cubicBezTo>
                    <a:pt x="10942" y="11175"/>
                    <a:pt x="9568" y="12112"/>
                    <a:pt x="8390" y="12112"/>
                  </a:cubicBezTo>
                  <a:cubicBezTo>
                    <a:pt x="8351" y="12112"/>
                    <a:pt x="8312" y="12111"/>
                    <a:pt x="8273" y="12109"/>
                  </a:cubicBezTo>
                  <a:cubicBezTo>
                    <a:pt x="7299" y="12028"/>
                    <a:pt x="5753" y="10980"/>
                    <a:pt x="4974" y="10980"/>
                  </a:cubicBezTo>
                  <a:cubicBezTo>
                    <a:pt x="4792" y="10980"/>
                    <a:pt x="4653" y="11037"/>
                    <a:pt x="4571" y="11175"/>
                  </a:cubicBezTo>
                  <a:cubicBezTo>
                    <a:pt x="4137" y="11909"/>
                    <a:pt x="4204" y="12343"/>
                    <a:pt x="4471" y="12510"/>
                  </a:cubicBezTo>
                  <a:cubicBezTo>
                    <a:pt x="4738" y="12710"/>
                    <a:pt x="7573" y="14177"/>
                    <a:pt x="8540" y="14411"/>
                  </a:cubicBezTo>
                  <a:cubicBezTo>
                    <a:pt x="9474" y="14678"/>
                    <a:pt x="17213" y="15912"/>
                    <a:pt x="17213" y="15912"/>
                  </a:cubicBezTo>
                  <a:lnTo>
                    <a:pt x="20015" y="16346"/>
                  </a:lnTo>
                  <a:lnTo>
                    <a:pt x="23418" y="5871"/>
                  </a:lnTo>
                  <a:lnTo>
                    <a:pt x="21083" y="3003"/>
                  </a:lnTo>
                  <a:cubicBezTo>
                    <a:pt x="19582" y="1101"/>
                    <a:pt x="17280" y="1"/>
                    <a:pt x="14845"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6"/>
            <p:cNvSpPr/>
            <p:nvPr/>
          </p:nvSpPr>
          <p:spPr>
            <a:xfrm>
              <a:off x="6154205" y="3806693"/>
              <a:ext cx="198872" cy="308400"/>
            </a:xfrm>
            <a:custGeom>
              <a:avLst/>
              <a:gdLst/>
              <a:ahLst/>
              <a:cxnLst/>
              <a:rect l="l" t="t" r="r" b="b"/>
              <a:pathLst>
                <a:path w="10642" h="16503" extrusionOk="0">
                  <a:moveTo>
                    <a:pt x="1535" y="0"/>
                  </a:moveTo>
                  <a:cubicBezTo>
                    <a:pt x="1535" y="0"/>
                    <a:pt x="1" y="534"/>
                    <a:pt x="768" y="2502"/>
                  </a:cubicBezTo>
                  <a:cubicBezTo>
                    <a:pt x="1502" y="4303"/>
                    <a:pt x="2569" y="5971"/>
                    <a:pt x="3870" y="7405"/>
                  </a:cubicBezTo>
                  <a:cubicBezTo>
                    <a:pt x="3737" y="8073"/>
                    <a:pt x="3970" y="8740"/>
                    <a:pt x="4504" y="9173"/>
                  </a:cubicBezTo>
                  <a:cubicBezTo>
                    <a:pt x="4504" y="9173"/>
                    <a:pt x="3403" y="9440"/>
                    <a:pt x="4070" y="11242"/>
                  </a:cubicBezTo>
                  <a:cubicBezTo>
                    <a:pt x="3637" y="12342"/>
                    <a:pt x="4237" y="13610"/>
                    <a:pt x="5371" y="13977"/>
                  </a:cubicBezTo>
                  <a:cubicBezTo>
                    <a:pt x="5371" y="13977"/>
                    <a:pt x="4838" y="15511"/>
                    <a:pt x="6806" y="16278"/>
                  </a:cubicBezTo>
                  <a:cubicBezTo>
                    <a:pt x="7231" y="16440"/>
                    <a:pt x="7655" y="16503"/>
                    <a:pt x="8058" y="16503"/>
                  </a:cubicBezTo>
                  <a:cubicBezTo>
                    <a:pt x="9485" y="16503"/>
                    <a:pt x="10642" y="15711"/>
                    <a:pt x="10642" y="15711"/>
                  </a:cubicBezTo>
                  <a:lnTo>
                    <a:pt x="1535" y="0"/>
                  </a:ln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6"/>
            <p:cNvSpPr/>
            <p:nvPr/>
          </p:nvSpPr>
          <p:spPr>
            <a:xfrm>
              <a:off x="6238990" y="3941953"/>
              <a:ext cx="107864" cy="60062"/>
            </a:xfrm>
            <a:custGeom>
              <a:avLst/>
              <a:gdLst/>
              <a:ahLst/>
              <a:cxnLst/>
              <a:rect l="l" t="t" r="r" b="b"/>
              <a:pathLst>
                <a:path w="5772" h="3214" extrusionOk="0">
                  <a:moveTo>
                    <a:pt x="101" y="1"/>
                  </a:moveTo>
                  <a:lnTo>
                    <a:pt x="0" y="1969"/>
                  </a:lnTo>
                  <a:cubicBezTo>
                    <a:pt x="1401" y="2536"/>
                    <a:pt x="2836" y="2936"/>
                    <a:pt x="4337" y="3170"/>
                  </a:cubicBezTo>
                  <a:cubicBezTo>
                    <a:pt x="4444" y="3199"/>
                    <a:pt x="4556" y="3214"/>
                    <a:pt x="4671" y="3214"/>
                  </a:cubicBezTo>
                  <a:cubicBezTo>
                    <a:pt x="4948" y="3214"/>
                    <a:pt x="5235" y="3125"/>
                    <a:pt x="5471" y="2936"/>
                  </a:cubicBezTo>
                  <a:cubicBezTo>
                    <a:pt x="5771" y="2569"/>
                    <a:pt x="5738" y="2069"/>
                    <a:pt x="5438" y="1702"/>
                  </a:cubicBezTo>
                  <a:cubicBezTo>
                    <a:pt x="5137" y="1335"/>
                    <a:pt x="4737" y="1335"/>
                    <a:pt x="4304" y="1168"/>
                  </a:cubicBezTo>
                  <a:cubicBezTo>
                    <a:pt x="3036" y="701"/>
                    <a:pt x="1502" y="401"/>
                    <a:pt x="10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6"/>
            <p:cNvSpPr/>
            <p:nvPr/>
          </p:nvSpPr>
          <p:spPr>
            <a:xfrm>
              <a:off x="6249586" y="3985588"/>
              <a:ext cx="107229" cy="59968"/>
            </a:xfrm>
            <a:custGeom>
              <a:avLst/>
              <a:gdLst/>
              <a:ahLst/>
              <a:cxnLst/>
              <a:rect l="l" t="t" r="r" b="b"/>
              <a:pathLst>
                <a:path w="5738" h="3209" extrusionOk="0">
                  <a:moveTo>
                    <a:pt x="101" y="1"/>
                  </a:moveTo>
                  <a:lnTo>
                    <a:pt x="1" y="1969"/>
                  </a:lnTo>
                  <a:cubicBezTo>
                    <a:pt x="1368" y="2502"/>
                    <a:pt x="2836" y="2936"/>
                    <a:pt x="4304" y="3170"/>
                  </a:cubicBezTo>
                  <a:cubicBezTo>
                    <a:pt x="4408" y="3196"/>
                    <a:pt x="4513" y="3208"/>
                    <a:pt x="4616" y="3208"/>
                  </a:cubicBezTo>
                  <a:cubicBezTo>
                    <a:pt x="4909" y="3208"/>
                    <a:pt x="5191" y="3109"/>
                    <a:pt x="5438" y="2936"/>
                  </a:cubicBezTo>
                  <a:cubicBezTo>
                    <a:pt x="5738" y="2569"/>
                    <a:pt x="5738" y="2035"/>
                    <a:pt x="5404" y="1702"/>
                  </a:cubicBezTo>
                  <a:cubicBezTo>
                    <a:pt x="5138" y="1335"/>
                    <a:pt x="4704" y="1335"/>
                    <a:pt x="4304" y="1168"/>
                  </a:cubicBezTo>
                  <a:cubicBezTo>
                    <a:pt x="3003" y="668"/>
                    <a:pt x="1468" y="368"/>
                    <a:pt x="101"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6"/>
            <p:cNvSpPr/>
            <p:nvPr/>
          </p:nvSpPr>
          <p:spPr>
            <a:xfrm>
              <a:off x="6264554" y="4030476"/>
              <a:ext cx="107229" cy="59445"/>
            </a:xfrm>
            <a:custGeom>
              <a:avLst/>
              <a:gdLst/>
              <a:ahLst/>
              <a:cxnLst/>
              <a:rect l="l" t="t" r="r" b="b"/>
              <a:pathLst>
                <a:path w="5738" h="3181" extrusionOk="0">
                  <a:moveTo>
                    <a:pt x="67" y="0"/>
                  </a:moveTo>
                  <a:lnTo>
                    <a:pt x="0" y="1935"/>
                  </a:lnTo>
                  <a:cubicBezTo>
                    <a:pt x="1368" y="2502"/>
                    <a:pt x="2835" y="2902"/>
                    <a:pt x="4303" y="3136"/>
                  </a:cubicBezTo>
                  <a:cubicBezTo>
                    <a:pt x="4423" y="3166"/>
                    <a:pt x="4543" y="3181"/>
                    <a:pt x="4662" y="3181"/>
                  </a:cubicBezTo>
                  <a:cubicBezTo>
                    <a:pt x="4938" y="3181"/>
                    <a:pt x="5204" y="3099"/>
                    <a:pt x="5437" y="2936"/>
                  </a:cubicBezTo>
                  <a:cubicBezTo>
                    <a:pt x="5738" y="2569"/>
                    <a:pt x="5704" y="2035"/>
                    <a:pt x="5404" y="1668"/>
                  </a:cubicBezTo>
                  <a:cubicBezTo>
                    <a:pt x="5104" y="1335"/>
                    <a:pt x="4703" y="1301"/>
                    <a:pt x="4270" y="1135"/>
                  </a:cubicBezTo>
                  <a:cubicBezTo>
                    <a:pt x="3002" y="668"/>
                    <a:pt x="1468" y="367"/>
                    <a:pt x="67" y="0"/>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6"/>
            <p:cNvSpPr/>
            <p:nvPr/>
          </p:nvSpPr>
          <p:spPr>
            <a:xfrm>
              <a:off x="6240859" y="3979814"/>
              <a:ext cx="84168" cy="23247"/>
            </a:xfrm>
            <a:custGeom>
              <a:avLst/>
              <a:gdLst/>
              <a:ahLst/>
              <a:cxnLst/>
              <a:rect l="l" t="t" r="r" b="b"/>
              <a:pathLst>
                <a:path w="4504" h="1244" extrusionOk="0">
                  <a:moveTo>
                    <a:pt x="23" y="1"/>
                  </a:moveTo>
                  <a:cubicBezTo>
                    <a:pt x="8" y="1"/>
                    <a:pt x="1" y="4"/>
                    <a:pt x="1" y="9"/>
                  </a:cubicBezTo>
                  <a:cubicBezTo>
                    <a:pt x="701" y="376"/>
                    <a:pt x="1435" y="643"/>
                    <a:pt x="2169" y="843"/>
                  </a:cubicBezTo>
                  <a:cubicBezTo>
                    <a:pt x="2936" y="1077"/>
                    <a:pt x="3703" y="1210"/>
                    <a:pt x="4470" y="1244"/>
                  </a:cubicBezTo>
                  <a:cubicBezTo>
                    <a:pt x="4504" y="1177"/>
                    <a:pt x="3470" y="977"/>
                    <a:pt x="2235" y="610"/>
                  </a:cubicBezTo>
                  <a:cubicBezTo>
                    <a:pt x="1109" y="305"/>
                    <a:pt x="177" y="1"/>
                    <a:pt x="23"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6"/>
            <p:cNvSpPr/>
            <p:nvPr/>
          </p:nvSpPr>
          <p:spPr>
            <a:xfrm>
              <a:off x="6235869" y="4018011"/>
              <a:ext cx="95400" cy="28069"/>
            </a:xfrm>
            <a:custGeom>
              <a:avLst/>
              <a:gdLst/>
              <a:ahLst/>
              <a:cxnLst/>
              <a:rect l="l" t="t" r="r" b="b"/>
              <a:pathLst>
                <a:path w="5105" h="1502" extrusionOk="0">
                  <a:moveTo>
                    <a:pt x="1" y="0"/>
                  </a:moveTo>
                  <a:cubicBezTo>
                    <a:pt x="1602" y="734"/>
                    <a:pt x="3336" y="1234"/>
                    <a:pt x="5071" y="1501"/>
                  </a:cubicBezTo>
                  <a:cubicBezTo>
                    <a:pt x="5104" y="1435"/>
                    <a:pt x="3937" y="1134"/>
                    <a:pt x="2536" y="734"/>
                  </a:cubicBezTo>
                  <a:cubicBezTo>
                    <a:pt x="1702" y="434"/>
                    <a:pt x="868" y="200"/>
                    <a:pt x="1"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6"/>
            <p:cNvSpPr/>
            <p:nvPr/>
          </p:nvSpPr>
          <p:spPr>
            <a:xfrm>
              <a:off x="6252707" y="4067253"/>
              <a:ext cx="88541" cy="21827"/>
            </a:xfrm>
            <a:custGeom>
              <a:avLst/>
              <a:gdLst/>
              <a:ahLst/>
              <a:cxnLst/>
              <a:rect l="l" t="t" r="r" b="b"/>
              <a:pathLst>
                <a:path w="4738" h="1168" extrusionOk="0">
                  <a:moveTo>
                    <a:pt x="0" y="0"/>
                  </a:moveTo>
                  <a:cubicBezTo>
                    <a:pt x="768" y="301"/>
                    <a:pt x="1568" y="534"/>
                    <a:pt x="2369" y="701"/>
                  </a:cubicBezTo>
                  <a:cubicBezTo>
                    <a:pt x="3136" y="934"/>
                    <a:pt x="3936" y="1101"/>
                    <a:pt x="4737" y="1168"/>
                  </a:cubicBezTo>
                  <a:cubicBezTo>
                    <a:pt x="3970" y="868"/>
                    <a:pt x="3203" y="634"/>
                    <a:pt x="2402" y="501"/>
                  </a:cubicBezTo>
                  <a:cubicBezTo>
                    <a:pt x="1635" y="267"/>
                    <a:pt x="834" y="101"/>
                    <a:pt x="0"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6"/>
            <p:cNvSpPr/>
            <p:nvPr/>
          </p:nvSpPr>
          <p:spPr>
            <a:xfrm>
              <a:off x="6219050" y="3936832"/>
              <a:ext cx="105360" cy="27583"/>
            </a:xfrm>
            <a:custGeom>
              <a:avLst/>
              <a:gdLst/>
              <a:ahLst/>
              <a:cxnLst/>
              <a:rect l="l" t="t" r="r" b="b"/>
              <a:pathLst>
                <a:path w="5638" h="1476" extrusionOk="0">
                  <a:moveTo>
                    <a:pt x="18" y="1"/>
                  </a:moveTo>
                  <a:cubicBezTo>
                    <a:pt x="6" y="1"/>
                    <a:pt x="0" y="3"/>
                    <a:pt x="0" y="8"/>
                  </a:cubicBezTo>
                  <a:cubicBezTo>
                    <a:pt x="267" y="141"/>
                    <a:pt x="534" y="275"/>
                    <a:pt x="801" y="341"/>
                  </a:cubicBezTo>
                  <a:cubicBezTo>
                    <a:pt x="1468" y="608"/>
                    <a:pt x="2102" y="808"/>
                    <a:pt x="2769" y="975"/>
                  </a:cubicBezTo>
                  <a:cubicBezTo>
                    <a:pt x="3436" y="1142"/>
                    <a:pt x="4136" y="1275"/>
                    <a:pt x="4803" y="1375"/>
                  </a:cubicBezTo>
                  <a:cubicBezTo>
                    <a:pt x="5070" y="1442"/>
                    <a:pt x="5337" y="1476"/>
                    <a:pt x="5637" y="1476"/>
                  </a:cubicBezTo>
                  <a:cubicBezTo>
                    <a:pt x="5637" y="1409"/>
                    <a:pt x="4370" y="1175"/>
                    <a:pt x="2802" y="775"/>
                  </a:cubicBezTo>
                  <a:cubicBezTo>
                    <a:pt x="1374" y="402"/>
                    <a:pt x="177" y="1"/>
                    <a:pt x="18"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6"/>
            <p:cNvSpPr/>
            <p:nvPr/>
          </p:nvSpPr>
          <p:spPr>
            <a:xfrm>
              <a:off x="6479610" y="3881461"/>
              <a:ext cx="130289" cy="4784"/>
            </a:xfrm>
            <a:custGeom>
              <a:avLst/>
              <a:gdLst/>
              <a:ahLst/>
              <a:cxnLst/>
              <a:rect l="l" t="t" r="r" b="b"/>
              <a:pathLst>
                <a:path w="6972" h="256" extrusionOk="0">
                  <a:moveTo>
                    <a:pt x="4719" y="1"/>
                  </a:moveTo>
                  <a:cubicBezTo>
                    <a:pt x="4311" y="1"/>
                    <a:pt x="3905" y="12"/>
                    <a:pt x="3503" y="35"/>
                  </a:cubicBezTo>
                  <a:cubicBezTo>
                    <a:pt x="3227" y="28"/>
                    <a:pt x="2952" y="23"/>
                    <a:pt x="2676" y="23"/>
                  </a:cubicBezTo>
                  <a:cubicBezTo>
                    <a:pt x="1784" y="23"/>
                    <a:pt x="892" y="67"/>
                    <a:pt x="0" y="169"/>
                  </a:cubicBezTo>
                  <a:cubicBezTo>
                    <a:pt x="741" y="232"/>
                    <a:pt x="1481" y="255"/>
                    <a:pt x="2221" y="255"/>
                  </a:cubicBezTo>
                  <a:cubicBezTo>
                    <a:pt x="2648" y="255"/>
                    <a:pt x="3076" y="248"/>
                    <a:pt x="3503" y="236"/>
                  </a:cubicBezTo>
                  <a:cubicBezTo>
                    <a:pt x="3771" y="243"/>
                    <a:pt x="4040" y="248"/>
                    <a:pt x="4311" y="248"/>
                  </a:cubicBezTo>
                  <a:cubicBezTo>
                    <a:pt x="5188" y="248"/>
                    <a:pt x="6080" y="204"/>
                    <a:pt x="6972" y="102"/>
                  </a:cubicBezTo>
                  <a:cubicBezTo>
                    <a:pt x="6218" y="37"/>
                    <a:pt x="5464" y="1"/>
                    <a:pt x="4719" y="1"/>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6"/>
            <p:cNvSpPr/>
            <p:nvPr/>
          </p:nvSpPr>
          <p:spPr>
            <a:xfrm>
              <a:off x="6276384" y="3787295"/>
              <a:ext cx="30236" cy="27377"/>
            </a:xfrm>
            <a:custGeom>
              <a:avLst/>
              <a:gdLst/>
              <a:ahLst/>
              <a:cxnLst/>
              <a:rect l="l" t="t" r="r" b="b"/>
              <a:pathLst>
                <a:path w="1618" h="1465" extrusionOk="0">
                  <a:moveTo>
                    <a:pt x="833" y="0"/>
                  </a:moveTo>
                  <a:cubicBezTo>
                    <a:pt x="626" y="0"/>
                    <a:pt x="417" y="85"/>
                    <a:pt x="268" y="271"/>
                  </a:cubicBezTo>
                  <a:cubicBezTo>
                    <a:pt x="1" y="571"/>
                    <a:pt x="68" y="1038"/>
                    <a:pt x="368" y="1305"/>
                  </a:cubicBezTo>
                  <a:cubicBezTo>
                    <a:pt x="515" y="1415"/>
                    <a:pt x="677" y="1465"/>
                    <a:pt x="833" y="1465"/>
                  </a:cubicBezTo>
                  <a:cubicBezTo>
                    <a:pt x="1245" y="1465"/>
                    <a:pt x="1617" y="1121"/>
                    <a:pt x="1569" y="638"/>
                  </a:cubicBezTo>
                  <a:cubicBezTo>
                    <a:pt x="1527" y="240"/>
                    <a:pt x="1183" y="0"/>
                    <a:pt x="83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6"/>
            <p:cNvSpPr/>
            <p:nvPr/>
          </p:nvSpPr>
          <p:spPr>
            <a:xfrm>
              <a:off x="7220775" y="4101544"/>
              <a:ext cx="129056" cy="89158"/>
            </a:xfrm>
            <a:custGeom>
              <a:avLst/>
              <a:gdLst/>
              <a:ahLst/>
              <a:cxnLst/>
              <a:rect l="l" t="t" r="r" b="b"/>
              <a:pathLst>
                <a:path w="6906" h="4771" extrusionOk="0">
                  <a:moveTo>
                    <a:pt x="34" y="0"/>
                  </a:moveTo>
                  <a:cubicBezTo>
                    <a:pt x="1" y="33"/>
                    <a:pt x="468" y="134"/>
                    <a:pt x="1202" y="400"/>
                  </a:cubicBezTo>
                  <a:cubicBezTo>
                    <a:pt x="3103" y="1101"/>
                    <a:pt x="4771" y="2268"/>
                    <a:pt x="6072" y="3803"/>
                  </a:cubicBezTo>
                  <a:cubicBezTo>
                    <a:pt x="6572" y="4370"/>
                    <a:pt x="6873" y="4770"/>
                    <a:pt x="6873" y="4770"/>
                  </a:cubicBezTo>
                  <a:cubicBezTo>
                    <a:pt x="6906" y="4770"/>
                    <a:pt x="6839" y="4637"/>
                    <a:pt x="6739" y="4470"/>
                  </a:cubicBezTo>
                  <a:cubicBezTo>
                    <a:pt x="6572" y="4203"/>
                    <a:pt x="6406" y="3936"/>
                    <a:pt x="6205" y="3703"/>
                  </a:cubicBezTo>
                  <a:cubicBezTo>
                    <a:pt x="4938" y="2102"/>
                    <a:pt x="3203" y="901"/>
                    <a:pt x="1269" y="267"/>
                  </a:cubicBezTo>
                  <a:cubicBezTo>
                    <a:pt x="968" y="167"/>
                    <a:pt x="668" y="100"/>
                    <a:pt x="368" y="33"/>
                  </a:cubicBezTo>
                  <a:cubicBezTo>
                    <a:pt x="234" y="0"/>
                    <a:pt x="134" y="0"/>
                    <a:pt x="34"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6"/>
            <p:cNvSpPr/>
            <p:nvPr/>
          </p:nvSpPr>
          <p:spPr>
            <a:xfrm>
              <a:off x="6604910" y="2456278"/>
              <a:ext cx="484361" cy="877789"/>
            </a:xfrm>
            <a:custGeom>
              <a:avLst/>
              <a:gdLst/>
              <a:ahLst/>
              <a:cxnLst/>
              <a:rect l="l" t="t" r="r" b="b"/>
              <a:pathLst>
                <a:path w="25919" h="46972" extrusionOk="0">
                  <a:moveTo>
                    <a:pt x="10492" y="1"/>
                  </a:moveTo>
                  <a:cubicBezTo>
                    <a:pt x="7345" y="1"/>
                    <a:pt x="4184" y="631"/>
                    <a:pt x="1201" y="1913"/>
                  </a:cubicBezTo>
                  <a:cubicBezTo>
                    <a:pt x="1201" y="1913"/>
                    <a:pt x="0" y="17524"/>
                    <a:pt x="100" y="24329"/>
                  </a:cubicBezTo>
                  <a:cubicBezTo>
                    <a:pt x="167" y="31100"/>
                    <a:pt x="6972" y="32168"/>
                    <a:pt x="6972" y="32168"/>
                  </a:cubicBezTo>
                  <a:cubicBezTo>
                    <a:pt x="6972" y="32168"/>
                    <a:pt x="6805" y="35037"/>
                    <a:pt x="6672" y="38205"/>
                  </a:cubicBezTo>
                  <a:cubicBezTo>
                    <a:pt x="6438" y="42709"/>
                    <a:pt x="9840" y="46578"/>
                    <a:pt x="14344" y="46945"/>
                  </a:cubicBezTo>
                  <a:cubicBezTo>
                    <a:pt x="14570" y="46963"/>
                    <a:pt x="14794" y="46972"/>
                    <a:pt x="15017" y="46972"/>
                  </a:cubicBezTo>
                  <a:cubicBezTo>
                    <a:pt x="19334" y="46972"/>
                    <a:pt x="23001" y="43649"/>
                    <a:pt x="23350" y="39240"/>
                  </a:cubicBezTo>
                  <a:lnTo>
                    <a:pt x="25919" y="5682"/>
                  </a:lnTo>
                  <a:lnTo>
                    <a:pt x="24918" y="4915"/>
                  </a:lnTo>
                  <a:cubicBezTo>
                    <a:pt x="20702" y="1671"/>
                    <a:pt x="15616" y="1"/>
                    <a:pt x="10492"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5" name="Google Shape;1885;p66"/>
            <p:cNvSpPr/>
            <p:nvPr/>
          </p:nvSpPr>
          <p:spPr>
            <a:xfrm>
              <a:off x="6734564" y="3009409"/>
              <a:ext cx="165833" cy="80767"/>
            </a:xfrm>
            <a:custGeom>
              <a:avLst/>
              <a:gdLst/>
              <a:ahLst/>
              <a:cxnLst/>
              <a:rect l="l" t="t" r="r" b="b"/>
              <a:pathLst>
                <a:path w="8874" h="4322" extrusionOk="0">
                  <a:moveTo>
                    <a:pt x="8873" y="0"/>
                  </a:moveTo>
                  <a:lnTo>
                    <a:pt x="8873" y="0"/>
                  </a:lnTo>
                  <a:cubicBezTo>
                    <a:pt x="6287" y="1637"/>
                    <a:pt x="3283" y="2503"/>
                    <a:pt x="208" y="2503"/>
                  </a:cubicBezTo>
                  <a:cubicBezTo>
                    <a:pt x="150" y="2503"/>
                    <a:pt x="92" y="2503"/>
                    <a:pt x="34" y="2502"/>
                  </a:cubicBezTo>
                  <a:lnTo>
                    <a:pt x="0" y="4270"/>
                  </a:lnTo>
                  <a:cubicBezTo>
                    <a:pt x="396" y="4305"/>
                    <a:pt x="775" y="4321"/>
                    <a:pt x="1138" y="4321"/>
                  </a:cubicBezTo>
                  <a:cubicBezTo>
                    <a:pt x="7038" y="4321"/>
                    <a:pt x="8873" y="1"/>
                    <a:pt x="8873"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6"/>
            <p:cNvSpPr/>
            <p:nvPr/>
          </p:nvSpPr>
          <p:spPr>
            <a:xfrm>
              <a:off x="6658506" y="2674623"/>
              <a:ext cx="36179" cy="35002"/>
            </a:xfrm>
            <a:custGeom>
              <a:avLst/>
              <a:gdLst/>
              <a:ahLst/>
              <a:cxnLst/>
              <a:rect l="l" t="t" r="r" b="b"/>
              <a:pathLst>
                <a:path w="1936" h="1873" extrusionOk="0">
                  <a:moveTo>
                    <a:pt x="940" y="1"/>
                  </a:moveTo>
                  <a:cubicBezTo>
                    <a:pt x="435" y="1"/>
                    <a:pt x="33" y="390"/>
                    <a:pt x="1" y="903"/>
                  </a:cubicBezTo>
                  <a:cubicBezTo>
                    <a:pt x="1" y="1403"/>
                    <a:pt x="401" y="1837"/>
                    <a:pt x="935" y="1870"/>
                  </a:cubicBezTo>
                  <a:cubicBezTo>
                    <a:pt x="956" y="1872"/>
                    <a:pt x="976" y="1872"/>
                    <a:pt x="997" y="1872"/>
                  </a:cubicBezTo>
                  <a:cubicBezTo>
                    <a:pt x="1502" y="1872"/>
                    <a:pt x="1903" y="1484"/>
                    <a:pt x="1936" y="1003"/>
                  </a:cubicBezTo>
                  <a:cubicBezTo>
                    <a:pt x="1936" y="469"/>
                    <a:pt x="1535" y="36"/>
                    <a:pt x="1002" y="2"/>
                  </a:cubicBezTo>
                  <a:cubicBezTo>
                    <a:pt x="981" y="1"/>
                    <a:pt x="960" y="1"/>
                    <a:pt x="94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6"/>
            <p:cNvSpPr/>
            <p:nvPr/>
          </p:nvSpPr>
          <p:spPr>
            <a:xfrm>
              <a:off x="6650414" y="2652216"/>
              <a:ext cx="72937" cy="19117"/>
            </a:xfrm>
            <a:custGeom>
              <a:avLst/>
              <a:gdLst/>
              <a:ahLst/>
              <a:cxnLst/>
              <a:rect l="l" t="t" r="r" b="b"/>
              <a:pathLst>
                <a:path w="3903" h="1023" extrusionOk="0">
                  <a:moveTo>
                    <a:pt x="1902" y="1"/>
                  </a:moveTo>
                  <a:cubicBezTo>
                    <a:pt x="1368" y="1"/>
                    <a:pt x="834" y="167"/>
                    <a:pt x="400" y="501"/>
                  </a:cubicBezTo>
                  <a:cubicBezTo>
                    <a:pt x="100" y="701"/>
                    <a:pt x="0" y="935"/>
                    <a:pt x="34" y="1001"/>
                  </a:cubicBezTo>
                  <a:cubicBezTo>
                    <a:pt x="48" y="1016"/>
                    <a:pt x="70" y="1023"/>
                    <a:pt x="99" y="1023"/>
                  </a:cubicBezTo>
                  <a:cubicBezTo>
                    <a:pt x="327" y="1023"/>
                    <a:pt x="986" y="601"/>
                    <a:pt x="1935" y="601"/>
                  </a:cubicBezTo>
                  <a:cubicBezTo>
                    <a:pt x="2905" y="601"/>
                    <a:pt x="3600" y="1015"/>
                    <a:pt x="3819" y="1015"/>
                  </a:cubicBezTo>
                  <a:cubicBezTo>
                    <a:pt x="3840" y="1015"/>
                    <a:pt x="3857" y="1010"/>
                    <a:pt x="3870" y="1001"/>
                  </a:cubicBezTo>
                  <a:cubicBezTo>
                    <a:pt x="3903" y="935"/>
                    <a:pt x="3803" y="701"/>
                    <a:pt x="3436" y="468"/>
                  </a:cubicBezTo>
                  <a:cubicBezTo>
                    <a:pt x="3002" y="167"/>
                    <a:pt x="2469" y="1"/>
                    <a:pt x="1902"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6"/>
            <p:cNvSpPr/>
            <p:nvPr/>
          </p:nvSpPr>
          <p:spPr>
            <a:xfrm>
              <a:off x="6842409" y="2679519"/>
              <a:ext cx="36160" cy="34572"/>
            </a:xfrm>
            <a:custGeom>
              <a:avLst/>
              <a:gdLst/>
              <a:ahLst/>
              <a:cxnLst/>
              <a:rect l="l" t="t" r="r" b="b"/>
              <a:pathLst>
                <a:path w="1935" h="1850" extrusionOk="0">
                  <a:moveTo>
                    <a:pt x="885" y="0"/>
                  </a:moveTo>
                  <a:cubicBezTo>
                    <a:pt x="406" y="0"/>
                    <a:pt x="31" y="380"/>
                    <a:pt x="0" y="875"/>
                  </a:cubicBezTo>
                  <a:cubicBezTo>
                    <a:pt x="0" y="1408"/>
                    <a:pt x="400" y="1842"/>
                    <a:pt x="934" y="1842"/>
                  </a:cubicBezTo>
                  <a:cubicBezTo>
                    <a:pt x="973" y="1847"/>
                    <a:pt x="1012" y="1849"/>
                    <a:pt x="1050" y="1849"/>
                  </a:cubicBezTo>
                  <a:cubicBezTo>
                    <a:pt x="1529" y="1849"/>
                    <a:pt x="1904" y="1469"/>
                    <a:pt x="1935" y="975"/>
                  </a:cubicBezTo>
                  <a:cubicBezTo>
                    <a:pt x="1935" y="441"/>
                    <a:pt x="1535" y="7"/>
                    <a:pt x="1001" y="7"/>
                  </a:cubicBezTo>
                  <a:cubicBezTo>
                    <a:pt x="962" y="2"/>
                    <a:pt x="923" y="0"/>
                    <a:pt x="8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6"/>
            <p:cNvSpPr/>
            <p:nvPr/>
          </p:nvSpPr>
          <p:spPr>
            <a:xfrm>
              <a:off x="6841774" y="2655954"/>
              <a:ext cx="73573" cy="19099"/>
            </a:xfrm>
            <a:custGeom>
              <a:avLst/>
              <a:gdLst/>
              <a:ahLst/>
              <a:cxnLst/>
              <a:rect l="l" t="t" r="r" b="b"/>
              <a:pathLst>
                <a:path w="3937" h="1022" extrusionOk="0">
                  <a:moveTo>
                    <a:pt x="1936" y="1"/>
                  </a:moveTo>
                  <a:cubicBezTo>
                    <a:pt x="1368" y="1"/>
                    <a:pt x="868" y="168"/>
                    <a:pt x="401" y="501"/>
                  </a:cubicBezTo>
                  <a:cubicBezTo>
                    <a:pt x="101" y="701"/>
                    <a:pt x="1" y="935"/>
                    <a:pt x="68" y="1001"/>
                  </a:cubicBezTo>
                  <a:cubicBezTo>
                    <a:pt x="78" y="1016"/>
                    <a:pt x="96" y="1022"/>
                    <a:pt x="121" y="1022"/>
                  </a:cubicBezTo>
                  <a:cubicBezTo>
                    <a:pt x="332" y="1022"/>
                    <a:pt x="1044" y="568"/>
                    <a:pt x="1969" y="568"/>
                  </a:cubicBezTo>
                  <a:cubicBezTo>
                    <a:pt x="2914" y="568"/>
                    <a:pt x="3637" y="1014"/>
                    <a:pt x="3830" y="1014"/>
                  </a:cubicBezTo>
                  <a:cubicBezTo>
                    <a:pt x="3848" y="1014"/>
                    <a:pt x="3862" y="1010"/>
                    <a:pt x="3870" y="1001"/>
                  </a:cubicBezTo>
                  <a:cubicBezTo>
                    <a:pt x="3937" y="935"/>
                    <a:pt x="3804" y="701"/>
                    <a:pt x="3470" y="468"/>
                  </a:cubicBezTo>
                  <a:cubicBezTo>
                    <a:pt x="3003" y="168"/>
                    <a:pt x="2469" y="1"/>
                    <a:pt x="19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6"/>
            <p:cNvSpPr/>
            <p:nvPr/>
          </p:nvSpPr>
          <p:spPr>
            <a:xfrm>
              <a:off x="6722099" y="2656571"/>
              <a:ext cx="61108" cy="163665"/>
            </a:xfrm>
            <a:custGeom>
              <a:avLst/>
              <a:gdLst/>
              <a:ahLst/>
              <a:cxnLst/>
              <a:rect l="l" t="t" r="r" b="b"/>
              <a:pathLst>
                <a:path w="3270" h="8758" extrusionOk="0">
                  <a:moveTo>
                    <a:pt x="3166" y="1"/>
                  </a:moveTo>
                  <a:cubicBezTo>
                    <a:pt x="3022" y="1"/>
                    <a:pt x="2061" y="2290"/>
                    <a:pt x="968" y="5171"/>
                  </a:cubicBezTo>
                  <a:cubicBezTo>
                    <a:pt x="701" y="5872"/>
                    <a:pt x="434" y="6539"/>
                    <a:pt x="200" y="7206"/>
                  </a:cubicBezTo>
                  <a:cubicBezTo>
                    <a:pt x="34" y="7540"/>
                    <a:pt x="0" y="7907"/>
                    <a:pt x="67" y="8240"/>
                  </a:cubicBezTo>
                  <a:cubicBezTo>
                    <a:pt x="134" y="8440"/>
                    <a:pt x="300" y="8574"/>
                    <a:pt x="501" y="8641"/>
                  </a:cubicBezTo>
                  <a:cubicBezTo>
                    <a:pt x="667" y="8674"/>
                    <a:pt x="801" y="8707"/>
                    <a:pt x="968" y="8707"/>
                  </a:cubicBezTo>
                  <a:cubicBezTo>
                    <a:pt x="1501" y="8741"/>
                    <a:pt x="1927" y="8757"/>
                    <a:pt x="2219" y="8757"/>
                  </a:cubicBezTo>
                  <a:cubicBezTo>
                    <a:pt x="2510" y="8757"/>
                    <a:pt x="2669" y="8741"/>
                    <a:pt x="2669" y="8707"/>
                  </a:cubicBezTo>
                  <a:cubicBezTo>
                    <a:pt x="2669" y="8641"/>
                    <a:pt x="2035" y="8541"/>
                    <a:pt x="968" y="8407"/>
                  </a:cubicBezTo>
                  <a:cubicBezTo>
                    <a:pt x="701" y="8374"/>
                    <a:pt x="467" y="8307"/>
                    <a:pt x="434" y="8140"/>
                  </a:cubicBezTo>
                  <a:cubicBezTo>
                    <a:pt x="401" y="7873"/>
                    <a:pt x="467" y="7573"/>
                    <a:pt x="601" y="7340"/>
                  </a:cubicBezTo>
                  <a:lnTo>
                    <a:pt x="1401" y="5305"/>
                  </a:lnTo>
                  <a:cubicBezTo>
                    <a:pt x="2469" y="2436"/>
                    <a:pt x="3269" y="68"/>
                    <a:pt x="3169" y="1"/>
                  </a:cubicBezTo>
                  <a:cubicBezTo>
                    <a:pt x="3168" y="1"/>
                    <a:pt x="3167" y="1"/>
                    <a:pt x="316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6"/>
            <p:cNvSpPr/>
            <p:nvPr/>
          </p:nvSpPr>
          <p:spPr>
            <a:xfrm>
              <a:off x="6767603" y="2832943"/>
              <a:ext cx="65444" cy="55614"/>
            </a:xfrm>
            <a:custGeom>
              <a:avLst/>
              <a:gdLst/>
              <a:ahLst/>
              <a:cxnLst/>
              <a:rect l="l" t="t" r="r" b="b"/>
              <a:pathLst>
                <a:path w="3502" h="2976" extrusionOk="0">
                  <a:moveTo>
                    <a:pt x="3318" y="1"/>
                  </a:moveTo>
                  <a:cubicBezTo>
                    <a:pt x="3313" y="1"/>
                    <a:pt x="3308" y="2"/>
                    <a:pt x="3303" y="3"/>
                  </a:cubicBezTo>
                  <a:cubicBezTo>
                    <a:pt x="3136" y="3"/>
                    <a:pt x="3136" y="1104"/>
                    <a:pt x="2169" y="1905"/>
                  </a:cubicBezTo>
                  <a:cubicBezTo>
                    <a:pt x="1201" y="2705"/>
                    <a:pt x="0" y="2605"/>
                    <a:pt x="0" y="2738"/>
                  </a:cubicBezTo>
                  <a:cubicBezTo>
                    <a:pt x="0" y="2805"/>
                    <a:pt x="267" y="2972"/>
                    <a:pt x="768" y="2972"/>
                  </a:cubicBezTo>
                  <a:cubicBezTo>
                    <a:pt x="810" y="2974"/>
                    <a:pt x="851" y="2975"/>
                    <a:pt x="893" y="2975"/>
                  </a:cubicBezTo>
                  <a:cubicBezTo>
                    <a:pt x="1514" y="2975"/>
                    <a:pt x="2102" y="2745"/>
                    <a:pt x="2602" y="2338"/>
                  </a:cubicBezTo>
                  <a:cubicBezTo>
                    <a:pt x="3069" y="1938"/>
                    <a:pt x="3403" y="1371"/>
                    <a:pt x="3469" y="737"/>
                  </a:cubicBezTo>
                  <a:cubicBezTo>
                    <a:pt x="3501" y="294"/>
                    <a:pt x="3413" y="1"/>
                    <a:pt x="331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6"/>
            <p:cNvSpPr/>
            <p:nvPr/>
          </p:nvSpPr>
          <p:spPr>
            <a:xfrm>
              <a:off x="6836784" y="2583428"/>
              <a:ext cx="91046" cy="26424"/>
            </a:xfrm>
            <a:custGeom>
              <a:avLst/>
              <a:gdLst/>
              <a:ahLst/>
              <a:cxnLst/>
              <a:rect l="l" t="t" r="r" b="b"/>
              <a:pathLst>
                <a:path w="4872" h="1414" extrusionOk="0">
                  <a:moveTo>
                    <a:pt x="1968" y="1"/>
                  </a:moveTo>
                  <a:cubicBezTo>
                    <a:pt x="1528" y="1"/>
                    <a:pt x="1098" y="82"/>
                    <a:pt x="701" y="246"/>
                  </a:cubicBezTo>
                  <a:cubicBezTo>
                    <a:pt x="234" y="446"/>
                    <a:pt x="1" y="646"/>
                    <a:pt x="68" y="780"/>
                  </a:cubicBezTo>
                  <a:cubicBezTo>
                    <a:pt x="168" y="1080"/>
                    <a:pt x="1202" y="946"/>
                    <a:pt x="2436" y="1080"/>
                  </a:cubicBezTo>
                  <a:cubicBezTo>
                    <a:pt x="3339" y="1202"/>
                    <a:pt x="4100" y="1413"/>
                    <a:pt x="4508" y="1413"/>
                  </a:cubicBezTo>
                  <a:cubicBezTo>
                    <a:pt x="4657" y="1413"/>
                    <a:pt x="4760" y="1385"/>
                    <a:pt x="4804" y="1313"/>
                  </a:cubicBezTo>
                  <a:cubicBezTo>
                    <a:pt x="4871" y="1180"/>
                    <a:pt x="4704" y="913"/>
                    <a:pt x="4304" y="646"/>
                  </a:cubicBezTo>
                  <a:cubicBezTo>
                    <a:pt x="3770" y="313"/>
                    <a:pt x="3170" y="79"/>
                    <a:pt x="2536" y="46"/>
                  </a:cubicBezTo>
                  <a:cubicBezTo>
                    <a:pt x="2346" y="16"/>
                    <a:pt x="2156" y="1"/>
                    <a:pt x="1968"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6"/>
            <p:cNvSpPr/>
            <p:nvPr/>
          </p:nvSpPr>
          <p:spPr>
            <a:xfrm>
              <a:off x="6656637" y="2594678"/>
              <a:ext cx="69218" cy="21752"/>
            </a:xfrm>
            <a:custGeom>
              <a:avLst/>
              <a:gdLst/>
              <a:ahLst/>
              <a:cxnLst/>
              <a:rect l="l" t="t" r="r" b="b"/>
              <a:pathLst>
                <a:path w="3704" h="1164" extrusionOk="0">
                  <a:moveTo>
                    <a:pt x="1914" y="1"/>
                  </a:moveTo>
                  <a:cubicBezTo>
                    <a:pt x="1392" y="1"/>
                    <a:pt x="876" y="160"/>
                    <a:pt x="434" y="478"/>
                  </a:cubicBezTo>
                  <a:cubicBezTo>
                    <a:pt x="101" y="711"/>
                    <a:pt x="1" y="945"/>
                    <a:pt x="101" y="1045"/>
                  </a:cubicBezTo>
                  <a:cubicBezTo>
                    <a:pt x="156" y="1134"/>
                    <a:pt x="275" y="1163"/>
                    <a:pt x="441" y="1163"/>
                  </a:cubicBezTo>
                  <a:cubicBezTo>
                    <a:pt x="772" y="1163"/>
                    <a:pt x="1291" y="1045"/>
                    <a:pt x="1869" y="1045"/>
                  </a:cubicBezTo>
                  <a:cubicBezTo>
                    <a:pt x="2379" y="1045"/>
                    <a:pt x="2843" y="1103"/>
                    <a:pt x="3173" y="1103"/>
                  </a:cubicBezTo>
                  <a:cubicBezTo>
                    <a:pt x="3403" y="1103"/>
                    <a:pt x="3568" y="1074"/>
                    <a:pt x="3637" y="978"/>
                  </a:cubicBezTo>
                  <a:cubicBezTo>
                    <a:pt x="3703" y="845"/>
                    <a:pt x="3570" y="611"/>
                    <a:pt x="3270" y="378"/>
                  </a:cubicBezTo>
                  <a:cubicBezTo>
                    <a:pt x="2846" y="127"/>
                    <a:pt x="2378" y="1"/>
                    <a:pt x="191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6"/>
            <p:cNvSpPr/>
            <p:nvPr/>
          </p:nvSpPr>
          <p:spPr>
            <a:xfrm>
              <a:off x="7068678" y="2690189"/>
              <a:ext cx="91120" cy="132382"/>
            </a:xfrm>
            <a:custGeom>
              <a:avLst/>
              <a:gdLst/>
              <a:ahLst/>
              <a:cxnLst/>
              <a:rect l="l" t="t" r="r" b="b"/>
              <a:pathLst>
                <a:path w="4876" h="7084" extrusionOk="0">
                  <a:moveTo>
                    <a:pt x="1749" y="1"/>
                  </a:moveTo>
                  <a:cubicBezTo>
                    <a:pt x="954" y="1"/>
                    <a:pt x="305" y="191"/>
                    <a:pt x="268" y="204"/>
                  </a:cubicBezTo>
                  <a:cubicBezTo>
                    <a:pt x="268" y="204"/>
                    <a:pt x="1" y="6742"/>
                    <a:pt x="1" y="6875"/>
                  </a:cubicBezTo>
                  <a:cubicBezTo>
                    <a:pt x="1" y="6921"/>
                    <a:pt x="556" y="7083"/>
                    <a:pt x="1288" y="7083"/>
                  </a:cubicBezTo>
                  <a:cubicBezTo>
                    <a:pt x="2671" y="7083"/>
                    <a:pt x="4684" y="6505"/>
                    <a:pt x="4771" y="3473"/>
                  </a:cubicBezTo>
                  <a:cubicBezTo>
                    <a:pt x="4876" y="552"/>
                    <a:pt x="3102" y="1"/>
                    <a:pt x="1749" y="1"/>
                  </a:cubicBezTo>
                  <a:close/>
                </a:path>
              </a:pathLst>
            </a:custGeom>
            <a:solidFill>
              <a:srgbClr val="FFBE9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6"/>
            <p:cNvSpPr/>
            <p:nvPr/>
          </p:nvSpPr>
          <p:spPr>
            <a:xfrm>
              <a:off x="7096111" y="2718295"/>
              <a:ext cx="40533" cy="75927"/>
            </a:xfrm>
            <a:custGeom>
              <a:avLst/>
              <a:gdLst/>
              <a:ahLst/>
              <a:cxnLst/>
              <a:rect l="l" t="t" r="r" b="b"/>
              <a:pathLst>
                <a:path w="2169" h="4063" extrusionOk="0">
                  <a:moveTo>
                    <a:pt x="1068" y="0"/>
                  </a:moveTo>
                  <a:cubicBezTo>
                    <a:pt x="901" y="0"/>
                    <a:pt x="734" y="34"/>
                    <a:pt x="601" y="134"/>
                  </a:cubicBezTo>
                  <a:cubicBezTo>
                    <a:pt x="534" y="201"/>
                    <a:pt x="468" y="301"/>
                    <a:pt x="434" y="401"/>
                  </a:cubicBezTo>
                  <a:cubicBezTo>
                    <a:pt x="376" y="575"/>
                    <a:pt x="419" y="674"/>
                    <a:pt x="454" y="674"/>
                  </a:cubicBezTo>
                  <a:cubicBezTo>
                    <a:pt x="459" y="674"/>
                    <a:pt x="463" y="672"/>
                    <a:pt x="468" y="668"/>
                  </a:cubicBezTo>
                  <a:cubicBezTo>
                    <a:pt x="501" y="668"/>
                    <a:pt x="468" y="568"/>
                    <a:pt x="534" y="434"/>
                  </a:cubicBezTo>
                  <a:cubicBezTo>
                    <a:pt x="618" y="295"/>
                    <a:pt x="771" y="226"/>
                    <a:pt x="935" y="226"/>
                  </a:cubicBezTo>
                  <a:cubicBezTo>
                    <a:pt x="968" y="226"/>
                    <a:pt x="1001" y="228"/>
                    <a:pt x="1035" y="234"/>
                  </a:cubicBezTo>
                  <a:cubicBezTo>
                    <a:pt x="1301" y="334"/>
                    <a:pt x="1535" y="568"/>
                    <a:pt x="1602" y="868"/>
                  </a:cubicBezTo>
                  <a:cubicBezTo>
                    <a:pt x="1768" y="1235"/>
                    <a:pt x="1835" y="1635"/>
                    <a:pt x="1802" y="2035"/>
                  </a:cubicBezTo>
                  <a:cubicBezTo>
                    <a:pt x="1768" y="2869"/>
                    <a:pt x="1301" y="3636"/>
                    <a:pt x="834" y="3803"/>
                  </a:cubicBezTo>
                  <a:cubicBezTo>
                    <a:pt x="745" y="3833"/>
                    <a:pt x="648" y="3850"/>
                    <a:pt x="553" y="3850"/>
                  </a:cubicBezTo>
                  <a:cubicBezTo>
                    <a:pt x="438" y="3850"/>
                    <a:pt x="326" y="3825"/>
                    <a:pt x="234" y="3770"/>
                  </a:cubicBezTo>
                  <a:cubicBezTo>
                    <a:pt x="101" y="3703"/>
                    <a:pt x="34" y="3670"/>
                    <a:pt x="1" y="3670"/>
                  </a:cubicBezTo>
                  <a:cubicBezTo>
                    <a:pt x="1" y="3670"/>
                    <a:pt x="1" y="3770"/>
                    <a:pt x="134" y="3903"/>
                  </a:cubicBezTo>
                  <a:cubicBezTo>
                    <a:pt x="305" y="4001"/>
                    <a:pt x="494" y="4063"/>
                    <a:pt x="687" y="4063"/>
                  </a:cubicBezTo>
                  <a:cubicBezTo>
                    <a:pt x="758" y="4063"/>
                    <a:pt x="830" y="4055"/>
                    <a:pt x="901" y="4037"/>
                  </a:cubicBezTo>
                  <a:cubicBezTo>
                    <a:pt x="1568" y="3870"/>
                    <a:pt x="2069" y="3003"/>
                    <a:pt x="2135" y="2069"/>
                  </a:cubicBezTo>
                  <a:cubicBezTo>
                    <a:pt x="2169" y="1602"/>
                    <a:pt x="2102" y="1168"/>
                    <a:pt x="1902" y="768"/>
                  </a:cubicBezTo>
                  <a:cubicBezTo>
                    <a:pt x="1768" y="401"/>
                    <a:pt x="1468" y="101"/>
                    <a:pt x="1068" y="0"/>
                  </a:cubicBezTo>
                  <a:close/>
                </a:path>
              </a:pathLst>
            </a:custGeom>
            <a:solidFill>
              <a:srgbClr val="EB996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6"/>
            <p:cNvSpPr/>
            <p:nvPr/>
          </p:nvSpPr>
          <p:spPr>
            <a:xfrm>
              <a:off x="6563143" y="2269982"/>
              <a:ext cx="648923" cy="486361"/>
            </a:xfrm>
            <a:custGeom>
              <a:avLst/>
              <a:gdLst/>
              <a:ahLst/>
              <a:cxnLst/>
              <a:rect l="l" t="t" r="r" b="b"/>
              <a:pathLst>
                <a:path w="34725" h="26026" extrusionOk="0">
                  <a:moveTo>
                    <a:pt x="18285" y="0"/>
                  </a:moveTo>
                  <a:cubicBezTo>
                    <a:pt x="15758" y="0"/>
                    <a:pt x="13249" y="1348"/>
                    <a:pt x="11975" y="3876"/>
                  </a:cubicBezTo>
                  <a:cubicBezTo>
                    <a:pt x="10593" y="2663"/>
                    <a:pt x="8910" y="2088"/>
                    <a:pt x="7247" y="2088"/>
                  </a:cubicBezTo>
                  <a:cubicBezTo>
                    <a:pt x="4656" y="2088"/>
                    <a:pt x="2114" y="3484"/>
                    <a:pt x="834" y="6044"/>
                  </a:cubicBezTo>
                  <a:cubicBezTo>
                    <a:pt x="200" y="7212"/>
                    <a:pt x="0" y="8613"/>
                    <a:pt x="334" y="9914"/>
                  </a:cubicBezTo>
                  <a:cubicBezTo>
                    <a:pt x="701" y="11248"/>
                    <a:pt x="1735" y="12249"/>
                    <a:pt x="3069" y="12549"/>
                  </a:cubicBezTo>
                  <a:lnTo>
                    <a:pt x="3136" y="12549"/>
                  </a:lnTo>
                  <a:cubicBezTo>
                    <a:pt x="3603" y="13516"/>
                    <a:pt x="4537" y="14183"/>
                    <a:pt x="5604" y="14317"/>
                  </a:cubicBezTo>
                  <a:cubicBezTo>
                    <a:pt x="5790" y="14333"/>
                    <a:pt x="5976" y="14342"/>
                    <a:pt x="6163" y="14342"/>
                  </a:cubicBezTo>
                  <a:cubicBezTo>
                    <a:pt x="7116" y="14342"/>
                    <a:pt x="8070" y="14124"/>
                    <a:pt x="8907" y="13650"/>
                  </a:cubicBezTo>
                  <a:cubicBezTo>
                    <a:pt x="9273" y="13416"/>
                    <a:pt x="9674" y="13316"/>
                    <a:pt x="10107" y="13283"/>
                  </a:cubicBezTo>
                  <a:cubicBezTo>
                    <a:pt x="10474" y="13383"/>
                    <a:pt x="10808" y="13516"/>
                    <a:pt x="11075" y="13750"/>
                  </a:cubicBezTo>
                  <a:cubicBezTo>
                    <a:pt x="12018" y="14291"/>
                    <a:pt x="13068" y="14560"/>
                    <a:pt x="14113" y="14560"/>
                  </a:cubicBezTo>
                  <a:cubicBezTo>
                    <a:pt x="15323" y="14560"/>
                    <a:pt x="16526" y="14199"/>
                    <a:pt x="17546" y="13483"/>
                  </a:cubicBezTo>
                  <a:cubicBezTo>
                    <a:pt x="18599" y="14953"/>
                    <a:pt x="20287" y="15759"/>
                    <a:pt x="22003" y="15759"/>
                  </a:cubicBezTo>
                  <a:cubicBezTo>
                    <a:pt x="22896" y="15759"/>
                    <a:pt x="23796" y="15541"/>
                    <a:pt x="24618" y="15084"/>
                  </a:cubicBezTo>
                  <a:lnTo>
                    <a:pt x="24885" y="15084"/>
                  </a:lnTo>
                  <a:cubicBezTo>
                    <a:pt x="23117" y="18587"/>
                    <a:pt x="23684" y="22790"/>
                    <a:pt x="26252" y="25758"/>
                  </a:cubicBezTo>
                  <a:lnTo>
                    <a:pt x="26919" y="26025"/>
                  </a:lnTo>
                  <a:cubicBezTo>
                    <a:pt x="29721" y="24958"/>
                    <a:pt x="31089" y="21188"/>
                    <a:pt x="29655" y="18553"/>
                  </a:cubicBezTo>
                  <a:cubicBezTo>
                    <a:pt x="33658" y="17419"/>
                    <a:pt x="34725" y="12215"/>
                    <a:pt x="31456" y="9614"/>
                  </a:cubicBezTo>
                  <a:cubicBezTo>
                    <a:pt x="30155" y="8546"/>
                    <a:pt x="28354" y="8179"/>
                    <a:pt x="27019" y="7112"/>
                  </a:cubicBezTo>
                  <a:cubicBezTo>
                    <a:pt x="25518" y="5877"/>
                    <a:pt x="24818" y="3876"/>
                    <a:pt x="23517" y="2375"/>
                  </a:cubicBezTo>
                  <a:cubicBezTo>
                    <a:pt x="22111" y="768"/>
                    <a:pt x="20193" y="0"/>
                    <a:pt x="1828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62" name="Google Shape;1662;p65"/>
          <p:cNvSpPr txBox="1">
            <a:spLocks/>
          </p:cNvSpPr>
          <p:nvPr/>
        </p:nvSpPr>
        <p:spPr>
          <a:xfrm>
            <a:off x="426111" y="876971"/>
            <a:ext cx="5365089" cy="234201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1pPr>
            <a:lvl2pPr marR="0" lvl="1"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2pPr>
            <a:lvl3pPr marR="0" lvl="2"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3pPr>
            <a:lvl4pPr marR="0" lvl="3"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4pPr>
            <a:lvl5pPr marR="0" lvl="4"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5pPr>
            <a:lvl6pPr marR="0" lvl="5"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6pPr>
            <a:lvl7pPr marR="0" lvl="6"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7pPr>
            <a:lvl8pPr marR="0" lvl="7"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8pPr>
            <a:lvl9pPr marR="0" lvl="8" algn="l" rtl="0">
              <a:lnSpc>
                <a:spcPct val="100000"/>
              </a:lnSpc>
              <a:spcBef>
                <a:spcPts val="0"/>
              </a:spcBef>
              <a:spcAft>
                <a:spcPts val="0"/>
              </a:spcAft>
              <a:buClr>
                <a:schemeClr val="dk1"/>
              </a:buClr>
              <a:buSzPts val="3500"/>
              <a:buFont typeface="Shippori Antique"/>
              <a:buNone/>
              <a:defRPr sz="3500" b="1" i="0" u="none" strike="noStrike" cap="none">
                <a:solidFill>
                  <a:schemeClr val="dk1"/>
                </a:solidFill>
                <a:latin typeface="Shippori Antique"/>
                <a:ea typeface="Shippori Antique"/>
                <a:cs typeface="Shippori Antique"/>
                <a:sym typeface="Shippori Antique"/>
              </a:defRPr>
            </a:lvl9pPr>
          </a:lstStyle>
          <a:p>
            <a:r>
              <a:rPr lang="en-US" sz="7000" dirty="0"/>
              <a:t>Thanks!</a:t>
            </a:r>
          </a:p>
          <a:p>
            <a:r>
              <a:rPr lang="en-US" sz="1200">
                <a:hlinkClick r:id="rId3"/>
              </a:rPr>
              <a:t>https://github.com/MinaTharwat93/MinaTharwat93-Airbnb_Project_Regression.git</a:t>
            </a:r>
            <a:r>
              <a:rPr lang="en-US" sz="1200"/>
              <a:t> </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2" name="Google Shape;312;p34"/>
          <p:cNvSpPr txBox="1">
            <a:spLocks noGrp="1"/>
          </p:cNvSpPr>
          <p:nvPr>
            <p:ph type="title"/>
          </p:nvPr>
        </p:nvSpPr>
        <p:spPr>
          <a:xfrm>
            <a:off x="321091" y="534153"/>
            <a:ext cx="3663612" cy="18611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800" b="1" dirty="0">
                <a:solidFill>
                  <a:schemeClr val="dk1"/>
                </a:solidFill>
                <a:uFill>
                  <a:noFill/>
                </a:uFill>
                <a:latin typeface="Red Hat Text"/>
                <a:ea typeface="Red Hat Text"/>
                <a:cs typeface="Red Hat Text"/>
                <a:sym typeface="Red Hat Text"/>
              </a:rPr>
              <a:t>Data Collection :</a:t>
            </a:r>
            <a:endParaRPr lang="en-US" sz="2800" dirty="0">
              <a:solidFill>
                <a:schemeClr val="dk1"/>
              </a:solidFill>
              <a:latin typeface="Red Hat Text Medium"/>
              <a:ea typeface="Red Hat Text Medium"/>
              <a:cs typeface="Red Hat Text Medium"/>
              <a:sym typeface="Red Hat Text Medium"/>
            </a:endParaRPr>
          </a:p>
        </p:txBody>
      </p:sp>
      <p:sp>
        <p:nvSpPr>
          <p:cNvPr id="7" name="TextBox 6">
            <a:extLst>
              <a:ext uri="{FF2B5EF4-FFF2-40B4-BE49-F238E27FC236}">
                <a16:creationId xmlns:a16="http://schemas.microsoft.com/office/drawing/2014/main" id="{9D7FFA87-7635-A47D-1DCD-5843B643B9C5}"/>
              </a:ext>
            </a:extLst>
          </p:cNvPr>
          <p:cNvSpPr txBox="1"/>
          <p:nvPr/>
        </p:nvSpPr>
        <p:spPr>
          <a:xfrm>
            <a:off x="536680" y="2491737"/>
            <a:ext cx="5455242" cy="584775"/>
          </a:xfrm>
          <a:prstGeom prst="rect">
            <a:avLst/>
          </a:prstGeom>
          <a:noFill/>
        </p:spPr>
        <p:txBody>
          <a:bodyPr wrap="square">
            <a:spAutoFit/>
          </a:bodyPr>
          <a:lstStyle/>
          <a:p>
            <a:r>
              <a:rPr lang="en-US" sz="1600" dirty="0">
                <a:hlinkClick r:id="rId3"/>
              </a:rPr>
              <a:t>https://www.kaggle.com/datasets/kritikseth/us-airbnb-open-data?select=AB_US_2023.csv</a:t>
            </a:r>
            <a:r>
              <a:rPr lang="en-US" sz="1600" dirty="0"/>
              <a:t> </a:t>
            </a:r>
          </a:p>
        </p:txBody>
      </p:sp>
      <p:pic>
        <p:nvPicPr>
          <p:cNvPr id="8" name="Picture 7">
            <a:extLst>
              <a:ext uri="{FF2B5EF4-FFF2-40B4-BE49-F238E27FC236}">
                <a16:creationId xmlns:a16="http://schemas.microsoft.com/office/drawing/2014/main" id="{212B9304-1A51-EEFE-D2F8-4E1B193484F7}"/>
              </a:ext>
            </a:extLst>
          </p:cNvPr>
          <p:cNvPicPr>
            <a:picLocks noChangeAspect="1"/>
          </p:cNvPicPr>
          <p:nvPr/>
        </p:nvPicPr>
        <p:blipFill>
          <a:blip r:embed="rId4"/>
          <a:stretch>
            <a:fillRect/>
          </a:stretch>
        </p:blipFill>
        <p:spPr>
          <a:xfrm>
            <a:off x="4754023" y="1025065"/>
            <a:ext cx="3559175" cy="1152526"/>
          </a:xfrm>
          <a:prstGeom prst="rect">
            <a:avLst/>
          </a:prstGeom>
          <a:ln>
            <a:noFill/>
          </a:ln>
          <a:effectLst>
            <a:softEdge rad="112500"/>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36"/>
          <p:cNvSpPr/>
          <p:nvPr/>
        </p:nvSpPr>
        <p:spPr>
          <a:xfrm>
            <a:off x="1014127" y="1275423"/>
            <a:ext cx="2682992" cy="2245654"/>
          </a:xfrm>
          <a:custGeom>
            <a:avLst/>
            <a:gdLst/>
            <a:ahLst/>
            <a:cxnLst/>
            <a:rect l="l" t="t" r="r" b="b"/>
            <a:pathLst>
              <a:path w="174192" h="145798" extrusionOk="0">
                <a:moveTo>
                  <a:pt x="123427" y="0"/>
                </a:moveTo>
                <a:cubicBezTo>
                  <a:pt x="122539" y="0"/>
                  <a:pt x="121647" y="28"/>
                  <a:pt x="120753" y="85"/>
                </a:cubicBezTo>
                <a:cubicBezTo>
                  <a:pt x="118652" y="218"/>
                  <a:pt x="116550" y="519"/>
                  <a:pt x="114515" y="952"/>
                </a:cubicBezTo>
                <a:cubicBezTo>
                  <a:pt x="99672" y="4121"/>
                  <a:pt x="86762" y="15329"/>
                  <a:pt x="81425" y="29673"/>
                </a:cubicBezTo>
                <a:cubicBezTo>
                  <a:pt x="78290" y="38145"/>
                  <a:pt x="77422" y="47852"/>
                  <a:pt x="71418" y="54557"/>
                </a:cubicBezTo>
                <a:cubicBezTo>
                  <a:pt x="64813" y="61985"/>
                  <a:pt x="54304" y="63293"/>
                  <a:pt x="44172" y="63293"/>
                </a:cubicBezTo>
                <a:cubicBezTo>
                  <a:pt x="42382" y="63293"/>
                  <a:pt x="40604" y="63252"/>
                  <a:pt x="38861" y="63197"/>
                </a:cubicBezTo>
                <a:cubicBezTo>
                  <a:pt x="37153" y="63143"/>
                  <a:pt x="35409" y="63103"/>
                  <a:pt x="33653" y="63103"/>
                </a:cubicBezTo>
                <a:cubicBezTo>
                  <a:pt x="23507" y="63103"/>
                  <a:pt x="12935" y="64425"/>
                  <a:pt x="6338" y="71903"/>
                </a:cubicBezTo>
                <a:cubicBezTo>
                  <a:pt x="1535" y="77374"/>
                  <a:pt x="0" y="85179"/>
                  <a:pt x="401" y="92551"/>
                </a:cubicBezTo>
                <a:cubicBezTo>
                  <a:pt x="1435" y="111998"/>
                  <a:pt x="15011" y="129377"/>
                  <a:pt x="32223" y="138017"/>
                </a:cubicBezTo>
                <a:cubicBezTo>
                  <a:pt x="43113" y="143483"/>
                  <a:pt x="55245" y="145798"/>
                  <a:pt x="67461" y="145798"/>
                </a:cubicBezTo>
                <a:cubicBezTo>
                  <a:pt x="74554" y="145798"/>
                  <a:pt x="81674" y="145018"/>
                  <a:pt x="88597" y="143621"/>
                </a:cubicBezTo>
                <a:cubicBezTo>
                  <a:pt x="115016" y="138317"/>
                  <a:pt x="140167" y="123673"/>
                  <a:pt x="155245" y="101091"/>
                </a:cubicBezTo>
                <a:cubicBezTo>
                  <a:pt x="170355" y="78541"/>
                  <a:pt x="174191" y="47686"/>
                  <a:pt x="162116" y="23335"/>
                </a:cubicBezTo>
                <a:lnTo>
                  <a:pt x="161082" y="21667"/>
                </a:lnTo>
                <a:cubicBezTo>
                  <a:pt x="153011" y="8330"/>
                  <a:pt x="138741" y="0"/>
                  <a:pt x="1234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36"/>
          <p:cNvSpPr txBox="1">
            <a:spLocks noGrp="1"/>
          </p:cNvSpPr>
          <p:nvPr>
            <p:ph type="title"/>
          </p:nvPr>
        </p:nvSpPr>
        <p:spPr>
          <a:xfrm>
            <a:off x="715200" y="254514"/>
            <a:ext cx="3856800" cy="87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Introduction</a:t>
            </a:r>
            <a:endParaRPr dirty="0"/>
          </a:p>
        </p:txBody>
      </p:sp>
      <p:sp>
        <p:nvSpPr>
          <p:cNvPr id="340" name="Google Shape;340;p36"/>
          <p:cNvSpPr txBox="1">
            <a:spLocks noGrp="1"/>
          </p:cNvSpPr>
          <p:nvPr>
            <p:ph type="subTitle" idx="1"/>
          </p:nvPr>
        </p:nvSpPr>
        <p:spPr>
          <a:xfrm>
            <a:off x="3697119" y="1484992"/>
            <a:ext cx="4978530" cy="2036085"/>
          </a:xfrm>
          <a:prstGeom prst="rect">
            <a:avLst/>
          </a:prstGeom>
        </p:spPr>
        <p:txBody>
          <a:bodyPr spcFirstLastPara="1" wrap="square" lIns="91425" tIns="91425" rIns="91425" bIns="91425" anchor="t" anchorCtr="0">
            <a:noAutofit/>
          </a:bodyPr>
          <a:lstStyle/>
          <a:p>
            <a:pPr algn="l"/>
            <a:r>
              <a:rPr lang="en-US" sz="1200" dirty="0">
                <a:latin typeface="Shippori Antique" panose="020B0604020202020204" charset="-128"/>
                <a:ea typeface="Shippori Antique" panose="020B0604020202020204" charset="-128"/>
              </a:rPr>
              <a:t>Airbnb is an online platform that connects hosts offering accommodations with travelers seeking unique places to stay. it operates in over 27 city, providing diverse lodging options like apartments, houses, and unique spaces such as treehouses and castles. Airbnb promotes cultural exchange, local tourism, and immersive travel experiences while ensuring safety and trust through secure payments and user reviews. It has transformed the hospitality industry by blending technology with the sharing economy.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35"/>
          <p:cNvSpPr txBox="1">
            <a:spLocks noGrp="1"/>
          </p:cNvSpPr>
          <p:nvPr>
            <p:ph type="title"/>
          </p:nvPr>
        </p:nvSpPr>
        <p:spPr>
          <a:xfrm>
            <a:off x="1314462" y="1356700"/>
            <a:ext cx="325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 01 ∙</a:t>
            </a:r>
            <a:endParaRPr dirty="0"/>
          </a:p>
        </p:txBody>
      </p:sp>
      <p:sp>
        <p:nvSpPr>
          <p:cNvPr id="323" name="Google Shape;323;p35"/>
          <p:cNvSpPr txBox="1">
            <a:spLocks noGrp="1"/>
          </p:cNvSpPr>
          <p:nvPr>
            <p:ph type="subTitle" idx="2"/>
          </p:nvPr>
        </p:nvSpPr>
        <p:spPr>
          <a:xfrm>
            <a:off x="913017" y="2014725"/>
            <a:ext cx="3792797" cy="749775"/>
          </a:xfrm>
          <a:prstGeom prst="rect">
            <a:avLst/>
          </a:prstGeom>
        </p:spPr>
        <p:txBody>
          <a:bodyPr spcFirstLastPara="1" wrap="square" lIns="91425" tIns="91425" rIns="91425" bIns="91425" anchor="b" anchorCtr="0">
            <a:noAutofit/>
          </a:bodyPr>
          <a:lstStyle/>
          <a:p>
            <a:pPr marL="0" indent="0"/>
            <a:r>
              <a:rPr lang="en-US" dirty="0"/>
              <a:t>Read&amp; Understanding Data</a:t>
            </a:r>
          </a:p>
        </p:txBody>
      </p:sp>
      <p:sp>
        <p:nvSpPr>
          <p:cNvPr id="324" name="Google Shape;324;p35"/>
          <p:cNvSpPr txBox="1">
            <a:spLocks noGrp="1"/>
          </p:cNvSpPr>
          <p:nvPr>
            <p:ph type="title" idx="3"/>
          </p:nvPr>
        </p:nvSpPr>
        <p:spPr>
          <a:xfrm>
            <a:off x="715100" y="535000"/>
            <a:ext cx="7713900" cy="707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Table of </a:t>
            </a:r>
            <a:r>
              <a:rPr lang="en" dirty="0">
                <a:solidFill>
                  <a:schemeClr val="lt1"/>
                </a:solidFill>
              </a:rPr>
              <a:t>contents</a:t>
            </a:r>
            <a:endParaRPr dirty="0">
              <a:solidFill>
                <a:schemeClr val="lt1"/>
              </a:solidFill>
            </a:endParaRPr>
          </a:p>
        </p:txBody>
      </p:sp>
      <p:sp>
        <p:nvSpPr>
          <p:cNvPr id="325" name="Google Shape;325;p35"/>
          <p:cNvSpPr txBox="1">
            <a:spLocks noGrp="1"/>
          </p:cNvSpPr>
          <p:nvPr>
            <p:ph type="title" idx="4"/>
          </p:nvPr>
        </p:nvSpPr>
        <p:spPr>
          <a:xfrm>
            <a:off x="4572089" y="1356700"/>
            <a:ext cx="325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02 ∙</a:t>
            </a:r>
            <a:endParaRPr/>
          </a:p>
        </p:txBody>
      </p:sp>
      <p:sp>
        <p:nvSpPr>
          <p:cNvPr id="327" name="Google Shape;327;p35"/>
          <p:cNvSpPr txBox="1">
            <a:spLocks noGrp="1"/>
          </p:cNvSpPr>
          <p:nvPr>
            <p:ph type="subTitle" idx="6"/>
          </p:nvPr>
        </p:nvSpPr>
        <p:spPr>
          <a:xfrm>
            <a:off x="4832284" y="2228633"/>
            <a:ext cx="3257400" cy="515700"/>
          </a:xfrm>
          <a:prstGeom prst="rect">
            <a:avLst/>
          </a:prstGeom>
        </p:spPr>
        <p:txBody>
          <a:bodyPr spcFirstLastPara="1" wrap="square" lIns="91425" tIns="91425" rIns="91425" bIns="91425" anchor="b" anchorCtr="0">
            <a:noAutofit/>
          </a:bodyPr>
          <a:lstStyle/>
          <a:p>
            <a:pPr marL="0" indent="0"/>
            <a:r>
              <a:rPr lang="en-US" dirty="0"/>
              <a:t>Exploratory Data Analysis (EDA)</a:t>
            </a:r>
          </a:p>
        </p:txBody>
      </p:sp>
      <p:sp>
        <p:nvSpPr>
          <p:cNvPr id="328" name="Google Shape;328;p35"/>
          <p:cNvSpPr txBox="1">
            <a:spLocks noGrp="1"/>
          </p:cNvSpPr>
          <p:nvPr>
            <p:ph type="title" idx="7"/>
          </p:nvPr>
        </p:nvSpPr>
        <p:spPr>
          <a:xfrm>
            <a:off x="1314504" y="2910780"/>
            <a:ext cx="325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03 ∙</a:t>
            </a:r>
            <a:endParaRPr/>
          </a:p>
        </p:txBody>
      </p:sp>
      <p:sp>
        <p:nvSpPr>
          <p:cNvPr id="330" name="Google Shape;330;p35"/>
          <p:cNvSpPr txBox="1">
            <a:spLocks noGrp="1"/>
          </p:cNvSpPr>
          <p:nvPr>
            <p:ph type="subTitle" idx="9"/>
          </p:nvPr>
        </p:nvSpPr>
        <p:spPr>
          <a:xfrm>
            <a:off x="1314504" y="3427977"/>
            <a:ext cx="3257400" cy="515700"/>
          </a:xfrm>
          <a:prstGeom prst="rect">
            <a:avLst/>
          </a:prstGeom>
        </p:spPr>
        <p:txBody>
          <a:bodyPr spcFirstLastPara="1" wrap="square" lIns="91425" tIns="91425" rIns="91425" bIns="91425" anchor="b" anchorCtr="0">
            <a:noAutofit/>
          </a:bodyPr>
          <a:lstStyle/>
          <a:p>
            <a:pPr marL="0" indent="0"/>
            <a:r>
              <a:rPr lang="en-US" dirty="0"/>
              <a:t>Pre-Processing</a:t>
            </a:r>
          </a:p>
        </p:txBody>
      </p:sp>
      <p:sp>
        <p:nvSpPr>
          <p:cNvPr id="331" name="Google Shape;331;p35"/>
          <p:cNvSpPr txBox="1">
            <a:spLocks noGrp="1"/>
          </p:cNvSpPr>
          <p:nvPr>
            <p:ph type="title" idx="13"/>
          </p:nvPr>
        </p:nvSpPr>
        <p:spPr>
          <a:xfrm>
            <a:off x="4572131" y="2910780"/>
            <a:ext cx="3257400" cy="593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04 ∙</a:t>
            </a:r>
            <a:endParaRPr/>
          </a:p>
        </p:txBody>
      </p:sp>
      <p:sp>
        <p:nvSpPr>
          <p:cNvPr id="333" name="Google Shape;333;p35"/>
          <p:cNvSpPr txBox="1">
            <a:spLocks noGrp="1"/>
          </p:cNvSpPr>
          <p:nvPr>
            <p:ph type="subTitle" idx="15"/>
          </p:nvPr>
        </p:nvSpPr>
        <p:spPr>
          <a:xfrm>
            <a:off x="4572131" y="3427977"/>
            <a:ext cx="3257400" cy="515700"/>
          </a:xfrm>
          <a:prstGeom prst="rect">
            <a:avLst/>
          </a:prstGeom>
        </p:spPr>
        <p:txBody>
          <a:bodyPr spcFirstLastPara="1" wrap="square" lIns="91425" tIns="91425" rIns="91425" bIns="91425" anchor="b" anchorCtr="0">
            <a:noAutofit/>
          </a:bodyPr>
          <a:lstStyle/>
          <a:p>
            <a:pPr marL="0" indent="0"/>
            <a:r>
              <a:rPr lang="en-US" dirty="0"/>
              <a:t>Modeling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67"/>
        <p:cNvGrpSpPr/>
        <p:nvPr/>
      </p:nvGrpSpPr>
      <p:grpSpPr>
        <a:xfrm>
          <a:off x="0" y="0"/>
          <a:ext cx="0" cy="0"/>
          <a:chOff x="0" y="0"/>
          <a:chExt cx="0" cy="0"/>
        </a:xfrm>
      </p:grpSpPr>
      <p:sp>
        <p:nvSpPr>
          <p:cNvPr id="668" name="Google Shape;668;p37"/>
          <p:cNvSpPr txBox="1">
            <a:spLocks noGrp="1"/>
          </p:cNvSpPr>
          <p:nvPr>
            <p:ph type="title"/>
          </p:nvPr>
        </p:nvSpPr>
        <p:spPr>
          <a:xfrm>
            <a:off x="1708650" y="2352750"/>
            <a:ext cx="5726700" cy="744300"/>
          </a:xfrm>
          <a:prstGeom prst="rect">
            <a:avLst/>
          </a:prstGeom>
        </p:spPr>
        <p:txBody>
          <a:bodyPr spcFirstLastPara="1" wrap="square" lIns="91425" tIns="91425" rIns="91425" bIns="91425" anchor="t" anchorCtr="0">
            <a:noAutofit/>
          </a:bodyPr>
          <a:lstStyle/>
          <a:p>
            <a:pPr marL="0" marR="0" indent="0" algn="ctr" rtl="0"/>
            <a:r>
              <a:rPr lang="en-US" sz="1800" b="1" i="0" dirty="0">
                <a:solidFill>
                  <a:srgbClr val="00284C"/>
                </a:solidFill>
                <a:effectLst/>
                <a:latin typeface="Shippori Antique" panose="020B0604020202020204" charset="-128"/>
                <a:ea typeface="Shippori Antique" panose="020B0604020202020204" charset="-128"/>
                <a:cs typeface="Shippori Antique" panose="020B0604020202020204" charset="-128"/>
              </a:rPr>
              <a:t>Read&amp; Understanding Data</a:t>
            </a:r>
            <a:endParaRPr lang="en-US" dirty="0">
              <a:effectLst/>
            </a:endParaRPr>
          </a:p>
        </p:txBody>
      </p:sp>
      <p:sp>
        <p:nvSpPr>
          <p:cNvPr id="669" name="Google Shape;669;p37"/>
          <p:cNvSpPr txBox="1">
            <a:spLocks noGrp="1"/>
          </p:cNvSpPr>
          <p:nvPr>
            <p:ph type="title" idx="2"/>
          </p:nvPr>
        </p:nvSpPr>
        <p:spPr>
          <a:xfrm>
            <a:off x="1708650" y="1587150"/>
            <a:ext cx="57267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 01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D3DA3B8-B423-CA73-8F8F-B2EE50E38CE9}"/>
              </a:ext>
            </a:extLst>
          </p:cNvPr>
          <p:cNvSpPr>
            <a:spLocks noGrp="1"/>
          </p:cNvSpPr>
          <p:nvPr>
            <p:ph type="body" idx="1"/>
          </p:nvPr>
        </p:nvSpPr>
        <p:spPr>
          <a:xfrm>
            <a:off x="376135" y="238841"/>
            <a:ext cx="8391730" cy="3188302"/>
          </a:xfrm>
        </p:spPr>
        <p:txBody>
          <a:bodyPr numCol="2"/>
          <a:lstStyle/>
          <a:p>
            <a:pPr marL="0" marR="0" indent="0" algn="l">
              <a:lnSpc>
                <a:spcPct val="107000"/>
              </a:lnSpc>
              <a:spcAft>
                <a:spcPts val="800"/>
              </a:spcAft>
              <a:buNone/>
            </a:pPr>
            <a:r>
              <a:rPr lang="en-US" sz="1000" b="1" u="sng" kern="100" dirty="0">
                <a:effectLst/>
                <a:latin typeface="Shippori Antique" panose="020B0604020202020204" charset="-128"/>
                <a:ea typeface="Shippori Antique" panose="020B0604020202020204" charset="-128"/>
                <a:cs typeface="Arial" panose="020B0604020202020204" pitchFamily="34" charset="0"/>
              </a:rPr>
              <a:t>Explain my column: </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neighbourhood</a:t>
            </a:r>
            <a:r>
              <a:rPr lang="en-US" sz="1000" kern="0" dirty="0">
                <a:effectLst/>
                <a:latin typeface="Shippori Antique" panose="020B0604020202020204" charset="-128"/>
                <a:ea typeface="Shippori Antique" panose="020B0604020202020204" charset="-128"/>
                <a:cs typeface="Arial" panose="020B0604020202020204" pitchFamily="34" charset="0"/>
              </a:rPr>
              <a:t>: The specific area or neighborhood where the property is located.</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latitude</a:t>
            </a:r>
            <a:r>
              <a:rPr lang="en-US" sz="1000" kern="0" dirty="0">
                <a:effectLst/>
                <a:latin typeface="Shippori Antique" panose="020B0604020202020204" charset="-128"/>
                <a:ea typeface="Shippori Antique" panose="020B0604020202020204" charset="-128"/>
                <a:cs typeface="Arial" panose="020B0604020202020204" pitchFamily="34" charset="0"/>
              </a:rPr>
              <a:t>: The geographic coordinate indicating the north-south position of the property.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longitude</a:t>
            </a:r>
            <a:r>
              <a:rPr lang="en-US" sz="1000" kern="0" dirty="0">
                <a:effectLst/>
                <a:latin typeface="Shippori Antique" panose="020B0604020202020204" charset="-128"/>
                <a:ea typeface="Shippori Antique" panose="020B0604020202020204" charset="-128"/>
                <a:cs typeface="Arial" panose="020B0604020202020204" pitchFamily="34" charset="0"/>
              </a:rPr>
              <a:t>: The geographic coordinate indicating the east-west position of the property.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room_type</a:t>
            </a:r>
            <a:r>
              <a:rPr lang="en-US" sz="1000" kern="0" dirty="0">
                <a:effectLst/>
                <a:latin typeface="Shippori Antique" panose="020B0604020202020204" charset="-128"/>
                <a:ea typeface="Shippori Antique" panose="020B0604020202020204" charset="-128"/>
                <a:cs typeface="Arial" panose="020B0604020202020204" pitchFamily="34" charset="0"/>
              </a:rPr>
              <a:t>: The type of room available for booking (e.g., Entire home/apt, Private room, Shared room).</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price</a:t>
            </a:r>
            <a:r>
              <a:rPr lang="en-US" sz="1000" kern="0" dirty="0">
                <a:effectLst/>
                <a:latin typeface="Shippori Antique" panose="020B0604020202020204" charset="-128"/>
                <a:ea typeface="Shippori Antique" panose="020B0604020202020204" charset="-128"/>
                <a:cs typeface="Arial" panose="020B0604020202020204" pitchFamily="34" charset="0"/>
              </a:rPr>
              <a:t>: The nightly rental price for the property.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minimum_nights</a:t>
            </a:r>
            <a:r>
              <a:rPr lang="en-US" sz="1000" kern="0" dirty="0">
                <a:effectLst/>
                <a:latin typeface="Shippori Antique" panose="020B0604020202020204" charset="-128"/>
                <a:ea typeface="Shippori Antique" panose="020B0604020202020204" charset="-128"/>
                <a:cs typeface="Arial" panose="020B0604020202020204" pitchFamily="34" charset="0"/>
              </a:rPr>
              <a:t>: The minimum number of nights required to book the property.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last_review</a:t>
            </a:r>
            <a:r>
              <a:rPr lang="en-US" sz="1000" kern="0" dirty="0">
                <a:effectLst/>
                <a:latin typeface="Shippori Antique" panose="020B0604020202020204" charset="-128"/>
                <a:ea typeface="Shippori Antique" panose="020B0604020202020204" charset="-128"/>
                <a:cs typeface="Arial" panose="020B0604020202020204" pitchFamily="34" charset="0"/>
              </a:rPr>
              <a:t>: The date when the property was last reviewed by a guest.</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8"/>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calculated_host_listings_count</a:t>
            </a:r>
            <a:r>
              <a:rPr lang="en-US" sz="1000" kern="0" dirty="0">
                <a:effectLst/>
                <a:latin typeface="Shippori Antique" panose="020B0604020202020204" charset="-128"/>
                <a:ea typeface="Shippori Antique" panose="020B0604020202020204" charset="-128"/>
                <a:cs typeface="Arial" panose="020B0604020202020204" pitchFamily="34" charset="0"/>
              </a:rPr>
              <a:t>: The number of listings managed by the same host.</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8"/>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availability_365</a:t>
            </a:r>
            <a:r>
              <a:rPr lang="en-US" sz="1000" kern="0" dirty="0">
                <a:effectLst/>
                <a:latin typeface="Shippori Antique" panose="020B0604020202020204" charset="-128"/>
                <a:ea typeface="Shippori Antique" panose="020B0604020202020204" charset="-128"/>
                <a:cs typeface="Arial" panose="020B0604020202020204" pitchFamily="34" charset="0"/>
              </a:rPr>
              <a:t>: The number of days the property is available for booking in a year.</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8"/>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number_of_reviews_ltm</a:t>
            </a:r>
            <a:r>
              <a:rPr lang="en-US" sz="1000" kern="0" dirty="0">
                <a:effectLst/>
                <a:latin typeface="Shippori Antique" panose="020B0604020202020204" charset="-128"/>
                <a:ea typeface="Shippori Antique" panose="020B0604020202020204" charset="-128"/>
                <a:cs typeface="Arial" panose="020B0604020202020204" pitchFamily="34" charset="0"/>
              </a:rPr>
              <a:t>: The number of reviews received in the last 12 months.</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8"/>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city</a:t>
            </a:r>
            <a:r>
              <a:rPr lang="en-US" sz="1000" kern="0" dirty="0">
                <a:effectLst/>
                <a:latin typeface="Shippori Antique" panose="020B0604020202020204" charset="-128"/>
                <a:ea typeface="Shippori Antique" panose="020B0604020202020204" charset="-128"/>
                <a:cs typeface="Arial" panose="020B0604020202020204" pitchFamily="34" charset="0"/>
              </a:rPr>
              <a:t>: The city where the property is located.</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2"/>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distance_to_city_center</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The distance of the property from the city center, often in kilometers or miles.</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2"/>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distance_category</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A categorized version of </a:t>
            </a:r>
            <a:r>
              <a:rPr lang="en-US" sz="1000" kern="0" dirty="0" err="1">
                <a:effectLst/>
                <a:latin typeface="Shippori Antique" panose="020B0604020202020204" charset="-128"/>
                <a:ea typeface="Shippori Antique" panose="020B0604020202020204" charset="-128"/>
                <a:cs typeface="Arial" panose="020B0604020202020204" pitchFamily="34" charset="0"/>
              </a:rPr>
              <a:t>distance_to_city_center</a:t>
            </a:r>
            <a:r>
              <a:rPr lang="en-US" sz="1000" kern="0" dirty="0">
                <a:effectLst/>
                <a:latin typeface="Shippori Antique" panose="020B0604020202020204" charset="-128"/>
                <a:ea typeface="Shippori Antique" panose="020B0604020202020204" charset="-128"/>
                <a:cs typeface="Arial" panose="020B0604020202020204" pitchFamily="34" charset="0"/>
              </a:rPr>
              <a:t> (e.g., "Close", "Moderate", "Far").</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4"/>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reviews_category</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A classification of properties based on the number or quality of reviews (e.g., "Highly reviewed", "Moderately reviewed").</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4"/>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host_listings_category</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A categorization based on the number of listings a host manages (e.g., "Single property host", "Multi-property host").</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6"/>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availability_category</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A classification of properties based on their availability (e.g., "High availability", "Low availability").</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7"/>
              <a:tabLst>
                <a:tab pos="457200" algn="l"/>
              </a:tabLst>
            </a:pPr>
            <a:r>
              <a:rPr lang="en-US" sz="1000" b="1" kern="0" dirty="0">
                <a:effectLst/>
                <a:latin typeface="Shippori Antique" panose="020B0604020202020204" charset="-128"/>
                <a:ea typeface="Shippori Antique" panose="020B0604020202020204" charset="-128"/>
                <a:cs typeface="Arial" panose="020B0604020202020204" pitchFamily="34" charset="0"/>
              </a:rPr>
              <a:t>season (extract)</a:t>
            </a:r>
            <a:r>
              <a:rPr lang="en-US" sz="1000" kern="0" dirty="0">
                <a:effectLst/>
                <a:latin typeface="Shippori Antique" panose="020B0604020202020204" charset="-128"/>
                <a:ea typeface="Shippori Antique" panose="020B0604020202020204" charset="-128"/>
                <a:cs typeface="Arial" panose="020B0604020202020204" pitchFamily="34" charset="0"/>
              </a:rPr>
              <a:t>: The season (e.g., Summer, Winter) during which the data is relevant or the property is analyzed.</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7"/>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price_per_distance</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The price normalized by the distance to the city center (price per unit of distance).</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7"/>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price_per_room_type</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The average price normalized based on the type of room.</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342900" marR="0" lvl="0" indent="-342900" algn="l">
              <a:lnSpc>
                <a:spcPct val="107000"/>
              </a:lnSpc>
              <a:spcAft>
                <a:spcPts val="800"/>
              </a:spcAft>
              <a:buFont typeface="+mj-lt"/>
              <a:buAutoNum type="arabicPeriod" startAt="17"/>
              <a:tabLst>
                <a:tab pos="457200" algn="l"/>
              </a:tabLst>
            </a:pPr>
            <a:r>
              <a:rPr lang="en-US" sz="1000" b="1" kern="0" dirty="0" err="1">
                <a:effectLst/>
                <a:latin typeface="Shippori Antique" panose="020B0604020202020204" charset="-128"/>
                <a:ea typeface="Shippori Antique" panose="020B0604020202020204" charset="-128"/>
                <a:cs typeface="Arial" panose="020B0604020202020204" pitchFamily="34" charset="0"/>
              </a:rPr>
              <a:t>price_relative_to_room_type</a:t>
            </a:r>
            <a:r>
              <a:rPr lang="en-US" sz="1000" b="1" kern="0" dirty="0">
                <a:effectLst/>
                <a:latin typeface="Shippori Antique" panose="020B0604020202020204" charset="-128"/>
                <a:ea typeface="Shippori Antique" panose="020B0604020202020204" charset="-128"/>
                <a:cs typeface="Arial" panose="020B0604020202020204" pitchFamily="34" charset="0"/>
              </a:rPr>
              <a:t> (extract)</a:t>
            </a:r>
            <a:r>
              <a:rPr lang="en-US" sz="1000" kern="0" dirty="0">
                <a:effectLst/>
                <a:latin typeface="Shippori Antique" panose="020B0604020202020204" charset="-128"/>
                <a:ea typeface="Shippori Antique" panose="020B0604020202020204" charset="-128"/>
                <a:cs typeface="Arial" panose="020B0604020202020204" pitchFamily="34" charset="0"/>
              </a:rPr>
              <a:t>: The property's price compared to the average price for its </a:t>
            </a:r>
            <a:r>
              <a:rPr lang="en-US" sz="1000" kern="0" dirty="0" err="1">
                <a:effectLst/>
                <a:latin typeface="Shippori Antique" panose="020B0604020202020204" charset="-128"/>
                <a:ea typeface="Shippori Antique" panose="020B0604020202020204" charset="-128"/>
                <a:cs typeface="Arial" panose="020B0604020202020204" pitchFamily="34" charset="0"/>
              </a:rPr>
              <a:t>room_type</a:t>
            </a:r>
            <a:r>
              <a:rPr lang="en-US" sz="1000" kern="0" dirty="0">
                <a:effectLst/>
                <a:latin typeface="Shippori Antique" panose="020B0604020202020204" charset="-128"/>
                <a:ea typeface="Shippori Antique" panose="020B0604020202020204" charset="-128"/>
                <a:cs typeface="Arial" panose="020B0604020202020204" pitchFamily="34" charset="0"/>
              </a:rPr>
              <a:t>.</a:t>
            </a:r>
            <a:endParaRPr lang="en-US" sz="1000" kern="100" dirty="0">
              <a:effectLst/>
              <a:latin typeface="Shippori Antique" panose="020B0604020202020204" charset="-128"/>
              <a:ea typeface="Shippori Antique" panose="020B0604020202020204" charset="-128"/>
              <a:cs typeface="Arial" panose="020B0604020202020204" pitchFamily="34" charset="0"/>
            </a:endParaRPr>
          </a:p>
          <a:p>
            <a:pPr marL="127000" indent="0" algn="l">
              <a:lnSpc>
                <a:spcPct val="150000"/>
              </a:lnSpc>
              <a:buNone/>
            </a:pPr>
            <a:endParaRPr lang="en-US" sz="1000" dirty="0">
              <a:latin typeface="Shippori Antique" panose="020B0604020202020204" charset="-128"/>
              <a:ea typeface="Shippori Antique" panose="020B0604020202020204" charset="-128"/>
            </a:endParaRPr>
          </a:p>
        </p:txBody>
      </p:sp>
    </p:spTree>
    <p:extLst>
      <p:ext uri="{BB962C8B-B14F-4D97-AF65-F5344CB8AC3E}">
        <p14:creationId xmlns:p14="http://schemas.microsoft.com/office/powerpoint/2010/main" val="943406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74"/>
        <p:cNvGrpSpPr/>
        <p:nvPr/>
      </p:nvGrpSpPr>
      <p:grpSpPr>
        <a:xfrm>
          <a:off x="0" y="0"/>
          <a:ext cx="0" cy="0"/>
          <a:chOff x="0" y="0"/>
          <a:chExt cx="0" cy="0"/>
        </a:xfrm>
      </p:grpSpPr>
      <p:pic>
        <p:nvPicPr>
          <p:cNvPr id="3" name="Picture 2">
            <a:extLst>
              <a:ext uri="{FF2B5EF4-FFF2-40B4-BE49-F238E27FC236}">
                <a16:creationId xmlns:a16="http://schemas.microsoft.com/office/drawing/2014/main" id="{3816D1BD-3362-23D5-E43E-20E0A8E87875}"/>
              </a:ext>
            </a:extLst>
          </p:cNvPr>
          <p:cNvPicPr>
            <a:picLocks noChangeAspect="1"/>
          </p:cNvPicPr>
          <p:nvPr/>
        </p:nvPicPr>
        <p:blipFill>
          <a:blip r:embed="rId3"/>
          <a:stretch>
            <a:fillRect/>
          </a:stretch>
        </p:blipFill>
        <p:spPr>
          <a:xfrm>
            <a:off x="548766" y="780585"/>
            <a:ext cx="3377823" cy="3657601"/>
          </a:xfrm>
          <a:prstGeom prst="rect">
            <a:avLst/>
          </a:prstGeom>
        </p:spPr>
      </p:pic>
      <p:pic>
        <p:nvPicPr>
          <p:cNvPr id="5" name="Picture 4">
            <a:extLst>
              <a:ext uri="{FF2B5EF4-FFF2-40B4-BE49-F238E27FC236}">
                <a16:creationId xmlns:a16="http://schemas.microsoft.com/office/drawing/2014/main" id="{DEF1B41A-2F60-A001-85A2-932017D20007}"/>
              </a:ext>
            </a:extLst>
          </p:cNvPr>
          <p:cNvPicPr>
            <a:picLocks noChangeAspect="1"/>
          </p:cNvPicPr>
          <p:nvPr/>
        </p:nvPicPr>
        <p:blipFill>
          <a:blip r:embed="rId4"/>
          <a:stretch>
            <a:fillRect/>
          </a:stretch>
        </p:blipFill>
        <p:spPr>
          <a:xfrm>
            <a:off x="5217411" y="780585"/>
            <a:ext cx="2848638" cy="365760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372CA-6BB8-1850-0292-E121695179A9}"/>
              </a:ext>
            </a:extLst>
          </p:cNvPr>
          <p:cNvSpPr>
            <a:spLocks noGrp="1"/>
          </p:cNvSpPr>
          <p:nvPr>
            <p:ph type="title"/>
          </p:nvPr>
        </p:nvSpPr>
        <p:spPr>
          <a:xfrm>
            <a:off x="365695" y="356579"/>
            <a:ext cx="8414032" cy="3866015"/>
          </a:xfrm>
        </p:spPr>
        <p:txBody>
          <a:bodyPr/>
          <a:lstStyle/>
          <a:p>
            <a:pPr algn="l"/>
            <a:r>
              <a:rPr lang="en-US" sz="1200" dirty="0"/>
              <a:t>First step: show data unique , </a:t>
            </a:r>
            <a:r>
              <a:rPr lang="en-US" sz="1200" dirty="0" err="1"/>
              <a:t>nunique</a:t>
            </a:r>
            <a:r>
              <a:rPr lang="en-US" sz="1200" dirty="0"/>
              <a:t> for every cat, num</a:t>
            </a:r>
            <a:br>
              <a:rPr lang="en-US" sz="1200" dirty="0"/>
            </a:br>
            <a:br>
              <a:rPr lang="en-US" sz="1200" dirty="0"/>
            </a:br>
            <a:r>
              <a:rPr lang="en-US" sz="1200" dirty="0"/>
              <a:t>second step : is describe data num, cat:</a:t>
            </a:r>
            <a:br>
              <a:rPr lang="en-US" sz="1200" dirty="0"/>
            </a:br>
            <a:endParaRPr lang="en-US" sz="1200" dirty="0"/>
          </a:p>
        </p:txBody>
      </p:sp>
      <p:pic>
        <p:nvPicPr>
          <p:cNvPr id="4" name="Picture 3">
            <a:extLst>
              <a:ext uri="{FF2B5EF4-FFF2-40B4-BE49-F238E27FC236}">
                <a16:creationId xmlns:a16="http://schemas.microsoft.com/office/drawing/2014/main" id="{59B7A625-0A50-CDF2-B81F-9188624734D0}"/>
              </a:ext>
            </a:extLst>
          </p:cNvPr>
          <p:cNvPicPr>
            <a:picLocks noChangeAspect="1"/>
          </p:cNvPicPr>
          <p:nvPr/>
        </p:nvPicPr>
        <p:blipFill>
          <a:blip r:embed="rId2"/>
          <a:stretch>
            <a:fillRect/>
          </a:stretch>
        </p:blipFill>
        <p:spPr>
          <a:xfrm>
            <a:off x="349405" y="1113569"/>
            <a:ext cx="7017834" cy="1458181"/>
          </a:xfrm>
          <a:prstGeom prst="rect">
            <a:avLst/>
          </a:prstGeom>
        </p:spPr>
      </p:pic>
      <p:pic>
        <p:nvPicPr>
          <p:cNvPr id="6" name="Picture 5">
            <a:extLst>
              <a:ext uri="{FF2B5EF4-FFF2-40B4-BE49-F238E27FC236}">
                <a16:creationId xmlns:a16="http://schemas.microsoft.com/office/drawing/2014/main" id="{DD55D589-D331-2992-3C41-4C92DEC97C58}"/>
              </a:ext>
            </a:extLst>
          </p:cNvPr>
          <p:cNvPicPr>
            <a:picLocks noChangeAspect="1"/>
          </p:cNvPicPr>
          <p:nvPr/>
        </p:nvPicPr>
        <p:blipFill>
          <a:blip r:embed="rId3"/>
          <a:stretch>
            <a:fillRect/>
          </a:stretch>
        </p:blipFill>
        <p:spPr>
          <a:xfrm>
            <a:off x="2152148" y="2857514"/>
            <a:ext cx="3412348" cy="1602769"/>
          </a:xfrm>
          <a:prstGeom prst="rect">
            <a:avLst/>
          </a:prstGeom>
        </p:spPr>
      </p:pic>
    </p:spTree>
    <p:extLst>
      <p:ext uri="{BB962C8B-B14F-4D97-AF65-F5344CB8AC3E}">
        <p14:creationId xmlns:p14="http://schemas.microsoft.com/office/powerpoint/2010/main" val="27577514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E30B8-D874-53E3-9604-9CA71B636798}"/>
              </a:ext>
            </a:extLst>
          </p:cNvPr>
          <p:cNvSpPr>
            <a:spLocks noGrp="1"/>
          </p:cNvSpPr>
          <p:nvPr>
            <p:ph type="title"/>
          </p:nvPr>
        </p:nvSpPr>
        <p:spPr>
          <a:xfrm>
            <a:off x="715100" y="534999"/>
            <a:ext cx="8131534" cy="2973918"/>
          </a:xfrm>
          <a:solidFill>
            <a:schemeClr val="accent6"/>
          </a:solidFill>
        </p:spPr>
        <p:txBody>
          <a:bodyPr/>
          <a:lstStyle/>
          <a:p>
            <a:pPr algn="l"/>
            <a:r>
              <a:rPr lang="en-US" sz="1200" dirty="0"/>
              <a:t>Check  </a:t>
            </a:r>
            <a:r>
              <a:rPr lang="en-US" sz="1200" b="0" dirty="0">
                <a:solidFill>
                  <a:schemeClr val="accent2"/>
                </a:solidFill>
                <a:effectLst/>
                <a:latin typeface="Consolas" panose="020B0609020204030204" pitchFamily="49" charset="0"/>
              </a:rPr>
              <a:t>neighborhood </a:t>
            </a:r>
            <a:r>
              <a:rPr lang="en-US" sz="1200" b="0" dirty="0">
                <a:solidFill>
                  <a:schemeClr val="accent2"/>
                </a:solidFill>
                <a:effectLst/>
                <a:latin typeface="Shippori Antique" panose="020B0604020202020204" charset="-128"/>
                <a:ea typeface="Shippori Antique" panose="020B0604020202020204" charset="-128"/>
              </a:rPr>
              <a:t>if have numeric in and handle .</a:t>
            </a:r>
            <a:br>
              <a:rPr lang="en-US" sz="1200" b="0" dirty="0">
                <a:solidFill>
                  <a:schemeClr val="accent2"/>
                </a:solidFill>
                <a:effectLst/>
                <a:latin typeface="Shippori Antique" panose="020B0604020202020204" charset="-128"/>
                <a:ea typeface="Shippori Antique" panose="020B0604020202020204" charset="-128"/>
              </a:rPr>
            </a:br>
            <a:br>
              <a:rPr lang="en-US" sz="1200" b="0" dirty="0">
                <a:solidFill>
                  <a:schemeClr val="accent2"/>
                </a:solidFill>
                <a:effectLst/>
                <a:latin typeface="Shippori Antique" panose="020B0604020202020204" charset="-128"/>
                <a:ea typeface="Shippori Antique" panose="020B0604020202020204" charset="-128"/>
              </a:rPr>
            </a:br>
            <a:r>
              <a:rPr lang="en-US" sz="1200" b="0" dirty="0">
                <a:solidFill>
                  <a:schemeClr val="accent2"/>
                </a:solidFill>
                <a:latin typeface="Shippori Antique" panose="020B0604020202020204" charset="-128"/>
                <a:ea typeface="Shippori Antique" panose="020B0604020202020204" charset="-128"/>
              </a:rPr>
              <a:t>Drop unimportant data.</a:t>
            </a:r>
            <a:br>
              <a:rPr lang="en-US" sz="1200" b="0" dirty="0">
                <a:solidFill>
                  <a:schemeClr val="accent2"/>
                </a:solidFill>
                <a:latin typeface="Shippori Antique" panose="020B0604020202020204" charset="-128"/>
                <a:ea typeface="Shippori Antique" panose="020B0604020202020204" charset="-128"/>
              </a:rPr>
            </a:br>
            <a:br>
              <a:rPr lang="en-US" sz="1200" b="0" dirty="0">
                <a:solidFill>
                  <a:schemeClr val="accent2"/>
                </a:solidFill>
                <a:latin typeface="Shippori Antique" panose="020B0604020202020204" charset="-128"/>
                <a:ea typeface="Shippori Antique" panose="020B0604020202020204" charset="-128"/>
              </a:rPr>
            </a:br>
            <a:r>
              <a:rPr lang="en-US" sz="1200" b="0" dirty="0">
                <a:solidFill>
                  <a:schemeClr val="accent2"/>
                </a:solidFill>
                <a:latin typeface="Shippori Antique" panose="020B0604020202020204" charset="-128"/>
                <a:ea typeface="Shippori Antique" panose="020B0604020202020204" charset="-128"/>
              </a:rPr>
              <a:t>Check if range price room type is correct </a:t>
            </a:r>
            <a:br>
              <a:rPr lang="en-US" sz="1200" b="0" dirty="0">
                <a:solidFill>
                  <a:schemeClr val="accent2"/>
                </a:solidFill>
                <a:latin typeface="Shippori Antique" panose="020B0604020202020204" charset="-128"/>
                <a:ea typeface="Shippori Antique" panose="020B0604020202020204" charset="-128"/>
              </a:rPr>
            </a:br>
            <a:br>
              <a:rPr lang="en-US" sz="1200" b="0" dirty="0">
                <a:solidFill>
                  <a:schemeClr val="accent2"/>
                </a:solidFill>
                <a:latin typeface="Shippori Antique" panose="020B0604020202020204" charset="-128"/>
                <a:ea typeface="Shippori Antique" panose="020B0604020202020204" charset="-128"/>
              </a:rPr>
            </a:br>
            <a:r>
              <a:rPr lang="en-US" sz="1200" b="0" dirty="0">
                <a:solidFill>
                  <a:schemeClr val="accent2"/>
                </a:solidFill>
                <a:latin typeface="Shippori Antique" panose="020B0604020202020204" charset="-128"/>
                <a:ea typeface="Shippori Antique" panose="020B0604020202020204" charset="-128"/>
              </a:rPr>
              <a:t>Check min number night can book  for each room type</a:t>
            </a:r>
            <a:br>
              <a:rPr lang="en-US" sz="1200" b="0" dirty="0">
                <a:solidFill>
                  <a:schemeClr val="accent2"/>
                </a:solidFill>
                <a:latin typeface="Shippori Antique" panose="020B0604020202020204" charset="-128"/>
                <a:ea typeface="Shippori Antique" panose="020B0604020202020204" charset="-128"/>
              </a:rPr>
            </a:br>
            <a:br>
              <a:rPr lang="en-US" sz="1200" b="0" dirty="0">
                <a:solidFill>
                  <a:schemeClr val="accent2"/>
                </a:solidFill>
                <a:latin typeface="Shippori Antique" panose="020B0604020202020204" charset="-128"/>
                <a:ea typeface="Shippori Antique" panose="020B0604020202020204" charset="-128"/>
              </a:rPr>
            </a:br>
            <a:r>
              <a:rPr lang="en-US" sz="1200" b="0" dirty="0">
                <a:solidFill>
                  <a:schemeClr val="accent2"/>
                </a:solidFill>
                <a:latin typeface="Shippori Antique" panose="020B0604020202020204" charset="-128"/>
                <a:ea typeface="Shippori Antique" panose="020B0604020202020204" charset="-128"/>
              </a:rPr>
              <a:t>extract feature:  </a:t>
            </a:r>
            <a:r>
              <a:rPr lang="en-US" sz="1200" b="0" dirty="0" err="1">
                <a:solidFill>
                  <a:schemeClr val="accent2"/>
                </a:solidFill>
                <a:effectLst/>
                <a:latin typeface="Shippori Antique" panose="020B0604020202020204" charset="-128"/>
                <a:ea typeface="Shippori Antique" panose="020B0604020202020204" charset="-128"/>
              </a:rPr>
              <a:t>distance_to_city_center</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effectLst/>
                <a:latin typeface="Shippori Antique" panose="020B0604020202020204" charset="-128"/>
                <a:ea typeface="Shippori Antique" panose="020B0604020202020204" charset="-128"/>
              </a:rPr>
              <a:t>reviews_category</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effectLst/>
                <a:latin typeface="Shippori Antique" panose="020B0604020202020204" charset="-128"/>
                <a:ea typeface="Shippori Antique" panose="020B0604020202020204" charset="-128"/>
              </a:rPr>
              <a:t>host_listings_category</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effectLst/>
                <a:latin typeface="Shippori Antique" panose="020B0604020202020204" charset="-128"/>
                <a:ea typeface="Shippori Antique" panose="020B0604020202020204" charset="-128"/>
              </a:rPr>
              <a:t>availability_category</a:t>
            </a:r>
            <a:r>
              <a:rPr lang="en-US" sz="1200" b="0" dirty="0">
                <a:solidFill>
                  <a:schemeClr val="accent2"/>
                </a:solidFill>
                <a:latin typeface="Shippori Antique" panose="020B0604020202020204" charset="-128"/>
                <a:ea typeface="Shippori Antique" panose="020B0604020202020204" charset="-128"/>
              </a:rPr>
              <a:t>, </a:t>
            </a:r>
            <a:r>
              <a:rPr lang="en-US" sz="1200" b="0" dirty="0" err="1">
                <a:solidFill>
                  <a:schemeClr val="accent2"/>
                </a:solidFill>
                <a:effectLst/>
                <a:latin typeface="Shippori Antique" panose="020B0604020202020204" charset="-128"/>
                <a:ea typeface="Shippori Antique" panose="020B0604020202020204" charset="-128"/>
              </a:rPr>
              <a:t>distance_category</a:t>
            </a:r>
            <a:r>
              <a:rPr lang="en-US" sz="1200" b="0" dirty="0">
                <a:solidFill>
                  <a:schemeClr val="accent2"/>
                </a:solidFill>
                <a:latin typeface="Shippori Antique" panose="020B0604020202020204" charset="-128"/>
                <a:ea typeface="Shippori Antique" panose="020B0604020202020204" charset="-128"/>
              </a:rPr>
              <a:t>, season</a:t>
            </a:r>
            <a:endParaRPr lang="en-US" sz="1200" dirty="0">
              <a:solidFill>
                <a:schemeClr val="accent2"/>
              </a:solidFill>
              <a:latin typeface="Shippori Antique" panose="020B0604020202020204" charset="-128"/>
              <a:ea typeface="Shippori Antique" panose="020B0604020202020204" charset="-128"/>
            </a:endParaRPr>
          </a:p>
        </p:txBody>
      </p:sp>
      <p:pic>
        <p:nvPicPr>
          <p:cNvPr id="5" name="Picture 4">
            <a:extLst>
              <a:ext uri="{FF2B5EF4-FFF2-40B4-BE49-F238E27FC236}">
                <a16:creationId xmlns:a16="http://schemas.microsoft.com/office/drawing/2014/main" id="{4B651AF0-0947-5B4F-0F56-7C5879C1E818}"/>
              </a:ext>
            </a:extLst>
          </p:cNvPr>
          <p:cNvPicPr>
            <a:picLocks noChangeAspect="1"/>
          </p:cNvPicPr>
          <p:nvPr/>
        </p:nvPicPr>
        <p:blipFill>
          <a:blip r:embed="rId2"/>
          <a:stretch>
            <a:fillRect/>
          </a:stretch>
        </p:blipFill>
        <p:spPr>
          <a:xfrm>
            <a:off x="715100" y="2571750"/>
            <a:ext cx="7306344" cy="2307777"/>
          </a:xfrm>
          <a:prstGeom prst="rect">
            <a:avLst/>
          </a:prstGeom>
        </p:spPr>
      </p:pic>
    </p:spTree>
    <p:extLst>
      <p:ext uri="{BB962C8B-B14F-4D97-AF65-F5344CB8AC3E}">
        <p14:creationId xmlns:p14="http://schemas.microsoft.com/office/powerpoint/2010/main" val="1483638953"/>
      </p:ext>
    </p:extLst>
  </p:cSld>
  <p:clrMapOvr>
    <a:masterClrMapping/>
  </p:clrMapOvr>
</p:sld>
</file>

<file path=ppt/theme/theme1.xml><?xml version="1.0" encoding="utf-8"?>
<a:theme xmlns:a="http://schemas.openxmlformats.org/drawingml/2006/main" name="Car Sharing App Pitch Deck by Slidesgo">
  <a:themeElements>
    <a:clrScheme name="Simple Light">
      <a:dk1>
        <a:srgbClr val="00284C"/>
      </a:dk1>
      <a:lt1>
        <a:srgbClr val="FB6979"/>
      </a:lt1>
      <a:dk2>
        <a:srgbClr val="F9C9C9"/>
      </a:dk2>
      <a:lt2>
        <a:srgbClr val="FFE9E7"/>
      </a:lt2>
      <a:accent1>
        <a:srgbClr val="2673B8"/>
      </a:accent1>
      <a:accent2>
        <a:srgbClr val="26303A"/>
      </a:accent2>
      <a:accent3>
        <a:srgbClr val="E0E0E0"/>
      </a:accent3>
      <a:accent4>
        <a:srgbClr val="F3F3F3"/>
      </a:accent4>
      <a:accent5>
        <a:srgbClr val="FFFFFF"/>
      </a:accent5>
      <a:accent6>
        <a:srgbClr val="FFFFFF"/>
      </a:accent6>
      <a:hlink>
        <a:srgbClr val="00284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1173</TotalTime>
  <Words>1031</Words>
  <Application>Microsoft Office PowerPoint</Application>
  <PresentationFormat>On-screen Show (16:9)</PresentationFormat>
  <Paragraphs>75</Paragraphs>
  <Slides>16</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Symbol</vt:lpstr>
      <vt:lpstr>Red Hat Text</vt:lpstr>
      <vt:lpstr>Bebas Neue</vt:lpstr>
      <vt:lpstr>Arial</vt:lpstr>
      <vt:lpstr>Consolas</vt:lpstr>
      <vt:lpstr>Red Hat Text Medium</vt:lpstr>
      <vt:lpstr>Shippori Antique</vt:lpstr>
      <vt:lpstr>Car Sharing App Pitch Deck by Slidesgo</vt:lpstr>
      <vt:lpstr>Airbnb</vt:lpstr>
      <vt:lpstr>Data Collection :</vt:lpstr>
      <vt:lpstr>Introduction</vt:lpstr>
      <vt:lpstr>∙ 01 ∙</vt:lpstr>
      <vt:lpstr>Read&amp; Understanding Data</vt:lpstr>
      <vt:lpstr>PowerPoint Presentation</vt:lpstr>
      <vt:lpstr>PowerPoint Presentation</vt:lpstr>
      <vt:lpstr>First step: show data unique , nunique for every cat, num  second step : is describe data num, cat: </vt:lpstr>
      <vt:lpstr>Check  neighborhood if have numeric in and handle .  Drop unimportant data.  Check if range price room type is correct   Check min number night can book  for each room type  extract feature:  distance_to_city_center, reviews_category, host_listings_category, availability_category, distance_category, season</vt:lpstr>
      <vt:lpstr>Exploratory Data Analysis (EDA)</vt:lpstr>
      <vt:lpstr>Visualization:   uni-variate num   uni-variate cat  and make some business question to show data  What is the average price per room type? How does the price vary over time across different seasons? How does the price of properties correlate with their availability for the year (availability_365)? Which are the top 10 neighborhoods with the highest number of listings, and how do the room types vary across these neighborhoods? What is the relationship between minimum nights and room type across different seasons? What is the distribution of room types across cities? How does the price of accommodations vary over time by room type?    </vt:lpstr>
      <vt:lpstr>Pre-Processing</vt:lpstr>
      <vt:lpstr>PowerPoint Presentation</vt:lpstr>
      <vt:lpstr>Modeling</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مينا ثروت فلبس ناشد</cp:lastModifiedBy>
  <cp:revision>8</cp:revision>
  <dcterms:modified xsi:type="dcterms:W3CDTF">2025-05-23T21:19:53Z</dcterms:modified>
</cp:coreProperties>
</file>