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2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F1141E6-6D16-B542-8EBE-FBF1D2FAF6C6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D1A672E-1AB4-2D44-882D-29FA51C713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Relationship Id="rId3" Type="http://schemas.openxmlformats.org/officeDocument/2006/relationships/hyperlink" Target="mailto:2014%E5%B9%B42%E6%9C%8828%E6%97%A5%E5%89%8D%E5%B0%86%E8%B4%A6%E6%88%B7%E5%8F%91%E9%80%81%E8%87%B3ybwu@bjtu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s/gui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武言博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创建github账户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://github.com</a:t>
            </a:r>
            <a:endParaRPr lang="en-US" altLang="zh-CN" dirty="0" smtClean="0"/>
          </a:p>
          <a:p>
            <a:r>
              <a:rPr lang="zh-CN" altLang="en-US" dirty="0" smtClean="0"/>
              <a:t>账户命名规则：</a:t>
            </a:r>
            <a:r>
              <a:rPr lang="en-US" altLang="zh-CN" dirty="0" err="1" smtClean="0"/>
              <a:t>bjtuweb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学号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2014</a:t>
            </a:r>
            <a:r>
              <a:rPr lang="zh-CN" altLang="en-US" dirty="0" smtClean="0">
                <a:hlinkClick r:id="rId3"/>
              </a:rPr>
              <a:t>年</a:t>
            </a:r>
            <a:r>
              <a:rPr lang="en-US" altLang="zh-CN" dirty="0" smtClean="0">
                <a:hlinkClick r:id="rId3"/>
              </a:rPr>
              <a:t>2</a:t>
            </a:r>
            <a:r>
              <a:rPr lang="zh-CN" altLang="en-US" dirty="0" smtClean="0">
                <a:hlinkClick r:id="rId3"/>
              </a:rPr>
              <a:t>月</a:t>
            </a:r>
            <a:r>
              <a:rPr lang="en-US" altLang="zh-CN" dirty="0" smtClean="0">
                <a:hlinkClick r:id="rId3"/>
              </a:rPr>
              <a:t>28</a:t>
            </a:r>
            <a:r>
              <a:rPr lang="zh-CN" altLang="en-US" dirty="0" smtClean="0">
                <a:hlinkClick r:id="rId3"/>
              </a:rPr>
              <a:t>日前将账户发送至</a:t>
            </a:r>
            <a:r>
              <a:rPr lang="en-US" altLang="zh-CN" dirty="0" smtClean="0">
                <a:hlinkClick r:id="rId3"/>
              </a:rPr>
              <a:t>ybwu@bjtu.edu.cn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77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创建代码仓库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504464"/>
          </a:xfrm>
        </p:spPr>
        <p:txBody>
          <a:bodyPr/>
          <a:lstStyle/>
          <a:p>
            <a:r>
              <a:rPr lang="zh-CN" altLang="en-US" dirty="0" smtClean="0"/>
              <a:t>创建一个公共的代码仓库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25" y="2239602"/>
            <a:ext cx="7482237" cy="13157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3758044"/>
            <a:ext cx="7313613" cy="50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5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名字是</a:t>
            </a:r>
            <a:r>
              <a:rPr lang="en-US" altLang="zh-CN" dirty="0" smtClean="0"/>
              <a:t>web-assignment-1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4" y="867930"/>
            <a:ext cx="7828655" cy="44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安装客户端软件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http://windows.github.com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Linux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OSX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官方客户端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http://git-scm.com/downloads/</a:t>
            </a:r>
            <a:r>
              <a:rPr lang="en-US" dirty="0" smtClean="0">
                <a:hlinkClick r:id="rId3"/>
              </a:rPr>
              <a:t>guis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7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简易指南</a:t>
            </a:r>
            <a:r>
              <a:rPr lang="en-US" altLang="zh-CN" dirty="0" smtClean="0"/>
              <a:t>》</a:t>
            </a:r>
            <a:r>
              <a:rPr lang="zh-CN" altLang="en-US" dirty="0"/>
              <a:t>在你</a:t>
            </a:r>
            <a:r>
              <a:rPr lang="zh-CN" altLang="en-US" dirty="0" smtClean="0"/>
              <a:t>的仓库中</a:t>
            </a:r>
            <a:r>
              <a:rPr lang="zh-CN" altLang="en-US" dirty="0" smtClean="0"/>
              <a:t>进行操作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练习添加文件或改动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</a:p>
          <a:p>
            <a:pPr lvl="1"/>
            <a:r>
              <a:rPr lang="zh-CN" altLang="en-US" dirty="0" smtClean="0"/>
              <a:t>练习提交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 smtClean="0"/>
              <a:t>练习推送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</a:p>
          <a:p>
            <a:pPr lvl="1"/>
            <a:r>
              <a:rPr lang="zh-CN" altLang="en-US" dirty="0" smtClean="0"/>
              <a:t>练习创建和切换分支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</a:p>
          <a:p>
            <a:pPr lvl="1"/>
            <a:r>
              <a:rPr lang="en-US" dirty="0" smtClean="0"/>
              <a:t>练习</a:t>
            </a:r>
            <a:r>
              <a:rPr lang="zh-CN" altLang="en-US" dirty="0" smtClean="0"/>
              <a:t>更新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</a:p>
          <a:p>
            <a:pPr lvl="1"/>
            <a:r>
              <a:rPr lang="zh-CN" altLang="en-US" dirty="0" smtClean="0"/>
              <a:t>练习查看改动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3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12</TotalTime>
  <Words>113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Github使用</vt:lpstr>
      <vt:lpstr>创建github账户</vt:lpstr>
      <vt:lpstr>创建代码仓库</vt:lpstr>
      <vt:lpstr>PowerPoint Presentation</vt:lpstr>
      <vt:lpstr>安装客户端软件</vt:lpstr>
      <vt:lpstr>Github使用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Github使用</dc:title>
  <dc:creator>J</dc:creator>
  <cp:lastModifiedBy>J</cp:lastModifiedBy>
  <cp:revision>40</cp:revision>
  <dcterms:created xsi:type="dcterms:W3CDTF">2014-02-22T19:58:26Z</dcterms:created>
  <dcterms:modified xsi:type="dcterms:W3CDTF">2014-02-22T20:11:21Z</dcterms:modified>
</cp:coreProperties>
</file>