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MemeGenie – AI-Based Meme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Smart, Fast, and Funny Meme Creation Using AI</a:t>
            </a:r>
          </a:p>
          <a:p>
            <a:r>
              <a:t>Presented by: [Your Name]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Societal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Promotes digital creativity</a:t>
            </a:r>
          </a:p>
          <a:p>
            <a:r>
              <a:t>• Makes humor accessible</a:t>
            </a:r>
          </a:p>
          <a:p>
            <a:r>
              <a:t>• Supports educational content creation</a:t>
            </a:r>
          </a:p>
          <a:p>
            <a:r>
              <a:t>• Encourages AI learning in a fun way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Logo &amp; Branding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Genie symbolizes smart and effortless creation</a:t>
            </a:r>
          </a:p>
          <a:p>
            <a:r>
              <a:t>• Blue = AI &amp; tech</a:t>
            </a:r>
          </a:p>
          <a:p>
            <a:r>
              <a:t>• Yellow = Creativity &amp; humor</a:t>
            </a:r>
          </a:p>
          <a:p>
            <a:endParaRPr/>
          </a:p>
          <a:p>
            <a:r>
              <a:t>(Insert logo image here)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MemeGenie makes memes smarter and easier</a:t>
            </a:r>
          </a:p>
          <a:p>
            <a:r>
              <a:t>• Combines fun with powerful AI</a:t>
            </a:r>
          </a:p>
          <a:p>
            <a:r>
              <a:t>• A perfect example of creative generative AI application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MemeGenie?</a:t>
            </a:r>
          </a:p>
          <a:p>
            <a:r>
              <a:t>• AI-powered tool for generating memes</a:t>
            </a:r>
          </a:p>
          <a:p>
            <a:r>
              <a:t>• Combines text generation (GPT) and image processing</a:t>
            </a:r>
          </a:p>
          <a:p>
            <a:r>
              <a:t>• Fast, fun, and user-friendly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 meme creation using AI</a:t>
            </a:r>
          </a:p>
          <a:p>
            <a:r>
              <a:t>• Make meme creation accessible to everyone</a:t>
            </a:r>
          </a:p>
          <a:p>
            <a:r>
              <a:t>• Promote creative digital expression</a:t>
            </a:r>
          </a:p>
          <a:p>
            <a:r>
              <a:t>• Save time for content creators and marketers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GPT-based caption generation</a:t>
            </a:r>
          </a:p>
          <a:p>
            <a:r>
              <a:t>• Meme template selection</a:t>
            </a:r>
          </a:p>
          <a:p>
            <a:r>
              <a:t>• Image text overlay with PIL</a:t>
            </a:r>
          </a:p>
          <a:p>
            <a:r>
              <a:t>• Output download</a:t>
            </a:r>
          </a:p>
          <a:p>
            <a:r>
              <a:t>• Optional: AI-generated images (DALL·E)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</a:t>
            </a:r>
          </a:p>
          <a:p>
            <a:r>
              <a:t>• Content creators</a:t>
            </a:r>
          </a:p>
          <a:p>
            <a:r>
              <a:t>• Social media marketers</a:t>
            </a:r>
          </a:p>
          <a:p>
            <a:r>
              <a:t>• Meme lovers and digital artists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(Main language)</a:t>
            </a:r>
          </a:p>
          <a:p>
            <a:r>
              <a:t>• PIL – Image editing</a:t>
            </a:r>
          </a:p>
          <a:p>
            <a:r>
              <a:t>• OpenAI GPT – Text generation</a:t>
            </a:r>
          </a:p>
          <a:p>
            <a:r>
              <a:t>• VS Code – Development</a:t>
            </a:r>
          </a:p>
          <a:p>
            <a:r>
              <a:t>• (Optional) DALL·E or Stable Diffusion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Relevant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&amp; Generative AI</a:t>
            </a:r>
          </a:p>
          <a:p>
            <a:r>
              <a:t>• Natural Language Processing (NLP)</a:t>
            </a:r>
          </a:p>
          <a:p>
            <a:r>
              <a:t>• Image Processing</a:t>
            </a:r>
          </a:p>
          <a:p>
            <a:r>
              <a:t>• Text-to-Image Models</a:t>
            </a:r>
          </a:p>
          <a:p>
            <a:r>
              <a:t>• Meme Templates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 (2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1:</a:t>
            </a:r>
          </a:p>
          <a:p>
            <a:r>
              <a:t>• Setup, basic meme creation, GPT integration</a:t>
            </a:r>
          </a:p>
          <a:p>
            <a:r>
              <a:t>Week 2:</a:t>
            </a:r>
          </a:p>
          <a:p>
            <a:r>
              <a:t>• Template expansion, UI (optional), testing, finalization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Automates content creation</a:t>
            </a:r>
          </a:p>
          <a:p>
            <a:r>
              <a:t>• Increases engagement</a:t>
            </a:r>
          </a:p>
          <a:p>
            <a:r>
              <a:t>• Saves time for marketers</a:t>
            </a:r>
          </a:p>
          <a:p>
            <a:r>
              <a:t>• Can be monetized with premium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MemeGenie – AI-Based Meme Generator</vt:lpstr>
      <vt:lpstr>Introduction</vt:lpstr>
      <vt:lpstr>Project Goal</vt:lpstr>
      <vt:lpstr>Scope of the Project</vt:lpstr>
      <vt:lpstr>Target Audience</vt:lpstr>
      <vt:lpstr>Tools &amp; Technologies</vt:lpstr>
      <vt:lpstr>Relevant Concepts</vt:lpstr>
      <vt:lpstr>Project Timeline (2 Weeks)</vt:lpstr>
      <vt:lpstr>Business Value</vt:lpstr>
      <vt:lpstr>Societal Benefits</vt:lpstr>
      <vt:lpstr>Logo &amp; Branding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student</dc:creator>
  <cp:keywords/>
  <dc:description>generated using python-pptx</dc:description>
  <cp:lastModifiedBy>student</cp:lastModifiedBy>
  <cp:revision>1</cp:revision>
  <dcterms:created xsi:type="dcterms:W3CDTF">2013-01-27T09:14:16Z</dcterms:created>
  <dcterms:modified xsi:type="dcterms:W3CDTF">2025-07-22T06:48:57Z</dcterms:modified>
  <cp:category/>
</cp:coreProperties>
</file>