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54E73-61A0-4726-96B6-E451F1D00F7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439D9-04A5-419E-8525-F31E44C0DDBA}">
      <dgm:prSet phldrT="[Text]"/>
      <dgm:spPr/>
      <dgm:t>
        <a:bodyPr/>
        <a:lstStyle/>
        <a:p>
          <a:r>
            <a:rPr lang="en-US" b="0" i="0" dirty="0"/>
            <a:t>Extracted data from </a:t>
          </a:r>
          <a:r>
            <a:rPr lang="en-US" b="0" i="0" dirty="0" err="1"/>
            <a:t>GHarchive</a:t>
          </a:r>
          <a:endParaRPr lang="en-US" dirty="0"/>
        </a:p>
      </dgm:t>
    </dgm:pt>
    <dgm:pt modelId="{706941C1-3D5B-44E4-B8B7-C257B0D0F44F}" type="parTrans" cxnId="{72D63C3D-9CBE-4F68-A133-88D692565764}">
      <dgm:prSet/>
      <dgm:spPr/>
      <dgm:t>
        <a:bodyPr/>
        <a:lstStyle/>
        <a:p>
          <a:endParaRPr lang="en-US"/>
        </a:p>
      </dgm:t>
    </dgm:pt>
    <dgm:pt modelId="{796BC5D2-F552-41EF-ACBF-2932C5279781}" type="sibTrans" cxnId="{72D63C3D-9CBE-4F68-A133-88D692565764}">
      <dgm:prSet/>
      <dgm:spPr/>
      <dgm:t>
        <a:bodyPr/>
        <a:lstStyle/>
        <a:p>
          <a:endParaRPr lang="en-US"/>
        </a:p>
      </dgm:t>
    </dgm:pt>
    <dgm:pt modelId="{E232AED4-8A39-4271-9FBC-587780C463E1}">
      <dgm:prSet phldrT="[Text]"/>
      <dgm:spPr/>
      <dgm:t>
        <a:bodyPr/>
        <a:lstStyle/>
        <a:p>
          <a:r>
            <a:rPr lang="en-US" b="0" i="0" dirty="0"/>
            <a:t>Processed the Data</a:t>
          </a:r>
          <a:endParaRPr lang="en-US" dirty="0"/>
        </a:p>
      </dgm:t>
    </dgm:pt>
    <dgm:pt modelId="{6EF7E06E-04ED-4344-9F8B-F5F04DF237F1}" type="parTrans" cxnId="{32AE8B77-B0A9-4C29-98AE-1EBB44CF19D8}">
      <dgm:prSet/>
      <dgm:spPr/>
      <dgm:t>
        <a:bodyPr/>
        <a:lstStyle/>
        <a:p>
          <a:endParaRPr lang="en-US"/>
        </a:p>
      </dgm:t>
    </dgm:pt>
    <dgm:pt modelId="{7D562A36-4BC2-48FB-862F-19ECE8DB3398}" type="sibTrans" cxnId="{32AE8B77-B0A9-4C29-98AE-1EBB44CF19D8}">
      <dgm:prSet/>
      <dgm:spPr/>
      <dgm:t>
        <a:bodyPr/>
        <a:lstStyle/>
        <a:p>
          <a:endParaRPr lang="en-US"/>
        </a:p>
      </dgm:t>
    </dgm:pt>
    <dgm:pt modelId="{00F1F32E-C3CD-4817-8AB1-FC9E96986E5B}">
      <dgm:prSet phldrT="[Text]"/>
      <dgm:spPr/>
      <dgm:t>
        <a:bodyPr/>
        <a:lstStyle/>
        <a:p>
          <a:r>
            <a:rPr lang="en-US" dirty="0"/>
            <a:t>Transformed Data</a:t>
          </a:r>
        </a:p>
      </dgm:t>
    </dgm:pt>
    <dgm:pt modelId="{DD34BB15-E5A0-4115-976F-62D7AEB08B5A}" type="parTrans" cxnId="{C60AFBB1-31FE-4E2C-A01B-456D68069D05}">
      <dgm:prSet/>
      <dgm:spPr/>
      <dgm:t>
        <a:bodyPr/>
        <a:lstStyle/>
        <a:p>
          <a:endParaRPr lang="en-US"/>
        </a:p>
      </dgm:t>
    </dgm:pt>
    <dgm:pt modelId="{6D48DB9F-1488-4572-A3F4-AF8A32D1BA7E}" type="sibTrans" cxnId="{C60AFBB1-31FE-4E2C-A01B-456D68069D05}">
      <dgm:prSet/>
      <dgm:spPr/>
      <dgm:t>
        <a:bodyPr/>
        <a:lstStyle/>
        <a:p>
          <a:endParaRPr lang="en-US"/>
        </a:p>
      </dgm:t>
    </dgm:pt>
    <dgm:pt modelId="{B3E8D40F-C78E-47AD-9C95-63195918AF7F}">
      <dgm:prSet/>
      <dgm:spPr/>
      <dgm:t>
        <a:bodyPr/>
        <a:lstStyle/>
        <a:p>
          <a:r>
            <a:rPr lang="en-US" dirty="0"/>
            <a:t>Performed Analysis</a:t>
          </a:r>
        </a:p>
      </dgm:t>
    </dgm:pt>
    <dgm:pt modelId="{1C46207D-CCE9-4410-AEB4-65ADA9A73BFA}" type="parTrans" cxnId="{E7A294B6-E8E5-4698-874B-E90F51D4A8A1}">
      <dgm:prSet/>
      <dgm:spPr/>
      <dgm:t>
        <a:bodyPr/>
        <a:lstStyle/>
        <a:p>
          <a:endParaRPr lang="en-US"/>
        </a:p>
      </dgm:t>
    </dgm:pt>
    <dgm:pt modelId="{44EFC860-9316-42A9-B582-F1206883C968}" type="sibTrans" cxnId="{E7A294B6-E8E5-4698-874B-E90F51D4A8A1}">
      <dgm:prSet/>
      <dgm:spPr/>
      <dgm:t>
        <a:bodyPr/>
        <a:lstStyle/>
        <a:p>
          <a:endParaRPr lang="en-US"/>
        </a:p>
      </dgm:t>
    </dgm:pt>
    <dgm:pt modelId="{2AE54432-0E88-4D1F-B77E-DF310CA007BF}">
      <dgm:prSet/>
      <dgm:spPr/>
      <dgm:t>
        <a:bodyPr/>
        <a:lstStyle/>
        <a:p>
          <a:r>
            <a:rPr lang="en-US" dirty="0"/>
            <a:t>Exported analyzed data to AWS S3 bucket</a:t>
          </a:r>
        </a:p>
      </dgm:t>
    </dgm:pt>
    <dgm:pt modelId="{1F45B754-8983-4966-930C-002CF2B8190C}" type="parTrans" cxnId="{2691731E-569D-44CA-B379-85740B3FD3AB}">
      <dgm:prSet/>
      <dgm:spPr/>
      <dgm:t>
        <a:bodyPr/>
        <a:lstStyle/>
        <a:p>
          <a:endParaRPr lang="en-US"/>
        </a:p>
      </dgm:t>
    </dgm:pt>
    <dgm:pt modelId="{A663F067-3607-47B1-87FB-C26A07A60F06}" type="sibTrans" cxnId="{2691731E-569D-44CA-B379-85740B3FD3AB}">
      <dgm:prSet/>
      <dgm:spPr/>
      <dgm:t>
        <a:bodyPr/>
        <a:lstStyle/>
        <a:p>
          <a:endParaRPr lang="en-US"/>
        </a:p>
      </dgm:t>
    </dgm:pt>
    <dgm:pt modelId="{70635BC8-0C53-45CF-AA6F-54B986A3E8F4}" type="pres">
      <dgm:prSet presAssocID="{1AD54E73-61A0-4726-96B6-E451F1D00F70}" presName="linear" presStyleCnt="0">
        <dgm:presLayoutVars>
          <dgm:dir/>
          <dgm:animLvl val="lvl"/>
          <dgm:resizeHandles val="exact"/>
        </dgm:presLayoutVars>
      </dgm:prSet>
      <dgm:spPr/>
    </dgm:pt>
    <dgm:pt modelId="{410A4D90-DD37-47D0-993D-503DBD290A90}" type="pres">
      <dgm:prSet presAssocID="{8D8439D9-04A5-419E-8525-F31E44C0DDBA}" presName="parentLin" presStyleCnt="0"/>
      <dgm:spPr/>
    </dgm:pt>
    <dgm:pt modelId="{710793B4-1085-4DD2-A231-C488B6F6E81E}" type="pres">
      <dgm:prSet presAssocID="{8D8439D9-04A5-419E-8525-F31E44C0DDBA}" presName="parentLeftMargin" presStyleLbl="node1" presStyleIdx="0" presStyleCnt="5"/>
      <dgm:spPr/>
    </dgm:pt>
    <dgm:pt modelId="{56A6419E-4263-4009-8541-277A6F7A6B3D}" type="pres">
      <dgm:prSet presAssocID="{8D8439D9-04A5-419E-8525-F31E44C0DD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FCDBB9-5228-4136-B007-65D072E92DC7}" type="pres">
      <dgm:prSet presAssocID="{8D8439D9-04A5-419E-8525-F31E44C0DDBA}" presName="negativeSpace" presStyleCnt="0"/>
      <dgm:spPr/>
    </dgm:pt>
    <dgm:pt modelId="{B546C922-B9CE-41A3-BFEB-C738F1954CEC}" type="pres">
      <dgm:prSet presAssocID="{8D8439D9-04A5-419E-8525-F31E44C0DDBA}" presName="childText" presStyleLbl="conFgAcc1" presStyleIdx="0" presStyleCnt="5">
        <dgm:presLayoutVars>
          <dgm:bulletEnabled val="1"/>
        </dgm:presLayoutVars>
      </dgm:prSet>
      <dgm:spPr/>
    </dgm:pt>
    <dgm:pt modelId="{10CB5CE0-1CA3-4338-A639-599224DA31C6}" type="pres">
      <dgm:prSet presAssocID="{796BC5D2-F552-41EF-ACBF-2932C5279781}" presName="spaceBetweenRectangles" presStyleCnt="0"/>
      <dgm:spPr/>
    </dgm:pt>
    <dgm:pt modelId="{AE6104FB-A68D-4CA7-8AF5-4CD20F885112}" type="pres">
      <dgm:prSet presAssocID="{E232AED4-8A39-4271-9FBC-587780C463E1}" presName="parentLin" presStyleCnt="0"/>
      <dgm:spPr/>
    </dgm:pt>
    <dgm:pt modelId="{A103934C-7CB5-4587-BF89-7355C31A8CF6}" type="pres">
      <dgm:prSet presAssocID="{E232AED4-8A39-4271-9FBC-587780C463E1}" presName="parentLeftMargin" presStyleLbl="node1" presStyleIdx="0" presStyleCnt="5"/>
      <dgm:spPr/>
    </dgm:pt>
    <dgm:pt modelId="{89231CF5-D4DA-49C0-B5A9-D5315AE2CE01}" type="pres">
      <dgm:prSet presAssocID="{E232AED4-8A39-4271-9FBC-587780C463E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A4802D-60DF-4F73-9FB6-C93465174E88}" type="pres">
      <dgm:prSet presAssocID="{E232AED4-8A39-4271-9FBC-587780C463E1}" presName="negativeSpace" presStyleCnt="0"/>
      <dgm:spPr/>
    </dgm:pt>
    <dgm:pt modelId="{0D7B4EC2-BB8A-49AC-AF18-C855D6AA3328}" type="pres">
      <dgm:prSet presAssocID="{E232AED4-8A39-4271-9FBC-587780C463E1}" presName="childText" presStyleLbl="conFgAcc1" presStyleIdx="1" presStyleCnt="5">
        <dgm:presLayoutVars>
          <dgm:bulletEnabled val="1"/>
        </dgm:presLayoutVars>
      </dgm:prSet>
      <dgm:spPr/>
    </dgm:pt>
    <dgm:pt modelId="{B32151BA-681E-4B85-B36A-5BEA1047C3FD}" type="pres">
      <dgm:prSet presAssocID="{7D562A36-4BC2-48FB-862F-19ECE8DB3398}" presName="spaceBetweenRectangles" presStyleCnt="0"/>
      <dgm:spPr/>
    </dgm:pt>
    <dgm:pt modelId="{2B94BBAD-DABA-403D-8124-7CF4EF078E10}" type="pres">
      <dgm:prSet presAssocID="{00F1F32E-C3CD-4817-8AB1-FC9E96986E5B}" presName="parentLin" presStyleCnt="0"/>
      <dgm:spPr/>
    </dgm:pt>
    <dgm:pt modelId="{A8A94D7B-A3A1-41E0-97A1-773126CBA2E2}" type="pres">
      <dgm:prSet presAssocID="{00F1F32E-C3CD-4817-8AB1-FC9E96986E5B}" presName="parentLeftMargin" presStyleLbl="node1" presStyleIdx="1" presStyleCnt="5"/>
      <dgm:spPr/>
    </dgm:pt>
    <dgm:pt modelId="{66BCB112-4CC2-4443-8CC3-5DE45C667C03}" type="pres">
      <dgm:prSet presAssocID="{00F1F32E-C3CD-4817-8AB1-FC9E96986E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DD781D-8D0B-466A-A78D-7B9200E2CCD8}" type="pres">
      <dgm:prSet presAssocID="{00F1F32E-C3CD-4817-8AB1-FC9E96986E5B}" presName="negativeSpace" presStyleCnt="0"/>
      <dgm:spPr/>
    </dgm:pt>
    <dgm:pt modelId="{A7CCEA86-5F4A-44B9-A819-060CEC21E02C}" type="pres">
      <dgm:prSet presAssocID="{00F1F32E-C3CD-4817-8AB1-FC9E96986E5B}" presName="childText" presStyleLbl="conFgAcc1" presStyleIdx="2" presStyleCnt="5">
        <dgm:presLayoutVars>
          <dgm:bulletEnabled val="1"/>
        </dgm:presLayoutVars>
      </dgm:prSet>
      <dgm:spPr/>
    </dgm:pt>
    <dgm:pt modelId="{8626A8F7-DF8B-4493-96C2-7A846703B815}" type="pres">
      <dgm:prSet presAssocID="{6D48DB9F-1488-4572-A3F4-AF8A32D1BA7E}" presName="spaceBetweenRectangles" presStyleCnt="0"/>
      <dgm:spPr/>
    </dgm:pt>
    <dgm:pt modelId="{6DB97C03-90E9-4499-94C9-5FB7CD79B65F}" type="pres">
      <dgm:prSet presAssocID="{B3E8D40F-C78E-47AD-9C95-63195918AF7F}" presName="parentLin" presStyleCnt="0"/>
      <dgm:spPr/>
    </dgm:pt>
    <dgm:pt modelId="{49E33B73-E2A6-4187-95B2-A8BCE6CFE5B5}" type="pres">
      <dgm:prSet presAssocID="{B3E8D40F-C78E-47AD-9C95-63195918AF7F}" presName="parentLeftMargin" presStyleLbl="node1" presStyleIdx="2" presStyleCnt="5"/>
      <dgm:spPr/>
    </dgm:pt>
    <dgm:pt modelId="{C23CFFBE-9F73-435E-A4D2-EF94EE6A863E}" type="pres">
      <dgm:prSet presAssocID="{B3E8D40F-C78E-47AD-9C95-63195918AF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3B25E8-F7BD-4C71-89D9-92A7281BD27A}" type="pres">
      <dgm:prSet presAssocID="{B3E8D40F-C78E-47AD-9C95-63195918AF7F}" presName="negativeSpace" presStyleCnt="0"/>
      <dgm:spPr/>
    </dgm:pt>
    <dgm:pt modelId="{FCE73760-33D3-4E61-89AC-CD7C3BD108DB}" type="pres">
      <dgm:prSet presAssocID="{B3E8D40F-C78E-47AD-9C95-63195918AF7F}" presName="childText" presStyleLbl="conFgAcc1" presStyleIdx="3" presStyleCnt="5">
        <dgm:presLayoutVars>
          <dgm:bulletEnabled val="1"/>
        </dgm:presLayoutVars>
      </dgm:prSet>
      <dgm:spPr/>
    </dgm:pt>
    <dgm:pt modelId="{FC2878F7-CFC2-4FA4-BAE4-C2ECC1BFD7E4}" type="pres">
      <dgm:prSet presAssocID="{44EFC860-9316-42A9-B582-F1206883C968}" presName="spaceBetweenRectangles" presStyleCnt="0"/>
      <dgm:spPr/>
    </dgm:pt>
    <dgm:pt modelId="{86CA0416-A87C-4A6A-89F4-788BBFDFC39C}" type="pres">
      <dgm:prSet presAssocID="{2AE54432-0E88-4D1F-B77E-DF310CA007BF}" presName="parentLin" presStyleCnt="0"/>
      <dgm:spPr/>
    </dgm:pt>
    <dgm:pt modelId="{254A2396-42C4-444B-B0DA-21EB28C87241}" type="pres">
      <dgm:prSet presAssocID="{2AE54432-0E88-4D1F-B77E-DF310CA007BF}" presName="parentLeftMargin" presStyleLbl="node1" presStyleIdx="3" presStyleCnt="5"/>
      <dgm:spPr/>
    </dgm:pt>
    <dgm:pt modelId="{170D8633-D01C-4F5F-AB32-EB74D4BEC569}" type="pres">
      <dgm:prSet presAssocID="{2AE54432-0E88-4D1F-B77E-DF310CA007B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8D1584B-8ACB-4475-B28D-E72C1B4F44F4}" type="pres">
      <dgm:prSet presAssocID="{2AE54432-0E88-4D1F-B77E-DF310CA007BF}" presName="negativeSpace" presStyleCnt="0"/>
      <dgm:spPr/>
    </dgm:pt>
    <dgm:pt modelId="{3019450A-D1FA-462D-9852-880E8D6CAF50}" type="pres">
      <dgm:prSet presAssocID="{2AE54432-0E88-4D1F-B77E-DF310CA007B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BDA560C-57C3-4077-9BBD-AA329E1B4FC5}" type="presOf" srcId="{2AE54432-0E88-4D1F-B77E-DF310CA007BF}" destId="{170D8633-D01C-4F5F-AB32-EB74D4BEC569}" srcOrd="1" destOrd="0" presId="urn:microsoft.com/office/officeart/2005/8/layout/list1"/>
    <dgm:cxn modelId="{5787570D-4F74-47B8-AF67-35484368E178}" type="presOf" srcId="{E232AED4-8A39-4271-9FBC-587780C463E1}" destId="{A103934C-7CB5-4587-BF89-7355C31A8CF6}" srcOrd="0" destOrd="0" presId="urn:microsoft.com/office/officeart/2005/8/layout/list1"/>
    <dgm:cxn modelId="{2691731E-569D-44CA-B379-85740B3FD3AB}" srcId="{1AD54E73-61A0-4726-96B6-E451F1D00F70}" destId="{2AE54432-0E88-4D1F-B77E-DF310CA007BF}" srcOrd="4" destOrd="0" parTransId="{1F45B754-8983-4966-930C-002CF2B8190C}" sibTransId="{A663F067-3607-47B1-87FB-C26A07A60F06}"/>
    <dgm:cxn modelId="{93215227-1CFE-47AD-95B8-D46FB27515D3}" type="presOf" srcId="{E232AED4-8A39-4271-9FBC-587780C463E1}" destId="{89231CF5-D4DA-49C0-B5A9-D5315AE2CE01}" srcOrd="1" destOrd="0" presId="urn:microsoft.com/office/officeart/2005/8/layout/list1"/>
    <dgm:cxn modelId="{471ACC38-7A17-497E-B113-545C67543F7B}" type="presOf" srcId="{2AE54432-0E88-4D1F-B77E-DF310CA007BF}" destId="{254A2396-42C4-444B-B0DA-21EB28C87241}" srcOrd="0" destOrd="0" presId="urn:microsoft.com/office/officeart/2005/8/layout/list1"/>
    <dgm:cxn modelId="{72D63C3D-9CBE-4F68-A133-88D692565764}" srcId="{1AD54E73-61A0-4726-96B6-E451F1D00F70}" destId="{8D8439D9-04A5-419E-8525-F31E44C0DDBA}" srcOrd="0" destOrd="0" parTransId="{706941C1-3D5B-44E4-B8B7-C257B0D0F44F}" sibTransId="{796BC5D2-F552-41EF-ACBF-2932C5279781}"/>
    <dgm:cxn modelId="{F96EE853-E4E4-40B4-BE89-5AE685A5C34F}" type="presOf" srcId="{8D8439D9-04A5-419E-8525-F31E44C0DDBA}" destId="{56A6419E-4263-4009-8541-277A6F7A6B3D}" srcOrd="1" destOrd="0" presId="urn:microsoft.com/office/officeart/2005/8/layout/list1"/>
    <dgm:cxn modelId="{32AE8B77-B0A9-4C29-98AE-1EBB44CF19D8}" srcId="{1AD54E73-61A0-4726-96B6-E451F1D00F70}" destId="{E232AED4-8A39-4271-9FBC-587780C463E1}" srcOrd="1" destOrd="0" parTransId="{6EF7E06E-04ED-4344-9F8B-F5F04DF237F1}" sibTransId="{7D562A36-4BC2-48FB-862F-19ECE8DB3398}"/>
    <dgm:cxn modelId="{9C5E9959-13BE-4B90-9881-3DA5D87CC9B6}" type="presOf" srcId="{00F1F32E-C3CD-4817-8AB1-FC9E96986E5B}" destId="{66BCB112-4CC2-4443-8CC3-5DE45C667C03}" srcOrd="1" destOrd="0" presId="urn:microsoft.com/office/officeart/2005/8/layout/list1"/>
    <dgm:cxn modelId="{D878E1A1-B891-48D4-9F4F-0F19C09F77E7}" type="presOf" srcId="{B3E8D40F-C78E-47AD-9C95-63195918AF7F}" destId="{C23CFFBE-9F73-435E-A4D2-EF94EE6A863E}" srcOrd="1" destOrd="0" presId="urn:microsoft.com/office/officeart/2005/8/layout/list1"/>
    <dgm:cxn modelId="{C60AFBB1-31FE-4E2C-A01B-456D68069D05}" srcId="{1AD54E73-61A0-4726-96B6-E451F1D00F70}" destId="{00F1F32E-C3CD-4817-8AB1-FC9E96986E5B}" srcOrd="2" destOrd="0" parTransId="{DD34BB15-E5A0-4115-976F-62D7AEB08B5A}" sibTransId="{6D48DB9F-1488-4572-A3F4-AF8A32D1BA7E}"/>
    <dgm:cxn modelId="{DAB954B2-0A68-4209-BAF1-915B0E06501A}" type="presOf" srcId="{B3E8D40F-C78E-47AD-9C95-63195918AF7F}" destId="{49E33B73-E2A6-4187-95B2-A8BCE6CFE5B5}" srcOrd="0" destOrd="0" presId="urn:microsoft.com/office/officeart/2005/8/layout/list1"/>
    <dgm:cxn modelId="{E7A294B6-E8E5-4698-874B-E90F51D4A8A1}" srcId="{1AD54E73-61A0-4726-96B6-E451F1D00F70}" destId="{B3E8D40F-C78E-47AD-9C95-63195918AF7F}" srcOrd="3" destOrd="0" parTransId="{1C46207D-CCE9-4410-AEB4-65ADA9A73BFA}" sibTransId="{44EFC860-9316-42A9-B582-F1206883C968}"/>
    <dgm:cxn modelId="{6C4F32C7-D5BF-46D1-86F0-1D5BB272E53F}" type="presOf" srcId="{8D8439D9-04A5-419E-8525-F31E44C0DDBA}" destId="{710793B4-1085-4DD2-A231-C488B6F6E81E}" srcOrd="0" destOrd="0" presId="urn:microsoft.com/office/officeart/2005/8/layout/list1"/>
    <dgm:cxn modelId="{5580EED0-1B01-4EBA-9D92-B64B3AF15641}" type="presOf" srcId="{1AD54E73-61A0-4726-96B6-E451F1D00F70}" destId="{70635BC8-0C53-45CF-AA6F-54B986A3E8F4}" srcOrd="0" destOrd="0" presId="urn:microsoft.com/office/officeart/2005/8/layout/list1"/>
    <dgm:cxn modelId="{53C3ADDA-0909-49E8-86A7-25AE61EC7F11}" type="presOf" srcId="{00F1F32E-C3CD-4817-8AB1-FC9E96986E5B}" destId="{A8A94D7B-A3A1-41E0-97A1-773126CBA2E2}" srcOrd="0" destOrd="0" presId="urn:microsoft.com/office/officeart/2005/8/layout/list1"/>
    <dgm:cxn modelId="{25B47409-9C8B-404E-A610-3C3531EAB277}" type="presParOf" srcId="{70635BC8-0C53-45CF-AA6F-54B986A3E8F4}" destId="{410A4D90-DD37-47D0-993D-503DBD290A90}" srcOrd="0" destOrd="0" presId="urn:microsoft.com/office/officeart/2005/8/layout/list1"/>
    <dgm:cxn modelId="{21A83F07-4774-4EAA-80E8-3D5E0A76ADA5}" type="presParOf" srcId="{410A4D90-DD37-47D0-993D-503DBD290A90}" destId="{710793B4-1085-4DD2-A231-C488B6F6E81E}" srcOrd="0" destOrd="0" presId="urn:microsoft.com/office/officeart/2005/8/layout/list1"/>
    <dgm:cxn modelId="{8309E6F9-2208-4E4D-BA48-AD0244A266EB}" type="presParOf" srcId="{410A4D90-DD37-47D0-993D-503DBD290A90}" destId="{56A6419E-4263-4009-8541-277A6F7A6B3D}" srcOrd="1" destOrd="0" presId="urn:microsoft.com/office/officeart/2005/8/layout/list1"/>
    <dgm:cxn modelId="{E88ACBCD-E6A1-4EA1-9D37-3C2BBF285C0A}" type="presParOf" srcId="{70635BC8-0C53-45CF-AA6F-54B986A3E8F4}" destId="{90FCDBB9-5228-4136-B007-65D072E92DC7}" srcOrd="1" destOrd="0" presId="urn:microsoft.com/office/officeart/2005/8/layout/list1"/>
    <dgm:cxn modelId="{7438A424-F57D-4639-8AFE-5386FF070BC1}" type="presParOf" srcId="{70635BC8-0C53-45CF-AA6F-54B986A3E8F4}" destId="{B546C922-B9CE-41A3-BFEB-C738F1954CEC}" srcOrd="2" destOrd="0" presId="urn:microsoft.com/office/officeart/2005/8/layout/list1"/>
    <dgm:cxn modelId="{78F5784A-B35D-4668-B3BB-BAB43B82EA48}" type="presParOf" srcId="{70635BC8-0C53-45CF-AA6F-54B986A3E8F4}" destId="{10CB5CE0-1CA3-4338-A639-599224DA31C6}" srcOrd="3" destOrd="0" presId="urn:microsoft.com/office/officeart/2005/8/layout/list1"/>
    <dgm:cxn modelId="{E2C28873-AC46-4B71-8753-93D068905054}" type="presParOf" srcId="{70635BC8-0C53-45CF-AA6F-54B986A3E8F4}" destId="{AE6104FB-A68D-4CA7-8AF5-4CD20F885112}" srcOrd="4" destOrd="0" presId="urn:microsoft.com/office/officeart/2005/8/layout/list1"/>
    <dgm:cxn modelId="{CAB2B242-3221-470C-A3A0-2BCE5FE6422E}" type="presParOf" srcId="{AE6104FB-A68D-4CA7-8AF5-4CD20F885112}" destId="{A103934C-7CB5-4587-BF89-7355C31A8CF6}" srcOrd="0" destOrd="0" presId="urn:microsoft.com/office/officeart/2005/8/layout/list1"/>
    <dgm:cxn modelId="{0D0B7DAA-7610-4DA8-A396-2404BC34F8FF}" type="presParOf" srcId="{AE6104FB-A68D-4CA7-8AF5-4CD20F885112}" destId="{89231CF5-D4DA-49C0-B5A9-D5315AE2CE01}" srcOrd="1" destOrd="0" presId="urn:microsoft.com/office/officeart/2005/8/layout/list1"/>
    <dgm:cxn modelId="{9AFE8AFF-95A4-4D15-8AD8-4D243B9EDE03}" type="presParOf" srcId="{70635BC8-0C53-45CF-AA6F-54B986A3E8F4}" destId="{0BA4802D-60DF-4F73-9FB6-C93465174E88}" srcOrd="5" destOrd="0" presId="urn:microsoft.com/office/officeart/2005/8/layout/list1"/>
    <dgm:cxn modelId="{D74CB576-80B1-479F-B3D0-023F21E7AEED}" type="presParOf" srcId="{70635BC8-0C53-45CF-AA6F-54B986A3E8F4}" destId="{0D7B4EC2-BB8A-49AC-AF18-C855D6AA3328}" srcOrd="6" destOrd="0" presId="urn:microsoft.com/office/officeart/2005/8/layout/list1"/>
    <dgm:cxn modelId="{A206B6EC-D2E4-4EA9-89A3-FA69C80862D8}" type="presParOf" srcId="{70635BC8-0C53-45CF-AA6F-54B986A3E8F4}" destId="{B32151BA-681E-4B85-B36A-5BEA1047C3FD}" srcOrd="7" destOrd="0" presId="urn:microsoft.com/office/officeart/2005/8/layout/list1"/>
    <dgm:cxn modelId="{FDF5D098-11BA-4859-870B-55FC60059276}" type="presParOf" srcId="{70635BC8-0C53-45CF-AA6F-54B986A3E8F4}" destId="{2B94BBAD-DABA-403D-8124-7CF4EF078E10}" srcOrd="8" destOrd="0" presId="urn:microsoft.com/office/officeart/2005/8/layout/list1"/>
    <dgm:cxn modelId="{D0B8ED30-B955-45B6-B2AE-0FF8C90C6997}" type="presParOf" srcId="{2B94BBAD-DABA-403D-8124-7CF4EF078E10}" destId="{A8A94D7B-A3A1-41E0-97A1-773126CBA2E2}" srcOrd="0" destOrd="0" presId="urn:microsoft.com/office/officeart/2005/8/layout/list1"/>
    <dgm:cxn modelId="{078343FF-2488-4733-A5AE-2CE7E360C9CB}" type="presParOf" srcId="{2B94BBAD-DABA-403D-8124-7CF4EF078E10}" destId="{66BCB112-4CC2-4443-8CC3-5DE45C667C03}" srcOrd="1" destOrd="0" presId="urn:microsoft.com/office/officeart/2005/8/layout/list1"/>
    <dgm:cxn modelId="{75A7AD17-09E4-4293-B296-AA58EB07B431}" type="presParOf" srcId="{70635BC8-0C53-45CF-AA6F-54B986A3E8F4}" destId="{D4DD781D-8D0B-466A-A78D-7B9200E2CCD8}" srcOrd="9" destOrd="0" presId="urn:microsoft.com/office/officeart/2005/8/layout/list1"/>
    <dgm:cxn modelId="{097E554A-F857-4D48-B47C-BF30841B370F}" type="presParOf" srcId="{70635BC8-0C53-45CF-AA6F-54B986A3E8F4}" destId="{A7CCEA86-5F4A-44B9-A819-060CEC21E02C}" srcOrd="10" destOrd="0" presId="urn:microsoft.com/office/officeart/2005/8/layout/list1"/>
    <dgm:cxn modelId="{CD42D89E-75B2-4744-8C8C-A445B4A51F3E}" type="presParOf" srcId="{70635BC8-0C53-45CF-AA6F-54B986A3E8F4}" destId="{8626A8F7-DF8B-4493-96C2-7A846703B815}" srcOrd="11" destOrd="0" presId="urn:microsoft.com/office/officeart/2005/8/layout/list1"/>
    <dgm:cxn modelId="{9543B4DF-82FE-4A3F-8B6F-9F61112B2641}" type="presParOf" srcId="{70635BC8-0C53-45CF-AA6F-54B986A3E8F4}" destId="{6DB97C03-90E9-4499-94C9-5FB7CD79B65F}" srcOrd="12" destOrd="0" presId="urn:microsoft.com/office/officeart/2005/8/layout/list1"/>
    <dgm:cxn modelId="{5AD04934-5FC7-40A3-A630-D4AE8C4DFF02}" type="presParOf" srcId="{6DB97C03-90E9-4499-94C9-5FB7CD79B65F}" destId="{49E33B73-E2A6-4187-95B2-A8BCE6CFE5B5}" srcOrd="0" destOrd="0" presId="urn:microsoft.com/office/officeart/2005/8/layout/list1"/>
    <dgm:cxn modelId="{2AE0F453-CEA2-44C8-B675-B4E9565D865B}" type="presParOf" srcId="{6DB97C03-90E9-4499-94C9-5FB7CD79B65F}" destId="{C23CFFBE-9F73-435E-A4D2-EF94EE6A863E}" srcOrd="1" destOrd="0" presId="urn:microsoft.com/office/officeart/2005/8/layout/list1"/>
    <dgm:cxn modelId="{91FE10C8-FDB7-472E-AE67-9293F08D8C4E}" type="presParOf" srcId="{70635BC8-0C53-45CF-AA6F-54B986A3E8F4}" destId="{B53B25E8-F7BD-4C71-89D9-92A7281BD27A}" srcOrd="13" destOrd="0" presId="urn:microsoft.com/office/officeart/2005/8/layout/list1"/>
    <dgm:cxn modelId="{CED6D2AE-E3F6-4C86-AF5D-024E669D94D5}" type="presParOf" srcId="{70635BC8-0C53-45CF-AA6F-54B986A3E8F4}" destId="{FCE73760-33D3-4E61-89AC-CD7C3BD108DB}" srcOrd="14" destOrd="0" presId="urn:microsoft.com/office/officeart/2005/8/layout/list1"/>
    <dgm:cxn modelId="{3773BE46-BEF1-4218-A890-E8376D92154D}" type="presParOf" srcId="{70635BC8-0C53-45CF-AA6F-54B986A3E8F4}" destId="{FC2878F7-CFC2-4FA4-BAE4-C2ECC1BFD7E4}" srcOrd="15" destOrd="0" presId="urn:microsoft.com/office/officeart/2005/8/layout/list1"/>
    <dgm:cxn modelId="{9BE5A553-CAC7-4361-A10D-84A6F029666B}" type="presParOf" srcId="{70635BC8-0C53-45CF-AA6F-54B986A3E8F4}" destId="{86CA0416-A87C-4A6A-89F4-788BBFDFC39C}" srcOrd="16" destOrd="0" presId="urn:microsoft.com/office/officeart/2005/8/layout/list1"/>
    <dgm:cxn modelId="{A5DFBB6F-2431-4E18-A5A8-CF18754A0038}" type="presParOf" srcId="{86CA0416-A87C-4A6A-89F4-788BBFDFC39C}" destId="{254A2396-42C4-444B-B0DA-21EB28C87241}" srcOrd="0" destOrd="0" presId="urn:microsoft.com/office/officeart/2005/8/layout/list1"/>
    <dgm:cxn modelId="{2B0DD5FC-33E6-4161-90BF-7C94F1D9BA17}" type="presParOf" srcId="{86CA0416-A87C-4A6A-89F4-788BBFDFC39C}" destId="{170D8633-D01C-4F5F-AB32-EB74D4BEC569}" srcOrd="1" destOrd="0" presId="urn:microsoft.com/office/officeart/2005/8/layout/list1"/>
    <dgm:cxn modelId="{5AE3BCE0-E166-4761-950C-B6F09963AD30}" type="presParOf" srcId="{70635BC8-0C53-45CF-AA6F-54B986A3E8F4}" destId="{58D1584B-8ACB-4475-B28D-E72C1B4F44F4}" srcOrd="17" destOrd="0" presId="urn:microsoft.com/office/officeart/2005/8/layout/list1"/>
    <dgm:cxn modelId="{103F66B6-C501-45A4-8898-019AAAFF0138}" type="presParOf" srcId="{70635BC8-0C53-45CF-AA6F-54B986A3E8F4}" destId="{3019450A-D1FA-462D-9852-880E8D6CAF5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6C922-B9CE-41A3-BFEB-C738F1954CEC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419E-4263-4009-8541-277A6F7A6B3D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Extracted data from </a:t>
          </a:r>
          <a:r>
            <a:rPr lang="en-US" sz="1900" b="0" i="0" kern="1200" dirty="0" err="1"/>
            <a:t>GHarchive</a:t>
          </a:r>
          <a:endParaRPr lang="en-US" sz="1900" kern="1200" dirty="0"/>
        </a:p>
      </dsp:txBody>
      <dsp:txXfrm>
        <a:off x="553160" y="99749"/>
        <a:ext cx="7306160" cy="506120"/>
      </dsp:txXfrm>
    </dsp:sp>
    <dsp:sp modelId="{0D7B4EC2-BB8A-49AC-AF18-C855D6AA3328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31CF5-D4DA-49C0-B5A9-D5315AE2CE01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Processed the Data</a:t>
          </a:r>
          <a:endParaRPr lang="en-US" sz="1900" kern="1200" dirty="0"/>
        </a:p>
      </dsp:txBody>
      <dsp:txXfrm>
        <a:off x="553160" y="961589"/>
        <a:ext cx="7306160" cy="506120"/>
      </dsp:txXfrm>
    </dsp:sp>
    <dsp:sp modelId="{A7CCEA86-5F4A-44B9-A819-060CEC21E02C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CB112-4CC2-4443-8CC3-5DE45C667C03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Transformed Data</a:t>
          </a:r>
        </a:p>
      </dsp:txBody>
      <dsp:txXfrm>
        <a:off x="553160" y="1823429"/>
        <a:ext cx="7306160" cy="506120"/>
      </dsp:txXfrm>
    </dsp:sp>
    <dsp:sp modelId="{FCE73760-33D3-4E61-89AC-CD7C3BD108DB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CFFBE-9F73-435E-A4D2-EF94EE6A863E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Performed Analysis</a:t>
          </a:r>
        </a:p>
      </dsp:txBody>
      <dsp:txXfrm>
        <a:off x="553160" y="2685269"/>
        <a:ext cx="7306160" cy="506120"/>
      </dsp:txXfrm>
    </dsp:sp>
    <dsp:sp modelId="{3019450A-D1FA-462D-9852-880E8D6CAF50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D8633-D01C-4F5F-AB32-EB74D4BEC569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Exported analyzed data to AWS S3 bucket</a:t>
          </a:r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F6A-5A93-4228-A4D6-28B99E21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DA92-5D97-4C17-AE4D-B49EEA6BA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D6E8-DF20-4FB5-89D9-604023DD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E7D3-6336-4E6B-8ECF-A3B3419F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5A8B-42A8-4BB3-9EBE-F8E362C0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3AA8-BD20-4027-9A54-67718A0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578E-2224-4DE8-8F5B-DCA87C55E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A811-1992-45BF-9D2A-9F7DEE5E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A4A9-2A1A-41EE-9B9C-DF880990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5804-3B1F-4234-A3CF-D5C6E452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E02F3-4B4B-40E7-8323-D6B56325E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02B3F-8EA5-4224-A8A4-897CB32E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22DF-F33D-4D89-A81B-983854A4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21C1-E3B8-43B0-BCE5-413BCA03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288F-5DAB-4D0E-92D8-D0FD3675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B7EE-E3FE-4A52-B297-7B02DC25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E0C2-513A-41F9-9522-9F605D17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D046-6C19-48B0-8693-D89D2987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15AC-D837-4798-8F58-55D6DDA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D056-2106-4843-A69B-BEF18587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2C28-8F8A-48CD-AA41-1CE4D050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25EB-C4C0-4E2E-B073-BD387FE5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E8099-0FBD-4FE8-A6BF-5A78CDE1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D13A-0796-4719-BFE7-7D5CE2BF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8FFA-3732-4F2A-B0A0-220B9EC0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43A0-AAFD-491F-9A8E-3A497338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6D9-0186-4C1B-9D58-AA9D5A173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FCD59-FBFB-4CD2-B1E3-E4A0FB7B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D05B-6954-4B38-90E8-30D367C9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1ED1E-50D8-4653-8B5C-3551B327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BFDA9-2862-43F4-AAE1-E6AAF35C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7BB7-7FD3-4CEB-A2E5-25283530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4B7B5-885B-4286-8B65-0F04F25F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5E27-1F73-46AA-9149-E9E212B6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0E2AD-5664-4EFF-A864-50F9B880A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DC843-7989-4EC8-811C-3CFB1C668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3EBF3-F24F-4EB5-B52A-2F7E0E64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A7F83-8033-4674-8E23-EBA44E8C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09585-1FDD-4D7F-999A-B6945BFF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74D-9D27-47E7-BB0C-A9413385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A4D16-60A9-4EE8-97EF-24073F0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E6019-6E40-4775-959C-F7D5F35F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F87DF-996D-456F-8866-3AE98F7B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4B392-3171-45A0-88A5-B4E54856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47C4-933B-45EE-BD8E-9CE06887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41325-3BF1-4823-BA8F-7FDCA673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C46-818C-4980-B285-66B9E20E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EFB7-D1C0-4699-9F50-E69E9359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DA349-BEDD-4056-9028-C19A7A39A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5449A-8B08-4EE3-9CD9-458D632B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CF3E-5181-4EAE-B32B-2EED830A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69238-4EFF-4D73-829E-14AE7F0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52E7-C1DD-415D-98BE-3187198C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10C6D-1AB4-4D57-A095-9FF4509E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69262-4D41-4B61-9B54-FD772B4CF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343DD-41A1-4974-8792-546AE9EF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38C8-18FA-4EE8-BD0D-A4382FE9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311A-A147-42C4-A7D9-584DC7C1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CB00E-E11F-4847-ABDF-67E2B8F9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174E-DFF0-4442-A0C7-EED0923C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997F-AA11-4A19-B1EB-9C0BE6ABF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1106-67D9-4E45-ABE0-5B3A04C7B9A1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AF72-4CAB-48C0-855D-34CBCE79E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B584-2B3F-494D-BF32-ECD92EDA9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C567-2E75-4F30-871B-4F2BFD8D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D88A-5813-4FE2-89CD-EDA62D6D5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724" y="2492275"/>
            <a:ext cx="9515475" cy="1068387"/>
          </a:xfrm>
        </p:spPr>
        <p:txBody>
          <a:bodyPr/>
          <a:lstStyle/>
          <a:p>
            <a:r>
              <a:rPr lang="en-US" b="1" dirty="0"/>
              <a:t>Git Hub Archive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632AD-DD21-4C8F-99B4-6E7674C1E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6463"/>
            <a:ext cx="9144000" cy="1655762"/>
          </a:xfrm>
        </p:spPr>
        <p:txBody>
          <a:bodyPr/>
          <a:lstStyle/>
          <a:p>
            <a:pPr marL="457200" lvl="0" indent="-311150" algn="l">
              <a:spcBef>
                <a:spcPts val="0"/>
              </a:spcBef>
              <a:buSzPts val="1300"/>
              <a:buChar char="-"/>
            </a:pPr>
            <a:r>
              <a:rPr lang="en-US" dirty="0"/>
              <a:t>Analyzed the type of events that happened on 17th July 2020 </a:t>
            </a:r>
          </a:p>
          <a:p>
            <a:pPr marL="457200" lvl="0" indent="-311150" algn="l">
              <a:spcBef>
                <a:spcPts val="0"/>
              </a:spcBef>
              <a:buSzPts val="1300"/>
              <a:buChar char="-"/>
            </a:pPr>
            <a:r>
              <a:rPr lang="en-US" dirty="0"/>
              <a:t>Analyzed the number of issues that were created</a:t>
            </a:r>
          </a:p>
          <a:p>
            <a:pPr marL="457200" lvl="0" indent="-311150" algn="l">
              <a:spcBef>
                <a:spcPts val="0"/>
              </a:spcBef>
              <a:buSzPts val="1300"/>
              <a:buChar char="-"/>
            </a:pPr>
            <a:r>
              <a:rPr lang="en-US" dirty="0"/>
              <a:t>Analyzed the average number of issues that were opened or closed on this day.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9445B-E207-4BDC-8E5E-9F8ED76C3D7A}"/>
              </a:ext>
            </a:extLst>
          </p:cNvPr>
          <p:cNvSpPr txBox="1"/>
          <p:nvPr/>
        </p:nvSpPr>
        <p:spPr>
          <a:xfrm>
            <a:off x="9544050" y="5659437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Minakshi Kesarwani</a:t>
            </a:r>
            <a:endParaRPr lang="en-US" dirty="0"/>
          </a:p>
        </p:txBody>
      </p:sp>
      <p:pic>
        <p:nvPicPr>
          <p:cNvPr id="1026" name="Picture 2" descr="GitHub logo PNG">
            <a:extLst>
              <a:ext uri="{FF2B5EF4-FFF2-40B4-BE49-F238E27FC236}">
                <a16:creationId xmlns:a16="http://schemas.microsoft.com/office/drawing/2014/main" id="{CE844EE4-8504-4B68-9E00-BE394C58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1" y="0"/>
            <a:ext cx="2520458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0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E01A-2894-438E-BA46-D7A8B0F2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97AB9B-C23D-4CFA-AE1D-3D2A64227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200923"/>
              </p:ext>
            </p:extLst>
          </p:nvPr>
        </p:nvGraphicFramePr>
        <p:xfrm>
          <a:off x="74295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0126EE-9CBC-476A-8EB2-06F75A483ADA}"/>
              </a:ext>
            </a:extLst>
          </p:cNvPr>
          <p:cNvSpPr txBox="1"/>
          <p:nvPr/>
        </p:nvSpPr>
        <p:spPr>
          <a:xfrm>
            <a:off x="533400" y="581025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https://databricks-prod-cloudfront.cloud.databricks.com/public/4027ec902e239c93eaaa8714f173bcfc/2434938452629850/1247632240937483/2362818579145263/latest.html</a:t>
            </a:r>
          </a:p>
        </p:txBody>
      </p:sp>
    </p:spTree>
    <p:extLst>
      <p:ext uri="{BB962C8B-B14F-4D97-AF65-F5344CB8AC3E}">
        <p14:creationId xmlns:p14="http://schemas.microsoft.com/office/powerpoint/2010/main" val="239957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E87F-4D4B-4B9C-ACEE-DA6D2A71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Analyzed the Type of Events executed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B868-9FE1-439C-BAE6-949938B52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" r="1" b="4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D6F78-DEAE-435E-AACB-85BE563F02ED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buClr>
                <a:srgbClr val="FF7E12"/>
              </a:buClr>
            </a:pPr>
            <a:r>
              <a:rPr lang="en-US" sz="1900" dirty="0">
                <a:sym typeface="Lato"/>
              </a:rPr>
              <a:t>On 17th July 2020, i.e. on a Friday, most of the users have pushed their data into the repositories.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Clr>
                <a:srgbClr val="FF7E12"/>
              </a:buClr>
              <a:buFont typeface="Arial" panose="020B0604020202020204" pitchFamily="34" charset="0"/>
              <a:buChar char="•"/>
            </a:pPr>
            <a:endParaRPr lang="en-US" sz="1900" dirty="0">
              <a:sym typeface="Lato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Clr>
                <a:srgbClr val="FF7E12"/>
              </a:buClr>
              <a:buFont typeface="Arial" panose="020B0604020202020204" pitchFamily="34" charset="0"/>
              <a:buChar char="•"/>
            </a:pPr>
            <a:endParaRPr lang="en-US" sz="1900" dirty="0">
              <a:sym typeface="Lato"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rgbClr val="FF7E12"/>
              </a:buClr>
            </a:pPr>
            <a:r>
              <a:rPr lang="en-US" sz="1900" b="1" dirty="0">
                <a:sym typeface="Lato"/>
              </a:rPr>
              <a:t>Insight: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rgbClr val="FF7E12"/>
              </a:buClr>
            </a:pPr>
            <a:r>
              <a:rPr lang="en-US" sz="1900" dirty="0">
                <a:sym typeface="Lato"/>
              </a:rPr>
              <a:t>This day’s activity suggest that </a:t>
            </a:r>
            <a:r>
              <a:rPr lang="en-US" sz="1900" b="1" dirty="0">
                <a:sym typeface="Lato"/>
              </a:rPr>
              <a:t>46%</a:t>
            </a:r>
            <a:r>
              <a:rPr lang="en-US" sz="1900" dirty="0">
                <a:sym typeface="Lato"/>
              </a:rPr>
              <a:t> of users were engaged in pushing their data into their repositories, followed by </a:t>
            </a:r>
            <a:r>
              <a:rPr lang="en-US" sz="1900" b="1" dirty="0">
                <a:sym typeface="Lato"/>
              </a:rPr>
              <a:t>29%</a:t>
            </a:r>
            <a:r>
              <a:rPr lang="en-US" sz="1900" dirty="0">
                <a:sym typeface="Lato"/>
              </a:rPr>
              <a:t> of users creating new repositories. </a:t>
            </a:r>
          </a:p>
        </p:txBody>
      </p:sp>
    </p:spTree>
    <p:extLst>
      <p:ext uri="{BB962C8B-B14F-4D97-AF65-F5344CB8AC3E}">
        <p14:creationId xmlns:p14="http://schemas.microsoft.com/office/powerpoint/2010/main" val="120007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08730-C807-4BD7-A131-4C91E685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585216"/>
            <a:ext cx="107346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Analyzed the number of issues raised per hour</a:t>
            </a:r>
          </a:p>
        </p:txBody>
      </p:sp>
      <p:pic>
        <p:nvPicPr>
          <p:cNvPr id="7" name="Content Placeholder 6" descr="A picture containing text, map, person, table&#10;&#10;Description automatically generated">
            <a:extLst>
              <a:ext uri="{FF2B5EF4-FFF2-40B4-BE49-F238E27FC236}">
                <a16:creationId xmlns:a16="http://schemas.microsoft.com/office/drawing/2014/main" id="{46AA9D5C-9280-4D5F-99FB-D769C363B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" r="3" b="1286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4EE43-4261-4487-8757-3B3DCFFA828A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200" b="1" dirty="0">
                <a:sym typeface="Lato"/>
              </a:rPr>
              <a:t>Insight:</a:t>
            </a:r>
          </a:p>
          <a:p>
            <a:pPr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trend suggests that most people raise their issues during their official working hours </a:t>
            </a:r>
          </a:p>
          <a:p>
            <a:pPr lvl="0" indent="-22860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 Friday, most of the issues that were raised in </a:t>
            </a:r>
            <a:r>
              <a:rPr lang="en-US" sz="2200" dirty="0" err="1"/>
              <a:t>Github</a:t>
            </a:r>
            <a:r>
              <a:rPr lang="en-US" sz="2200" dirty="0"/>
              <a:t> were in between 8:00AM - 6:00PM with maximum issues raised at 4:00PM</a:t>
            </a:r>
          </a:p>
        </p:txBody>
      </p:sp>
    </p:spTree>
    <p:extLst>
      <p:ext uri="{BB962C8B-B14F-4D97-AF65-F5344CB8AC3E}">
        <p14:creationId xmlns:p14="http://schemas.microsoft.com/office/powerpoint/2010/main" val="378799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65951-B76C-4221-91ED-0136BEEA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Analyzed the Open/ Closed Issues per hour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3D1FB-CBF7-448A-B7E6-5A27619D0DFC}"/>
              </a:ext>
            </a:extLst>
          </p:cNvPr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Lato"/>
              </a:rPr>
              <a:t>At 10:00 AM,  90% of issues that were created by the users were closed.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Lato"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ym typeface="Lato"/>
              </a:rPr>
              <a:t>Insight: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Lato"/>
              </a:rPr>
              <a:t>This graph suggests that , on an average, more than 60% of the issues that were  raised were  resolved within a day’s time. 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sym typeface="Lato"/>
            </a:endParaRP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B7226-E6F5-45B5-90EA-580227332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244947"/>
            <a:ext cx="5720155" cy="3900106"/>
          </a:xfrm>
        </p:spPr>
      </p:pic>
    </p:spTree>
    <p:extLst>
      <p:ext uri="{BB962C8B-B14F-4D97-AF65-F5344CB8AC3E}">
        <p14:creationId xmlns:p14="http://schemas.microsoft.com/office/powerpoint/2010/main" val="177565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243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Hub Archive Data Analysis</vt:lpstr>
      <vt:lpstr>Workflow:</vt:lpstr>
      <vt:lpstr>Analyzed the Type of Events executed</vt:lpstr>
      <vt:lpstr>Analyzed the number of issues raised per hour</vt:lpstr>
      <vt:lpstr>Analyzed the Open/ Closed Issues per hour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Archive Data Analysis</dc:title>
  <dc:creator>Kesarwani, Minakshi</dc:creator>
  <cp:lastModifiedBy>Kesarwani, Minakshi</cp:lastModifiedBy>
  <cp:revision>8</cp:revision>
  <dcterms:created xsi:type="dcterms:W3CDTF">2020-08-15T22:17:52Z</dcterms:created>
  <dcterms:modified xsi:type="dcterms:W3CDTF">2020-08-15T22:49:09Z</dcterms:modified>
</cp:coreProperties>
</file>