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aven Pro ExtraBold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6C74E0-4134-43A5-AF27-3D2D66386F17}">
  <a:tblStyle styleId="{506C74E0-4134-43A5-AF27-3D2D66386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ExtraBold-bold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5cb7bb9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25cb7bb9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25cb7bb9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25cb7bb9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25cb7bb9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25cb7bb9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25cb7bb9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25cb7bb9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25cb7bb9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25cb7bb9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25cb7bb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25cb7bb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5cb7bb9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25cb7bb9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25cb7bb9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25cb7bb9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25cb7bb9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25cb7bb9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25cb7bb9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25cb7bb9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25cb7bb9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25cb7bb9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3xe0chUkH2M9UYSGyVeLQP0ktTQJpY6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0sofXyF6NjwN6ngLyFfiPI-CUDpeqaN_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-23800" y="-31750"/>
            <a:ext cx="33732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GB"/>
              <a:t>Amazon Sales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GB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134675" y="3752700"/>
            <a:ext cx="2937000" cy="6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Presented </a:t>
            </a:r>
            <a:r>
              <a:rPr b="1" lang="en-GB" sz="1500"/>
              <a:t>By :   Minakshi Dhote</a:t>
            </a:r>
            <a:endParaRPr b="1" sz="15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525" y="1801475"/>
            <a:ext cx="2527900" cy="16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Yearly Revenue and Profit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201" y="1363750"/>
            <a:ext cx="4040398" cy="3142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1" y="1438175"/>
            <a:ext cx="3647751" cy="30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400250" y="575950"/>
            <a:ext cx="36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GB" sz="2355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Yearly Month wise sales</a:t>
            </a:r>
            <a:endParaRPr sz="2355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00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-4975"/>
          <a:stretch/>
        </p:blipFill>
        <p:spPr>
          <a:xfrm>
            <a:off x="395400" y="1592725"/>
            <a:ext cx="8215199" cy="2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for Python Notebook :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https://colab.research.google.com/drive/13xe0chUkH2M9UYSGyVeLQP0ktTQJpY6K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57150"/>
            <a:ext cx="3309725" cy="5071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4"/>
          <p:cNvGraphicFramePr/>
          <p:nvPr/>
        </p:nvGraphicFramePr>
        <p:xfrm>
          <a:off x="245950" y="190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{506C74E0-4134-43A5-AF27-3D2D66386F17}</a:tableStyleId>
              </a:tblPr>
              <a:tblGrid>
                <a:gridCol w="1429450"/>
                <a:gridCol w="3886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Title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Analyzing Amazon Sales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Technology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 Science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Domain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E-Commerce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Difficulty level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Advanced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81" name="Google Shape;81;p14"/>
          <p:cNvCxnSpPr/>
          <p:nvPr/>
        </p:nvCxnSpPr>
        <p:spPr>
          <a:xfrm>
            <a:off x="5785500" y="31675"/>
            <a:ext cx="7620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5937900" y="-35800"/>
            <a:ext cx="2619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Maven Pro ExtraBold"/>
                <a:ea typeface="Maven Pro ExtraBold"/>
                <a:cs typeface="Maven Pro ExtraBold"/>
                <a:sym typeface="Maven Pro ExtraBold"/>
              </a:rPr>
              <a:t>ANALYSING AMAZON SALES</a:t>
            </a:r>
            <a:endParaRPr sz="33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75" y="5713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Sales management has gained importance to meet increasing competition and the need for improved methods of distribution to reduce cost and to increase profits.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Sales management today is the most important function in a commercial and business enterprise.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0" y="1658175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Solution :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ETL: Extract-Transform-Load some Amazon dataset and find for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Sales-trend -&gt; month-wise, year-wise, yearly_month-wise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key metrics and factors and show the meaningful relationships between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25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Description: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https://drive.google.com/file/d/10sofXyF6NjwN6ngLyFfiPI-CUDpeqaN_/view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Used :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for data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libraries like Pandas, Numpy,  Matplotlib and Seaborn for data visualisation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Features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0" y="1287550"/>
            <a:ext cx="4160674" cy="34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949300" y="1396450"/>
            <a:ext cx="31512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you can see in the above heatmap Unit Price and Unit Cost are Highly correlated.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Also Unit Price moderately related to Total Revenue and Total Cost but less related to Total Profit.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56410"/>
              <a:buFont typeface="Arial"/>
              <a:buNone/>
            </a:pPr>
            <a:r>
              <a:rPr lang="en-GB" sz="19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Revenue overtime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100" y="1126875"/>
            <a:ext cx="4920825" cy="37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</a:t>
            </a:r>
            <a:r>
              <a:rPr lang="en-GB"/>
              <a:t>Revenue and Profit</a:t>
            </a:r>
            <a:r>
              <a:rPr lang="en-GB"/>
              <a:t> 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4071901" cy="32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587" y="1244775"/>
            <a:ext cx="4152789" cy="32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