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231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471" y="2011680"/>
            <a:ext cx="3789291" cy="2390142"/>
          </a:xfrm>
        </p:spPr>
        <p:txBody>
          <a:bodyPr>
            <a:normAutofit fontScale="62500" lnSpcReduction="20000"/>
          </a:bodyPr>
          <a:lstStyle/>
          <a:p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waterfall model is a reliable and predictable method for software development.</a:t>
            </a:r>
          </a:p>
          <a:p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waterfall model is easy to understand and use.</a:t>
            </a:r>
          </a:p>
          <a:p>
            <a:endParaRPr lang="en-US" sz="1900" b="0" i="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provides a clear picture of the final product’s appearance and how it will function.</a:t>
            </a:r>
          </a:p>
          <a:p>
            <a:endParaRPr lang="en-US" sz="1900" b="0" i="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waterfall model is a linear, sequential approach that makes it easier to estimate the time and resources required for each project phase.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Waterfall model is unsuitable for projects with changing requirements.</a:t>
            </a:r>
          </a:p>
          <a:p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Waterfall model does not allow for feedback from the end-users.</a:t>
            </a:r>
          </a:p>
          <a:p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9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Late testing periods.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Costly and inflexible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 and Adaptability.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Early and continuous delivery.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development team works closely with stakeholders &amp; customers to assure that the software needs meet their expectations.</a:t>
            </a:r>
            <a:endParaRPr lang="en-US" sz="13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development team regularly shares with stakeholders &amp; customers to deliver updates on the growth cycle.</a:t>
            </a:r>
            <a:endParaRPr lang="en-US" sz="13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2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Lack of Predictability –(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team may struggle to calculate the time needed to finish a task &amp; the final product.)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Agile methodology is documentation less.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Poor resource planning (</a:t>
            </a:r>
            <a:r>
              <a:rPr lang="en-US" sz="12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 won’t know what their end result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2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experienced software developers, Tester and manger should working</a:t>
            </a:r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41</TotalTime>
  <Words>224</Words>
  <Application>Microsoft Office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Nilesh Shinde</cp:lastModifiedBy>
  <cp:revision>4</cp:revision>
  <dcterms:created xsi:type="dcterms:W3CDTF">2021-06-04T16:24:13Z</dcterms:created>
  <dcterms:modified xsi:type="dcterms:W3CDTF">2023-07-08T11:52:54Z</dcterms:modified>
</cp:coreProperties>
</file>