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5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E7E7-F89C-7921-6A62-30124CE1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53EE6-F878-81C2-B1C0-E296ED6C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6BA0-5CB0-DE95-41AC-D5E1F464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7821-844E-08CA-6BC9-FE1250A3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3EF69-9715-6087-DA34-34AB1EBB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1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CE5-C5C6-0109-D47A-2DCDACF3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A53C9-B878-C248-897D-E1CF1B5F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108D-DEE0-F92C-9081-16F94C72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EF57-DCAC-CF52-74AE-23CD1623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E4AB-A8D2-A00D-308B-D51A2D13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B1C50-9945-F0CD-3CA4-8146127AD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DC7A-5029-B9A1-EAB2-D6B1970F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23C4-F1B9-2F50-5443-D03B4C38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7C81-70A7-8A0C-6808-4F4E50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10E5-20C6-2DE6-FC84-12A465D2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863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1989485"/>
            <a:ext cx="11131783" cy="1569532"/>
          </a:xfrm>
        </p:spPr>
        <p:txBody>
          <a:bodyPr wrap="square" anchor="b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717521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E55F-2408-24D1-72CC-0B4D896E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886F-C974-AFA8-9ED7-8CAE0774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5684-F038-183B-8DC5-A7349A51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FE8D-8277-F1EE-FBDD-C41EF6BF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91A-5EA6-46CE-E733-1FFBC9E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3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EA84-4787-0F86-8321-C2B9C2B9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BFC60-D96A-91BD-2803-C9073AC7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16BE-E1FA-A2E7-15BC-2F077B13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AFDE-27FC-37E1-1B1C-5737F7AD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8952-87EF-3553-36AA-319E6A5A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D191-F9B1-7F5F-43A1-6A5A7804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66D9-5953-F819-E67C-E71449B33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B689C-A8F2-078F-FB40-BB9C42855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BE1FD-CE4B-6484-ACA9-154496C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728F8-26AB-60EA-3E41-EA51C1A1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2413E-541A-CFB9-56B3-7BBC0783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3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E5BF-F6AC-3668-4338-152F0689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69DF-072E-2456-B147-E72E7B8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4E18D-7C4C-ECAE-7E4F-89CE7A5F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BC1EC-C5EE-3D7D-D822-59AD79F1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6031-E610-2A9F-C907-8512D0B23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685F7-D8FB-9407-0656-42614D46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7CB34-7EE8-6DF9-7836-A322FF67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A59C9-64AB-163B-9DA9-5D5D308B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4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AD9-8979-80D0-7D92-46115C7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0F58-1CFB-D562-9326-765AB1C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01352-E0C2-F8B6-AD0F-C57AFC59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4F0EA-E87B-67D0-2115-34EB4DE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8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ED67-B85F-377C-C313-4DF38626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B6ED5-8770-C0AC-1FAA-CE876330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A4B6A-BA3D-56AE-F157-7CEBE4D8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E647-8379-B250-B2BF-5F1579A0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96A5-7FA7-7FB1-648F-6079A292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C16FC-5C7C-0691-7EC8-3E5701E1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3F353-43BD-C234-E1C6-A51FA893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07F2-EC47-E616-EA74-454AA254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70935-D78F-2DC5-4510-B1A0E423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6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A35-3CCD-8C43-C819-F8A6DE8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F6D3A-EB51-45CF-A87B-49B9FDDD5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10EC1-9447-42EC-345B-3749E823F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FD10-919F-80B9-03C0-5AE00542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633B-E880-932B-5539-AA2E75B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BBD98-52AF-ECB8-81C0-D2E58414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03595-B794-F6C7-3858-86A0F59C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9C86-3684-621A-2919-07639878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D225-56D5-EE46-827A-4CBD9711A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F8DD-5A3A-406A-B305-B7688F4BDD6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E187-1AE1-1FD6-4702-F98486B02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8110-E866-59FF-8C63-FF5076EB7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1B23-0D21-4655-B88A-1C3D0B7A4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18" y="2728084"/>
            <a:ext cx="11131783" cy="830933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5732" y="2279391"/>
            <a:ext cx="8974667" cy="904928"/>
          </a:xfrm>
        </p:spPr>
        <p:txBody>
          <a:bodyPr/>
          <a:lstStyle/>
          <a:p>
            <a:r>
              <a:rPr lang="en-US" dirty="0"/>
              <a:t>Task 2:  User Stories</a:t>
            </a:r>
          </a:p>
        </p:txBody>
      </p:sp>
    </p:spTree>
    <p:extLst>
      <p:ext uri="{BB962C8B-B14F-4D97-AF65-F5344CB8AC3E}">
        <p14:creationId xmlns:p14="http://schemas.microsoft.com/office/powerpoint/2010/main" val="3705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F3DC2-37EA-64EB-DC7B-5E3008FFA18F}"/>
              </a:ext>
            </a:extLst>
          </p:cNvPr>
          <p:cNvSpPr txBox="1"/>
          <p:nvPr/>
        </p:nvSpPr>
        <p:spPr>
          <a:xfrm>
            <a:off x="854439" y="1028343"/>
            <a:ext cx="103432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F5496"/>
                </a:solidFill>
                <a:effectLst/>
                <a:latin typeface="DejaVuSans_k_1"/>
              </a:rPr>
              <a:t>User Story 1: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As a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-Bold_f_1"/>
              </a:rPr>
              <a:t>video conference participant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, I want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-Bold_f_1"/>
              </a:rPr>
              <a:t>live video feed to turn off automatically, when the connection is not strong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, so that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-Bold_f_1"/>
              </a:rPr>
              <a:t>my voice communication is clear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arlito_a_1"/>
            </a:endParaRPr>
          </a:p>
          <a:p>
            <a:r>
              <a:rPr lang="en-US" b="0" i="0" dirty="0">
                <a:solidFill>
                  <a:srgbClr val="2F5496"/>
                </a:solidFill>
                <a:effectLst/>
                <a:latin typeface="DejaVuSans_k_1"/>
              </a:rPr>
              <a:t>User Story 2: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As a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-Bold_f_1"/>
              </a:rPr>
              <a:t>video conference participant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, I want to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-Bold_f_1"/>
              </a:rPr>
              <a:t>have an indicator that there is a rapid drop in transmission throughput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, so that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-Bold_f_1"/>
              </a:rPr>
              <a:t>I can distinguish between a natural pause in the conversation and a pause due to throughput issues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arlito_a_1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arlito_a_1"/>
              </a:rPr>
              <a:t>User Story 3: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a_1"/>
              </a:rPr>
              <a:t>As a IT specialist, I need to protect and secure communications ,so tha</a:t>
            </a:r>
            <a:r>
              <a:rPr lang="en-US" dirty="0">
                <a:solidFill>
                  <a:srgbClr val="000000"/>
                </a:solidFill>
                <a:latin typeface="Carlito_a_1"/>
              </a:rPr>
              <a:t>t I can support the system for confidential and important information for every project separately.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rlito_a_1"/>
            </a:endParaRPr>
          </a:p>
          <a:p>
            <a:r>
              <a:rPr lang="en-US" dirty="0">
                <a:solidFill>
                  <a:schemeClr val="accent1"/>
                </a:solidFill>
                <a:latin typeface="Carlito_a_1"/>
              </a:rPr>
              <a:t>User story 4: </a:t>
            </a:r>
            <a:r>
              <a:rPr lang="en-US" dirty="0">
                <a:solidFill>
                  <a:srgbClr val="000000"/>
                </a:solidFill>
                <a:latin typeface="Carlito_a_1"/>
              </a:rPr>
              <a:t>Asa a technician , I need responsive functionalities of desktop sharing and recording, so that I can share important information related to project and also recording video conferencing for future analysis of data.</a:t>
            </a:r>
            <a:endParaRPr lang="en-US" b="0" i="0" dirty="0">
              <a:solidFill>
                <a:srgbClr val="000000"/>
              </a:solidFill>
              <a:effectLst/>
              <a:latin typeface="Carlito_a_1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Carlito_a_1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82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Carlito_a_1</vt:lpstr>
      <vt:lpstr>Carlito-Bold_f_1</vt:lpstr>
      <vt:lpstr>DejaVuSans_k_1</vt:lpstr>
      <vt:lpstr>Office Theme</vt:lpstr>
      <vt:lpstr>Agile </vt:lpstr>
      <vt:lpstr>Task 2:  User Stories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</dc:title>
  <dc:creator>Nilesh Shinde</dc:creator>
  <cp:lastModifiedBy>Nilesh Shinde</cp:lastModifiedBy>
  <cp:revision>1</cp:revision>
  <dcterms:created xsi:type="dcterms:W3CDTF">2023-07-08T12:10:30Z</dcterms:created>
  <dcterms:modified xsi:type="dcterms:W3CDTF">2023-07-08T12:26:20Z</dcterms:modified>
</cp:coreProperties>
</file>