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61" r:id="rId4"/>
    <p:sldId id="259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2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96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4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48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77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0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4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2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5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3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5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2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security/SecureRandom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Verification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B649-Security for Networked Systems</a:t>
            </a:r>
          </a:p>
          <a:p>
            <a:r>
              <a:rPr lang="en-US" dirty="0" smtClean="0"/>
              <a:t>Minal Kondawar</a:t>
            </a:r>
          </a:p>
          <a:p>
            <a:r>
              <a:rPr lang="en-US" dirty="0" smtClean="0"/>
              <a:t>Rosy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dobe Garamond Pro" panose="02020502060506020403" pitchFamily="18" charset="0"/>
              </a:rPr>
              <a:t>This project is about building a web based system which helps the user if he or </a:t>
            </a:r>
            <a:r>
              <a:rPr lang="en-US" sz="2800" dirty="0" smtClean="0">
                <a:latin typeface="Adobe Garamond Pro" panose="02020502060506020403" pitchFamily="18" charset="0"/>
              </a:rPr>
              <a:t>she </a:t>
            </a:r>
            <a:r>
              <a:rPr lang="en-US" sz="2800" dirty="0">
                <a:latin typeface="Adobe Garamond Pro" panose="02020502060506020403" pitchFamily="18" charset="0"/>
              </a:rPr>
              <a:t>has forgotten the password/username</a:t>
            </a:r>
            <a:r>
              <a:rPr lang="en-US" sz="2800" dirty="0" smtClean="0">
                <a:latin typeface="Adobe Garamond Pro" panose="020205020605060204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dobe Garamond Pro" panose="02020502060506020403" pitchFamily="18" charset="0"/>
              </a:rPr>
              <a:t> </a:t>
            </a:r>
            <a:r>
              <a:rPr lang="en-US" sz="2800" dirty="0">
                <a:latin typeface="Adobe Garamond Pro" panose="02020502060506020403" pitchFamily="18" charset="0"/>
              </a:rPr>
              <a:t>Use different ways of verifying </a:t>
            </a:r>
            <a:r>
              <a:rPr lang="en-US" sz="2800" dirty="0" smtClean="0">
                <a:latin typeface="Adobe Garamond Pro" panose="02020502060506020403" pitchFamily="18" charset="0"/>
              </a:rPr>
              <a:t>the user’s </a:t>
            </a:r>
            <a:r>
              <a:rPr lang="en-US" sz="2800" dirty="0">
                <a:latin typeface="Adobe Garamond Pro" panose="02020502060506020403" pitchFamily="18" charset="0"/>
              </a:rPr>
              <a:t>identity and conveying the username/password to the user.</a:t>
            </a:r>
          </a:p>
        </p:txBody>
      </p:sp>
    </p:spTree>
    <p:extLst>
      <p:ext uri="{BB962C8B-B14F-4D97-AF65-F5344CB8AC3E}">
        <p14:creationId xmlns:p14="http://schemas.microsoft.com/office/powerpoint/2010/main" val="240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dobe Garamond Pro" panose="02020502060506020403" pitchFamily="18" charset="0"/>
              </a:rPr>
              <a:t>We all have so many accounts and we can forget passwords.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dobe Garamond Pro" panose="02020502060506020403" pitchFamily="18" charset="0"/>
              </a:rPr>
              <a:t>We maintain different passwords for different account for security reasons.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dobe Garamond Pro" panose="02020502060506020403" pitchFamily="18" charset="0"/>
              </a:rPr>
              <a:t>Passwords and personal information is prone to brute force and dictionary attacks</a:t>
            </a:r>
            <a:r>
              <a:rPr lang="en-US" sz="2800" dirty="0" smtClean="0">
                <a:latin typeface="Adobe Garamond Pro" panose="020205020605060204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Adobe Garamond Pro" panose="02020502060506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9617"/>
            <a:ext cx="8596668" cy="4541746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dobe Garamond Pro" panose="02020502060506020403" pitchFamily="18" charset="0"/>
              </a:rPr>
              <a:t>User Verification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dobe Garamond Pro" panose="02020502060506020403" pitchFamily="18" charset="0"/>
              </a:rPr>
              <a:t>User </a:t>
            </a:r>
            <a:r>
              <a:rPr lang="en-US" sz="2600" dirty="0" smtClean="0">
                <a:latin typeface="Adobe Garamond Pro" panose="02020502060506020403" pitchFamily="18" charset="0"/>
              </a:rPr>
              <a:t>is verified for username and password when he </a:t>
            </a:r>
            <a:r>
              <a:rPr lang="en-US" sz="2600" dirty="0" smtClean="0">
                <a:latin typeface="Adobe Garamond Pro" panose="02020502060506020403" pitchFamily="18" charset="0"/>
              </a:rPr>
              <a:t>logins</a:t>
            </a:r>
            <a:r>
              <a:rPr lang="en-US" sz="2600" dirty="0" smtClean="0">
                <a:latin typeface="Adobe Garamond Pro" panose="02020502060506020403" pitchFamily="18" charset="0"/>
              </a:rPr>
              <a:t>.</a:t>
            </a:r>
          </a:p>
          <a:p>
            <a:r>
              <a:rPr lang="en-US" sz="2800" b="1" dirty="0" smtClean="0">
                <a:latin typeface="Adobe Garamond Pro" panose="02020502060506020403" pitchFamily="18" charset="0"/>
              </a:rPr>
              <a:t>Hashed password </a:t>
            </a:r>
            <a:endParaRPr lang="en-US" sz="2800" b="1" dirty="0" smtClean="0">
              <a:latin typeface="Adobe Garamond Pro" panose="020205020605060204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dobe Garamond Pro" panose="02020502060506020403" pitchFamily="18" charset="0"/>
              </a:rPr>
              <a:t>Hashing using SHA256</a:t>
            </a:r>
            <a:endParaRPr lang="en-US" sz="2600" dirty="0" smtClean="0">
              <a:latin typeface="Adobe Garamond Pro" panose="020205020605060204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dobe Garamond Pro" panose="02020502060506020403" pitchFamily="18" charset="0"/>
              </a:rPr>
              <a:t>Using </a:t>
            </a:r>
            <a:r>
              <a:rPr lang="en-US" sz="2600" dirty="0" smtClean="0">
                <a:latin typeface="Adobe Garamond Pro" panose="02020502060506020403" pitchFamily="18" charset="0"/>
              </a:rPr>
              <a:t>a CSPRING(</a:t>
            </a:r>
            <a:r>
              <a:rPr lang="en-US" sz="2600" dirty="0" err="1" smtClean="0">
                <a:hlinkClick r:id="rId2"/>
              </a:rPr>
              <a:t>java.security.SecureRandom</a:t>
            </a:r>
            <a:r>
              <a:rPr lang="en-US" sz="2600" dirty="0" smtClean="0"/>
              <a:t>)</a:t>
            </a:r>
            <a:r>
              <a:rPr lang="en-US" sz="2600" dirty="0" smtClean="0">
                <a:latin typeface="Adobe Garamond Pro" panose="02020502060506020403" pitchFamily="18" charset="0"/>
              </a:rPr>
              <a:t> to </a:t>
            </a:r>
            <a:r>
              <a:rPr lang="en-US" sz="2600" dirty="0" smtClean="0">
                <a:latin typeface="Adobe Garamond Pro" panose="02020502060506020403" pitchFamily="18" charset="0"/>
              </a:rPr>
              <a:t>generate salt.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dobe Garamond Pro" panose="02020502060506020403" pitchFamily="18" charset="0"/>
              </a:rPr>
              <a:t>Key stretching (PBKDF2)</a:t>
            </a:r>
            <a:endParaRPr lang="en-US" sz="2600" dirty="0" smtClean="0">
              <a:latin typeface="Adobe Garamond Pro" panose="02020502060506020403" pitchFamily="18" charset="0"/>
            </a:endParaRPr>
          </a:p>
          <a:p>
            <a:r>
              <a:rPr lang="en-US" sz="2800" b="1" dirty="0" smtClean="0">
                <a:latin typeface="Adobe Garamond Pro" panose="02020502060506020403" pitchFamily="18" charset="0"/>
              </a:rPr>
              <a:t>Security Questions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dobe Garamond Pro" panose="02020502060506020403" pitchFamily="18" charset="0"/>
              </a:rPr>
              <a:t>Verify </a:t>
            </a:r>
            <a:r>
              <a:rPr lang="en-US" sz="2600" dirty="0" smtClean="0">
                <a:latin typeface="Adobe Garamond Pro" panose="02020502060506020403" pitchFamily="18" charset="0"/>
              </a:rPr>
              <a:t>if user is requesting a change for his </a:t>
            </a:r>
            <a:r>
              <a:rPr lang="en-US" sz="2600" dirty="0" smtClean="0">
                <a:latin typeface="Adobe Garamond Pro" panose="02020502060506020403" pitchFamily="18" charset="0"/>
              </a:rPr>
              <a:t>own password</a:t>
            </a:r>
            <a:r>
              <a:rPr lang="en-US" sz="2600" dirty="0" smtClean="0">
                <a:latin typeface="Adobe Garamond Pro" panose="02020502060506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424"/>
            <a:ext cx="8596668" cy="455393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dobe Garamond Pro" panose="02020502060506020403" pitchFamily="18" charset="0"/>
              </a:rPr>
              <a:t>   </a:t>
            </a:r>
            <a:r>
              <a:rPr lang="en-US" sz="2800" b="1" dirty="0" smtClean="0">
                <a:latin typeface="Adobe Garamond Pro" panose="02020502060506020403" pitchFamily="18" charset="0"/>
              </a:rPr>
              <a:t>Secured Access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dobe Garamond Pro" panose="02020502060506020403" pitchFamily="18" charset="0"/>
              </a:rPr>
              <a:t>    </a:t>
            </a:r>
            <a:r>
              <a:rPr lang="en-US" sz="2600" dirty="0" smtClean="0">
                <a:latin typeface="Adobe Garamond Pro" panose="02020502060506020403" pitchFamily="18" charset="0"/>
              </a:rPr>
              <a:t>A </a:t>
            </a:r>
            <a:r>
              <a:rPr lang="en-US" sz="2600" dirty="0" smtClean="0">
                <a:latin typeface="Adobe Garamond Pro" panose="02020502060506020403" pitchFamily="18" charset="0"/>
              </a:rPr>
              <a:t>randomly generated value sent to user </a:t>
            </a:r>
            <a:r>
              <a:rPr lang="en-US" sz="2600" dirty="0" smtClean="0">
                <a:latin typeface="Adobe Garamond Pro" panose="02020502060506020403" pitchFamily="18" charset="0"/>
              </a:rPr>
              <a:t>in e-mail </a:t>
            </a:r>
            <a:r>
              <a:rPr lang="en-US" sz="2600" dirty="0" smtClean="0">
                <a:latin typeface="Adobe Garamond Pro" panose="02020502060506020403" pitchFamily="18" charset="0"/>
              </a:rPr>
              <a:t>to </a:t>
            </a:r>
            <a:r>
              <a:rPr lang="en-US" sz="2600" dirty="0" smtClean="0">
                <a:latin typeface="Adobe Garamond Pro" panose="02020502060506020403" pitchFamily="18" charset="0"/>
              </a:rPr>
              <a:t>     verify </a:t>
            </a:r>
            <a:r>
              <a:rPr lang="en-US" sz="2600" dirty="0" smtClean="0">
                <a:latin typeface="Adobe Garamond Pro" panose="02020502060506020403" pitchFamily="18" charset="0"/>
              </a:rPr>
              <a:t>if user is trying to change his </a:t>
            </a:r>
            <a:r>
              <a:rPr lang="en-US" sz="2600" dirty="0" smtClean="0">
                <a:latin typeface="Adobe Garamond Pro" panose="02020502060506020403" pitchFamily="18" charset="0"/>
              </a:rPr>
              <a:t>own </a:t>
            </a:r>
            <a:r>
              <a:rPr lang="en-US" sz="2600" dirty="0" smtClean="0">
                <a:latin typeface="Adobe Garamond Pro" panose="02020502060506020403" pitchFamily="18" charset="0"/>
              </a:rPr>
              <a:t>password.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dobe Garamond Pro" panose="02020502060506020403" pitchFamily="18" charset="0"/>
              </a:rPr>
              <a:t>    </a:t>
            </a:r>
            <a:r>
              <a:rPr lang="en-US" sz="2600" dirty="0" smtClean="0">
                <a:latin typeface="Adobe Garamond Pro" panose="02020502060506020403" pitchFamily="18" charset="0"/>
              </a:rPr>
              <a:t>Verified </a:t>
            </a:r>
            <a:r>
              <a:rPr lang="en-US" sz="2600" dirty="0" smtClean="0">
                <a:latin typeface="Adobe Garamond Pro" panose="02020502060506020403" pitchFamily="18" charset="0"/>
              </a:rPr>
              <a:t>against the value sent and value </a:t>
            </a:r>
            <a:r>
              <a:rPr lang="en-US" sz="2600" dirty="0" smtClean="0">
                <a:latin typeface="Adobe Garamond Pro" panose="02020502060506020403" pitchFamily="18" charset="0"/>
              </a:rPr>
              <a:t>entered </a:t>
            </a:r>
            <a:r>
              <a:rPr lang="en-US" sz="2600" dirty="0" smtClean="0">
                <a:latin typeface="Adobe Garamond Pro" panose="02020502060506020403" pitchFamily="18" charset="0"/>
              </a:rPr>
              <a:t>by user.</a:t>
            </a:r>
          </a:p>
          <a:p>
            <a:r>
              <a:rPr lang="en-US" sz="2800" dirty="0" smtClean="0">
                <a:latin typeface="Adobe Garamond Pro" panose="02020502060506020403" pitchFamily="18" charset="0"/>
              </a:rPr>
              <a:t>  </a:t>
            </a:r>
            <a:r>
              <a:rPr lang="en-US" sz="2800" b="1" dirty="0" smtClean="0">
                <a:latin typeface="Adobe Garamond Pro" panose="02020502060506020403" pitchFamily="18" charset="0"/>
              </a:rPr>
              <a:t> CAPTCHA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dobe Garamond Pro" panose="02020502060506020403" pitchFamily="18" charset="0"/>
              </a:rPr>
              <a:t>    </a:t>
            </a:r>
            <a:r>
              <a:rPr lang="en-US" sz="2600" dirty="0" smtClean="0">
                <a:latin typeface="Adobe Garamond Pro" panose="02020502060506020403" pitchFamily="18" charset="0"/>
              </a:rPr>
              <a:t>Additional layer of security to save user information from bots. </a:t>
            </a:r>
            <a:endParaRPr lang="en-US" sz="2600" dirty="0" smtClean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774" y="3108960"/>
            <a:ext cx="8596668" cy="13208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4768" y="4332224"/>
            <a:ext cx="410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Thank You!!!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195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Garamond Pro</vt:lpstr>
      <vt:lpstr>Arial</vt:lpstr>
      <vt:lpstr>Trebuchet MS</vt:lpstr>
      <vt:lpstr>Wingdings</vt:lpstr>
      <vt:lpstr>Wingdings 3</vt:lpstr>
      <vt:lpstr>Facet</vt:lpstr>
      <vt:lpstr>User Verification System</vt:lpstr>
      <vt:lpstr>Objective</vt:lpstr>
      <vt:lpstr>Motivation and Research Work</vt:lpstr>
      <vt:lpstr>Features</vt:lpstr>
      <vt:lpstr>Features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Verification System</dc:title>
  <dc:creator>admin</dc:creator>
  <cp:lastModifiedBy>admin</cp:lastModifiedBy>
  <cp:revision>24</cp:revision>
  <dcterms:created xsi:type="dcterms:W3CDTF">2014-03-09T16:10:18Z</dcterms:created>
  <dcterms:modified xsi:type="dcterms:W3CDTF">2014-04-22T20:27:38Z</dcterms:modified>
</cp:coreProperties>
</file>