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72" r:id="rId6"/>
    <p:sldId id="259" r:id="rId7"/>
    <p:sldId id="260" r:id="rId8"/>
    <p:sldId id="27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29CC0-F576-4C5A-895C-EA88E67C8403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15B9C-7E6C-4DA5-96DC-AE27CBDB2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15B9C-7E6C-4DA5-96DC-AE27CBDB29A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15B9C-7E6C-4DA5-96DC-AE27CBDB29A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8F84-D1A9-466D-AA2E-99F8CBA147CD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F84-FD3E-4F5B-9C63-A9FAE9D3A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8F84-D1A9-466D-AA2E-99F8CBA147CD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F84-FD3E-4F5B-9C63-A9FAE9D3A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8F84-D1A9-466D-AA2E-99F8CBA147CD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F84-FD3E-4F5B-9C63-A9FAE9D3A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8F84-D1A9-466D-AA2E-99F8CBA147CD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F84-FD3E-4F5B-9C63-A9FAE9D3A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8F84-D1A9-466D-AA2E-99F8CBA147CD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F84-FD3E-4F5B-9C63-A9FAE9D3A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8F84-D1A9-466D-AA2E-99F8CBA147CD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F84-FD3E-4F5B-9C63-A9FAE9D3A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8F84-D1A9-466D-AA2E-99F8CBA147CD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F84-FD3E-4F5B-9C63-A9FAE9D3A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8F84-D1A9-466D-AA2E-99F8CBA147CD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F84-FD3E-4F5B-9C63-A9FAE9D3A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8F84-D1A9-466D-AA2E-99F8CBA147CD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F84-FD3E-4F5B-9C63-A9FAE9D3A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8F84-D1A9-466D-AA2E-99F8CBA147CD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F84-FD3E-4F5B-9C63-A9FAE9D3A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8F84-D1A9-466D-AA2E-99F8CBA147CD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F84-FD3E-4F5B-9C63-A9FAE9D3A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F8F84-D1A9-466D-AA2E-99F8CBA147CD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1F84-FD3E-4F5B-9C63-A9FAE9D3A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RMI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RMI Example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is given the 6 steps to write the RMI program.</a:t>
            </a:r>
          </a:p>
          <a:p>
            <a:pPr lvl="2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Create the remote interface</a:t>
            </a:r>
          </a:p>
          <a:p>
            <a:pPr lvl="2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Provide the implementation of the remote interface</a:t>
            </a:r>
          </a:p>
          <a:p>
            <a:pPr lvl="2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Compile the implementation class and create the stub and skeleton objects using the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rmic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tool</a:t>
            </a:r>
          </a:p>
          <a:p>
            <a:pPr lvl="2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Start the registry service by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rmiregistry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tool</a:t>
            </a:r>
          </a:p>
          <a:p>
            <a:pPr lvl="2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Create and start the remote application</a:t>
            </a:r>
          </a:p>
          <a:p>
            <a:pPr lvl="2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Create and start the client application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RMI Example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3"/>
            <a:ext cx="8229600" cy="250033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this example, we have followed all the 6 steps to create and run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application. 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client application need only two files, remote interface and client application.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application, both client and server interacts with the remote interface. 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client application invokes methods on the proxy object, RMI sends the request to the remote JVM.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The return value is sent back to the proxy object and then to the client application.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214686"/>
            <a:ext cx="6019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create the remote interface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creating the remote interface, extend the Remote interface and declare the RemoteException with all the methods of the remote interface.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we are creating a remote interface that extends the Remote interface.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only one method named add() and it declares RemoteException.</a:t>
            </a:r>
          </a:p>
          <a:p>
            <a:pPr lvl="3" algn="just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3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java.rmi.*;  </a:t>
            </a:r>
          </a:p>
          <a:p>
            <a:pPr lvl="3"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Adder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Remote</a:t>
            </a:r>
          </a:p>
          <a:p>
            <a:pPr lvl="3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lvl="3"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add(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x,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y)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RemoteException;  </a:t>
            </a:r>
          </a:p>
          <a:p>
            <a:pPr lvl="3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Provide the implementation of the remote interface</a:t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provide the implementation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of the remote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For providing the implementation of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Remote interface, we need to</a:t>
            </a:r>
          </a:p>
          <a:p>
            <a:pPr lvl="2" algn="just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Either extend the UnicastRemoteObject class,</a:t>
            </a:r>
          </a:p>
          <a:p>
            <a:pPr lvl="2" algn="just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or use the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exportObject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() method of the UnicastRemoteObject class</a:t>
            </a: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case, you extend the UnicastRemoteObject class, you must define a constructor that declares RemoteException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3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java.rmi.*;  </a:t>
            </a:r>
          </a:p>
          <a:p>
            <a:pPr lvl="3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java.rmi.server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.*;  </a:t>
            </a:r>
          </a:p>
          <a:p>
            <a:pPr lvl="3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AdderRemote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UnicastRemoteObject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implements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Adder{  </a:t>
            </a:r>
          </a:p>
          <a:p>
            <a:pPr lvl="3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AdderRemote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RemoteException{  </a:t>
            </a:r>
          </a:p>
          <a:p>
            <a:pPr lvl="3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super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  </a:t>
            </a:r>
          </a:p>
          <a:p>
            <a:pPr lvl="3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 lvl="3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add(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x,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y){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;}  </a:t>
            </a:r>
          </a:p>
          <a:p>
            <a:pPr lvl="3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3) create the stub and skeleton objects using the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rmic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tool.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Next step is to create stub and skeleton objects using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compiler.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rmic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tool invokes the RMI compiler and creates stub and skeleton objects.</a:t>
            </a:r>
          </a:p>
          <a:p>
            <a:pPr lvl="2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rmic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AdderRemote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4) Start the registry service by the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rmiregistry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tool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Now start the registry service by using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rmiregistry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tool. If you don't specify the port number, it uses a default port number. In this example, we are using the port number 5000.</a:t>
            </a:r>
          </a:p>
          <a:p>
            <a:pPr lvl="2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rmiregistry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5000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357166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5) Create and run the server application</a:t>
            </a:r>
          </a:p>
          <a:p>
            <a:pPr lvl="2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services need to be hosted in a server process. The Naming class provides methods to get and store the remote object. The Naming class provides 5 methods.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2071678"/>
            <a:ext cx="866301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785818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00042"/>
            <a:ext cx="8715404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85723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 running 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example,  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> 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429288"/>
          </a:xfrm>
        </p:spPr>
        <p:txBody>
          <a:bodyPr>
            <a:noAutofit/>
          </a:bodyPr>
          <a:lstStyle/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1) compile all the java files  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*.java  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2)create stub and skeleton object by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rmic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tool  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rmic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AdderRemote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3)start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registry in one command prompt  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rmiregistry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5000  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4)start the server in another command prompt  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java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MyServer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5)start the client application in another command prompt  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java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MyClient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lvl="2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RMI (Remote Method Invocation)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(Remote Method Invocation) is an API that provides a mechanism to create distributed application in java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RMI allows an object to invoke methods on an object running in another JVM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RMI provides remote communication between the applications using two objects 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stub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skeleton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357166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Understanding stub and skeleton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RMI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uses stub and skeleton object for communication with the remote object.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remote object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an object whose method can be invoked from another JVM.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000372"/>
            <a:ext cx="52482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78200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28604"/>
            <a:ext cx="72580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643314"/>
            <a:ext cx="3705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4000504"/>
            <a:ext cx="45720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stub is an object, acts as a gateway for the client side.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outgoing requests are routed through 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resides at the client side and represents the remote object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When the caller invokes method on the stub object, it does the following tasks: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It initiates a connection with remote Virtual Machine (JVM),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It writes and transmits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marshals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the parameters to the remote Virtual Machine (JVM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It waits for the result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It reads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unmarshals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the return value or exception, and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It finally, returns the value to the caller.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skeleton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skeleton is an object, acts as a gateway for the server side object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All the incoming requests are routed through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it.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skeleton receives the incoming request, it does the following tasks:</a:t>
            </a:r>
          </a:p>
          <a:p>
            <a:pPr lvl="2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reads the parameter for the remote method</a:t>
            </a:r>
          </a:p>
          <a:p>
            <a:pPr lvl="2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invokes the method on the actual remote object, and</a:t>
            </a:r>
          </a:p>
          <a:p>
            <a:pPr lvl="2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writes and transmits (marshals) the result to the caller.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2910" y="428604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RMI Registry :- It is a namespace on which  all server objects are placed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167713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Understanding requirements for the distributed applications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any application performs these tasks, it can be distributed application.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application need to locate the remote method</a:t>
            </a:r>
          </a:p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It need to provide the communication with the remote objects,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application need to load the class definitions for the objects.</a:t>
            </a:r>
          </a:p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RMI application have all these features, so it is called the distributed application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646</Words>
  <Application>Microsoft Office PowerPoint</Application>
  <PresentationFormat>On-screen Show (4:3)</PresentationFormat>
  <Paragraphs>99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RMI</vt:lpstr>
      <vt:lpstr>RMI (Remote Method Invocation) </vt:lpstr>
      <vt:lpstr>PowerPoint Presentation</vt:lpstr>
      <vt:lpstr>PowerPoint Presentation</vt:lpstr>
      <vt:lpstr>PowerPoint Presentation</vt:lpstr>
      <vt:lpstr>stub </vt:lpstr>
      <vt:lpstr>skeleton </vt:lpstr>
      <vt:lpstr>PowerPoint Presentation</vt:lpstr>
      <vt:lpstr>Understanding requirements for the distributed applications </vt:lpstr>
      <vt:lpstr>Java RMI Example </vt:lpstr>
      <vt:lpstr>RMI Example </vt:lpstr>
      <vt:lpstr>create the remote interface</vt:lpstr>
      <vt:lpstr>2) Provide the implementation of the remote interface </vt:lpstr>
      <vt:lpstr>PowerPoint Presentation</vt:lpstr>
      <vt:lpstr>PowerPoint Presentation</vt:lpstr>
      <vt:lpstr>PowerPoint Presentation</vt:lpstr>
      <vt:lpstr>PowerPoint Presentation</vt:lpstr>
      <vt:lpstr>For running  rmi example,     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</dc:title>
  <dc:creator>Student</dc:creator>
  <cp:lastModifiedBy>swara</cp:lastModifiedBy>
  <cp:revision>37</cp:revision>
  <dcterms:created xsi:type="dcterms:W3CDTF">2020-02-14T05:32:05Z</dcterms:created>
  <dcterms:modified xsi:type="dcterms:W3CDTF">2022-05-18T11:49:12Z</dcterms:modified>
</cp:coreProperties>
</file>