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3" r:id="rId7"/>
    <p:sldId id="263" r:id="rId8"/>
    <p:sldId id="261" r:id="rId9"/>
    <p:sldId id="264" r:id="rId10"/>
    <p:sldId id="265" r:id="rId11"/>
    <p:sldId id="272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5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87A5-9B1E-44C1-92D3-A92F75EC320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895B-B0DE-4DE2-9604-E84D3AE3E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wp-content/uploads/gq/2016/01/serialize-deserialize-java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Parameters in RMI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REMOTE </a:t>
            </a:r>
            <a:r>
              <a:rPr lang="en-US" b="1" dirty="0" smtClean="0"/>
              <a:t>OBJECT: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Pass-by-Reference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A client program can obtain a remote reference to a remote object, through the RMI registry program.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When a method returns a local reference to an exported remote object, RMI does not return that object.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It substitutes another object (remote proxy for that service), in the return stream.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When a reference is returned to the server, it is not converted into a local reference.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When the object from the server is returned, to the client the proxy object is substituted.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endParaRPr lang="en-US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US" dirty="0" smtClean="0"/>
              <a:t>Example of how RMI calls can be used:</a:t>
            </a:r>
          </a:p>
          <a:p>
            <a:pPr lvl="1"/>
            <a:r>
              <a:rPr lang="en-US" dirty="0" smtClean="0"/>
              <a:t>Return remote reference from server to client A</a:t>
            </a:r>
          </a:p>
          <a:p>
            <a:pPr lvl="1"/>
            <a:r>
              <a:rPr lang="en-US" dirty="0" smtClean="0"/>
              <a:t>Send remote reference from client A to client B</a:t>
            </a:r>
          </a:p>
          <a:p>
            <a:pPr lvl="1"/>
            <a:r>
              <a:rPr lang="en-US" dirty="0" smtClean="0"/>
              <a:t>Send remote reference from client B to sever</a:t>
            </a:r>
          </a:p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rgbClr val="FF0000"/>
                </a:solidFill>
              </a:rPr>
              <a:t>AccountImpl</a:t>
            </a:r>
            <a:r>
              <a:rPr lang="en-US" dirty="0" smtClean="0"/>
              <a:t>  object is returned to the Client </a:t>
            </a:r>
            <a:r>
              <a:rPr lang="en-US" dirty="0" err="1" smtClean="0"/>
              <a:t>A,Account</a:t>
            </a:r>
            <a:r>
              <a:rPr lang="en-US" dirty="0" smtClean="0"/>
              <a:t> proxy object is substituted.</a:t>
            </a:r>
          </a:p>
          <a:p>
            <a:r>
              <a:rPr lang="en-US" dirty="0" smtClean="0"/>
              <a:t>After this subsequent method calls continue to send the reference 1</a:t>
            </a:r>
            <a:r>
              <a:rPr lang="en-US" baseline="30000" dirty="0" smtClean="0"/>
              <a:t>st</a:t>
            </a:r>
            <a:r>
              <a:rPr lang="en-US" dirty="0" smtClean="0"/>
              <a:t> to client B then back to server.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30477" y="1799303"/>
            <a:ext cx="1828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731274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8400" y="1799303"/>
            <a:ext cx="1828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3798" y="3404418"/>
            <a:ext cx="2362200" cy="2234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2400" y="4274571"/>
            <a:ext cx="1551380" cy="3293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AccountImpl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2400" y="4953000"/>
            <a:ext cx="1551380" cy="3293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44877" y="1143000"/>
            <a:ext cx="0" cy="65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44877" y="1143000"/>
            <a:ext cx="4365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0400" y="1143000"/>
            <a:ext cx="0" cy="65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129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 Parameter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44877" y="2180303"/>
            <a:ext cx="1698523" cy="209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80134" y="2150806"/>
            <a:ext cx="1161776" cy="209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1"/>
          </p:cNvCxnSpPr>
          <p:nvPr/>
        </p:nvCxnSpPr>
        <p:spPr>
          <a:xfrm flipH="1" flipV="1">
            <a:off x="1730477" y="4521608"/>
            <a:ext cx="17633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30477" y="2180303"/>
            <a:ext cx="0" cy="234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877" y="322989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 Parameter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855998" y="4476132"/>
            <a:ext cx="17633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619319" y="2134827"/>
            <a:ext cx="0" cy="234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19319" y="330547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096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Non Remote Objects: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passed by value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uses Java Object Serialization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When an object is passed to a remote method, the semantics change from the case of the single JVM.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RMI sends the object itself, not its reference, between JVMs.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 It is the object that is passed by value, not the reference to the object.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Similarly, when a remote method returns an object, a copy of the whole object is returned to the calling program.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 Because different JVMs do not share heap memory, RMI must send the referenced object and all objects it reference.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/>
          <a:lstStyle/>
          <a:p>
            <a:pPr marL="971550" lvl="1" indent="-514350" algn="just">
              <a:buFont typeface="+mj-lt"/>
              <a:buAutoNum type="arabicPeriod" startAt="8"/>
            </a:pPr>
            <a:r>
              <a:rPr lang="en-US" dirty="0" smtClean="0"/>
              <a:t>RMI uses a technology called Object Serialization to transform an object into a linear format that can then be sent over the network wire.</a:t>
            </a:r>
          </a:p>
          <a:p>
            <a:pPr marL="971550" lvl="1" indent="-514350" algn="just">
              <a:buFont typeface="+mj-lt"/>
              <a:buAutoNum type="arabicPeriod" startAt="8"/>
            </a:pPr>
            <a:r>
              <a:rPr lang="en-US" dirty="0" smtClean="0"/>
              <a:t>Serialized objects can be de-serialized in the memory of the remote JVM and made ready for use by a Java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in Single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Primitive Data Type</a:t>
            </a:r>
          </a:p>
          <a:p>
            <a:pPr algn="just"/>
            <a:r>
              <a:rPr lang="en-US" dirty="0" smtClean="0"/>
              <a:t>When received parameters JVM makes copy of it, and places it on stack and executes methods.</a:t>
            </a:r>
          </a:p>
          <a:p>
            <a:pPr algn="just"/>
            <a:r>
              <a:rPr lang="en-US" dirty="0" smtClean="0"/>
              <a:t>When code inside method uses a parameter, it accesses its stack and uses copy of the parameter.</a:t>
            </a:r>
          </a:p>
          <a:p>
            <a:pPr algn="just"/>
            <a:r>
              <a:rPr lang="en-US" dirty="0" smtClean="0"/>
              <a:t>Values returned from the methods are also copies.</a:t>
            </a:r>
          </a:p>
          <a:p>
            <a:pPr algn="just"/>
            <a:r>
              <a:rPr lang="en-US" dirty="0" smtClean="0"/>
              <a:t>When method receives parameters as primitive data type, it uses pass by value mechanism.</a:t>
            </a:r>
          </a:p>
        </p:txBody>
      </p:sp>
    </p:spTree>
    <p:extLst>
      <p:ext uri="{BB962C8B-B14F-4D97-AF65-F5344CB8AC3E}">
        <p14:creationId xmlns:p14="http://schemas.microsoft.com/office/powerpoint/2010/main" val="19823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Object as a parameter:</a:t>
            </a:r>
          </a:p>
          <a:p>
            <a:pPr lvl="1"/>
            <a:r>
              <a:rPr lang="en-US" dirty="0" smtClean="0"/>
              <a:t>An object resides in heap memory and is accessed through one or more reference variables.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String </a:t>
            </a:r>
            <a:r>
              <a:rPr lang="en-US" dirty="0" err="1" smtClean="0"/>
              <a:t>str</a:t>
            </a:r>
            <a:r>
              <a:rPr lang="en-US" dirty="0" smtClean="0"/>
              <a:t>=“Test”;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It looks like object is passed to the method </a:t>
            </a:r>
            <a:r>
              <a:rPr lang="en-US" dirty="0" err="1" smtClean="0"/>
              <a:t>println</a:t>
            </a:r>
            <a:r>
              <a:rPr lang="en-US" dirty="0" smtClean="0"/>
              <a:t>(),it I the reference variable that is passed to the method.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in Single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 </a:t>
            </a:r>
            <a:r>
              <a:rPr lang="en-US" i="1" dirty="0"/>
              <a:t>serialize</a:t>
            </a:r>
            <a:r>
              <a:rPr lang="en-US" dirty="0"/>
              <a:t> an object means to convert its state to a byte stream so that the byte stream can be reverted back into a copy of the object.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Java object is </a:t>
            </a:r>
            <a:r>
              <a:rPr lang="en-US" i="1" dirty="0" err="1"/>
              <a:t>serializable</a:t>
            </a:r>
            <a:r>
              <a:rPr lang="en-US" dirty="0"/>
              <a:t> if its class or any of its </a:t>
            </a:r>
            <a:r>
              <a:rPr lang="en-US" dirty="0" err="1"/>
              <a:t>superclasses</a:t>
            </a:r>
            <a:r>
              <a:rPr lang="en-US" dirty="0"/>
              <a:t> implements either the </a:t>
            </a:r>
            <a:r>
              <a:rPr lang="en-US" dirty="0" err="1" smtClean="0">
                <a:solidFill>
                  <a:srgbClr val="FF0000"/>
                </a:solidFill>
              </a:rPr>
              <a:t>java.io.Serializable</a:t>
            </a:r>
            <a:r>
              <a:rPr lang="en-US" dirty="0">
                <a:solidFill>
                  <a:srgbClr val="FF0000"/>
                </a:solidFill>
              </a:rPr>
              <a:t> interface </a:t>
            </a:r>
            <a:r>
              <a:rPr lang="en-US" dirty="0"/>
              <a:t>or its </a:t>
            </a:r>
            <a:r>
              <a:rPr lang="en-US" dirty="0" err="1"/>
              <a:t>subinterface</a:t>
            </a:r>
            <a:r>
              <a:rPr lang="en-US" dirty="0"/>
              <a:t>, </a:t>
            </a:r>
            <a:r>
              <a:rPr lang="en-US" dirty="0" err="1" smtClean="0">
                <a:solidFill>
                  <a:srgbClr val="FF0000"/>
                </a:solidFill>
              </a:rPr>
              <a:t>java.io.Externalizable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i="1" dirty="0" smtClean="0"/>
              <a:t>Deserialization</a:t>
            </a:r>
            <a:r>
              <a:rPr lang="en-US" dirty="0"/>
              <a:t> is the process of converting the serialized form of an object back into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5956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Serialization</a:t>
            </a:r>
            <a:r>
              <a:rPr lang="en-US" sz="2400" dirty="0"/>
              <a:t> is a mechanism of converting the state of an object into a byte stream. </a:t>
            </a:r>
            <a:endParaRPr lang="en-US" sz="2400" dirty="0" smtClean="0"/>
          </a:p>
          <a:p>
            <a:pPr fontAlgn="base"/>
            <a:r>
              <a:rPr lang="en-US" sz="2400" dirty="0" smtClean="0">
                <a:solidFill>
                  <a:srgbClr val="FF0000"/>
                </a:solidFill>
              </a:rPr>
              <a:t>Deserialization</a:t>
            </a:r>
            <a:r>
              <a:rPr lang="en-US" sz="2400" dirty="0" smtClean="0"/>
              <a:t> </a:t>
            </a:r>
            <a:r>
              <a:rPr lang="en-US" sz="2400" dirty="0"/>
              <a:t>is the reverse process where the byte stream is used to recreate the actual Java object in memory.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mechanism is used to persist the object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/>
            </a:r>
            <a:br>
              <a:rPr lang="en-US" sz="2400" dirty="0">
                <a:hlinkClick r:id="rId2"/>
              </a:rPr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991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1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91200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en-US" dirty="0"/>
              <a:t>The byte stream created is platform independent. </a:t>
            </a:r>
            <a:endParaRPr lang="en-US" dirty="0" smtClean="0"/>
          </a:p>
          <a:p>
            <a:pPr algn="just" fontAlgn="base"/>
            <a:r>
              <a:rPr lang="en-US" dirty="0" smtClean="0"/>
              <a:t>So</a:t>
            </a:r>
            <a:r>
              <a:rPr lang="en-US" dirty="0"/>
              <a:t>, the object serialized on one platform can be </a:t>
            </a:r>
            <a:r>
              <a:rPr lang="en-US" dirty="0" err="1"/>
              <a:t>deserialized</a:t>
            </a:r>
            <a:r>
              <a:rPr lang="en-US" dirty="0"/>
              <a:t> on a different platform.</a:t>
            </a:r>
          </a:p>
          <a:p>
            <a:pPr fontAlgn="base"/>
            <a:r>
              <a:rPr lang="en-US" dirty="0"/>
              <a:t>To make a Java object </a:t>
            </a:r>
            <a:r>
              <a:rPr lang="en-US" dirty="0" err="1"/>
              <a:t>serializable</a:t>
            </a:r>
            <a:r>
              <a:rPr lang="en-US" dirty="0"/>
              <a:t> we implement the </a:t>
            </a:r>
            <a:r>
              <a:rPr lang="en-US" b="1" dirty="0" err="1"/>
              <a:t>java.io.Serializable</a:t>
            </a:r>
            <a:r>
              <a:rPr lang="en-US" dirty="0"/>
              <a:t> interface.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ObjectOutputStream</a:t>
            </a:r>
            <a:r>
              <a:rPr lang="en-US" dirty="0"/>
              <a:t> class contains </a:t>
            </a:r>
            <a:r>
              <a:rPr lang="en-US" b="1" dirty="0" err="1"/>
              <a:t>writeObject</a:t>
            </a:r>
            <a:r>
              <a:rPr lang="en-US" b="1" dirty="0"/>
              <a:t>()</a:t>
            </a:r>
            <a:r>
              <a:rPr lang="en-US" dirty="0"/>
              <a:t> method for serializing an Object.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public final void </a:t>
            </a:r>
            <a:r>
              <a:rPr lang="en-US" dirty="0" err="1" smtClean="0">
                <a:solidFill>
                  <a:srgbClr val="FF0000"/>
                </a:solidFill>
              </a:rPr>
              <a:t>writeObject</a:t>
            </a:r>
            <a:r>
              <a:rPr lang="en-US" dirty="0" smtClean="0">
                <a:solidFill>
                  <a:srgbClr val="FF0000"/>
                </a:solidFill>
              </a:rPr>
              <a:t>(Object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) throws </a:t>
            </a:r>
            <a:r>
              <a:rPr lang="en-US" dirty="0" err="1" smtClean="0">
                <a:solidFill>
                  <a:srgbClr val="FF0000"/>
                </a:solidFill>
              </a:rPr>
              <a:t>IOException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ObjectInputStream</a:t>
            </a:r>
            <a:r>
              <a:rPr lang="en-US" dirty="0"/>
              <a:t> class contains </a:t>
            </a:r>
            <a:r>
              <a:rPr lang="en-US" b="1" dirty="0" err="1"/>
              <a:t>readObject</a:t>
            </a:r>
            <a:r>
              <a:rPr lang="en-US" b="1" dirty="0"/>
              <a:t>()</a:t>
            </a:r>
            <a:r>
              <a:rPr lang="en-US" dirty="0"/>
              <a:t> method for </a:t>
            </a:r>
            <a:r>
              <a:rPr lang="en-US" dirty="0" err="1"/>
              <a:t>deserializing</a:t>
            </a:r>
            <a:r>
              <a:rPr lang="en-US" dirty="0"/>
              <a:t> an object.</a:t>
            </a:r>
            <a:br>
              <a:rPr lang="en-US" dirty="0"/>
            </a:b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public final Object </a:t>
            </a:r>
            <a:r>
              <a:rPr lang="en-US" dirty="0" err="1" smtClean="0">
                <a:solidFill>
                  <a:srgbClr val="FF0000"/>
                </a:solidFill>
              </a:rPr>
              <a:t>readObject</a:t>
            </a:r>
            <a:r>
              <a:rPr lang="en-US" dirty="0" smtClean="0">
                <a:solidFill>
                  <a:srgbClr val="FF0000"/>
                </a:solidFill>
              </a:rPr>
              <a:t>() throws </a:t>
            </a:r>
            <a:r>
              <a:rPr lang="en-US" dirty="0" err="1" smtClean="0">
                <a:solidFill>
                  <a:srgbClr val="FF0000"/>
                </a:solidFill>
              </a:rPr>
              <a:t>IOException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ClassNotFoundException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Object Serialization</a:t>
            </a:r>
          </a:p>
        </p:txBody>
      </p:sp>
    </p:spTree>
    <p:extLst>
      <p:ext uri="{BB962C8B-B14F-4D97-AF65-F5344CB8AC3E}">
        <p14:creationId xmlns:p14="http://schemas.microsoft.com/office/powerpoint/2010/main" val="7839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What is a </a:t>
            </a:r>
            <a:r>
              <a:rPr lang="en-US" b="1" dirty="0" err="1"/>
              <a:t>serializable</a:t>
            </a:r>
            <a:r>
              <a:rPr lang="en-US" b="1" dirty="0"/>
              <a:t> object?</a:t>
            </a:r>
          </a:p>
          <a:p>
            <a:r>
              <a:rPr lang="en-US" dirty="0"/>
              <a:t>Any object, including primitive types, remote objects and non-remote objects, that implements the </a:t>
            </a:r>
            <a:r>
              <a:rPr lang="en-US" i="1" dirty="0" err="1"/>
              <a:t>java.io.Serializable</a:t>
            </a:r>
            <a:r>
              <a:rPr lang="en-US" dirty="0"/>
              <a:t> interface is considered a </a:t>
            </a:r>
            <a:r>
              <a:rPr lang="en-US" dirty="0" err="1"/>
              <a:t>serializable</a:t>
            </a:r>
            <a:r>
              <a:rPr lang="en-US" dirty="0"/>
              <a:t> object.</a:t>
            </a:r>
          </a:p>
          <a:p>
            <a:r>
              <a:rPr lang="en-US" b="1" dirty="0"/>
              <a:t>What is the </a:t>
            </a:r>
            <a:r>
              <a:rPr lang="en-US" b="1" dirty="0" err="1"/>
              <a:t>serializable</a:t>
            </a:r>
            <a:r>
              <a:rPr lang="en-US" b="1" dirty="0"/>
              <a:t> interface?</a:t>
            </a:r>
          </a:p>
          <a:p>
            <a:r>
              <a:rPr lang="en-US" dirty="0"/>
              <a:t>The </a:t>
            </a:r>
            <a:r>
              <a:rPr lang="en-US" i="1" dirty="0" err="1"/>
              <a:t>java.io.Serializable</a:t>
            </a:r>
            <a:r>
              <a:rPr lang="en-US" dirty="0"/>
              <a:t> interface like </a:t>
            </a:r>
            <a:r>
              <a:rPr lang="en-US" i="1" dirty="0" err="1"/>
              <a:t>java.rmi.Remote</a:t>
            </a:r>
            <a:r>
              <a:rPr lang="en-US" dirty="0"/>
              <a:t> interface acts as a mark (it has no methods or fields) to tell the system such class or object is going to be downloaded to or travel on the network.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subtypes of a </a:t>
            </a:r>
            <a:r>
              <a:rPr lang="en-US" dirty="0" err="1"/>
              <a:t>serializable</a:t>
            </a:r>
            <a:r>
              <a:rPr lang="en-US" dirty="0"/>
              <a:t> class are themselves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r>
              <a:rPr lang="en-US" dirty="0"/>
              <a:t>The types we have dealt with in the previous programs are String, double, and int.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types by default have been serialized.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How to find out a class has been serialized?</a:t>
            </a:r>
          </a:p>
          <a:p>
            <a:pPr algn="just"/>
            <a:r>
              <a:rPr lang="en-US" dirty="0"/>
              <a:t>Check with Java API. </a:t>
            </a:r>
          </a:p>
          <a:p>
            <a:pPr algn="just"/>
            <a:r>
              <a:rPr lang="en-US" dirty="0"/>
              <a:t>Note that if the class itself or its super class implements the </a:t>
            </a:r>
            <a:r>
              <a:rPr lang="en-US" i="1" dirty="0" err="1"/>
              <a:t>java.io.Serializable</a:t>
            </a:r>
            <a:r>
              <a:rPr lang="en-US" dirty="0"/>
              <a:t> interface, that class has been serialized and it is safe to use in your RMI program.</a:t>
            </a:r>
          </a:p>
          <a:p>
            <a:pPr algn="just"/>
            <a:r>
              <a:rPr lang="en-US" dirty="0"/>
              <a:t>But, any class you defined should be serialized if you want to use it in network communication. </a:t>
            </a:r>
          </a:p>
          <a:p>
            <a:pPr algn="just"/>
            <a:r>
              <a:rPr lang="en-US" dirty="0"/>
              <a:t>For example, you have a class </a:t>
            </a:r>
            <a:r>
              <a:rPr lang="en-US" i="1" dirty="0"/>
              <a:t>Account</a:t>
            </a:r>
            <a:r>
              <a:rPr lang="en-US" dirty="0"/>
              <a:t> like the below: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5680"/>
              </p:ext>
            </p:extLst>
          </p:nvPr>
        </p:nvGraphicFramePr>
        <p:xfrm>
          <a:off x="270387" y="2057400"/>
          <a:ext cx="8229600" cy="1600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2400" dirty="0"/>
                        <a:t>private Account </a:t>
                      </a:r>
                      <a:r>
                        <a:rPr lang="en-US" sz="2400" dirty="0" err="1"/>
                        <a:t>getAccount</a:t>
                      </a:r>
                      <a:r>
                        <a:rPr lang="en-US" sz="2400" dirty="0"/>
                        <a:t>() throws </a:t>
                      </a:r>
                      <a:r>
                        <a:rPr lang="en-US" sz="2400" dirty="0" err="1"/>
                        <a:t>RemoteException</a:t>
                      </a:r>
                      <a:r>
                        <a:rPr lang="en-US" sz="2400" dirty="0"/>
                        <a:t> { return </a:t>
                      </a:r>
                      <a:r>
                        <a:rPr lang="en-US" sz="2400" dirty="0" err="1"/>
                        <a:t>this.account</a:t>
                      </a:r>
                      <a:r>
                        <a:rPr lang="en-US" sz="2400" dirty="0"/>
                        <a:t>; }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or </a:t>
                      </a:r>
                      <a:r>
                        <a:rPr lang="en-US" sz="2400" dirty="0"/>
                        <a:t>private void </a:t>
                      </a:r>
                      <a:r>
                        <a:rPr lang="en-US" sz="2400" dirty="0" err="1"/>
                        <a:t>setAccount</a:t>
                      </a:r>
                      <a:r>
                        <a:rPr lang="en-US" sz="2400" dirty="0"/>
                        <a:t>(Account acct) throws </a:t>
                      </a:r>
                      <a:r>
                        <a:rPr lang="en-US" sz="2400" dirty="0" err="1"/>
                        <a:t>RemoteException</a:t>
                      </a:r>
                      <a:r>
                        <a:rPr lang="en-US" sz="2400" dirty="0"/>
                        <a:t> { </a:t>
                      </a:r>
                      <a:r>
                        <a:rPr lang="en-US" sz="2400" dirty="0" err="1"/>
                        <a:t>this.account</a:t>
                      </a:r>
                      <a:r>
                        <a:rPr lang="en-US" sz="2400" dirty="0"/>
                        <a:t> = acct;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1505129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And you have some methods in your remote class like: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219" y="304800"/>
            <a:ext cx="8229600" cy="1200329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Account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private String name;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private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AccountNumber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 private double balance; ....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64" y="3817203"/>
            <a:ext cx="823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make your RMI program workable, you must make your class implement </a:t>
            </a:r>
            <a:r>
              <a:rPr lang="en-US" sz="2400" i="1" dirty="0" err="1"/>
              <a:t>java.io.Serializalbe</a:t>
            </a:r>
            <a:r>
              <a:rPr lang="en-US" sz="2400" dirty="0"/>
              <a:t> interface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2845" y="4953000"/>
            <a:ext cx="8234516" cy="138499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Account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implements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java.io.Serializable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private String name; private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AccountNumber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 private double balance; .... 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9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in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/>
              <a:t>An argument to, or a return value from, a remote object can be any object that is </a:t>
            </a:r>
            <a:r>
              <a:rPr lang="en-US" i="1" dirty="0" err="1"/>
              <a:t>serializable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includes </a:t>
            </a:r>
            <a:endParaRPr lang="en-US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primitive </a:t>
            </a:r>
            <a:r>
              <a:rPr lang="en-US" dirty="0"/>
              <a:t>types, </a:t>
            </a:r>
            <a:endParaRPr lang="en-US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remote </a:t>
            </a:r>
            <a:r>
              <a:rPr lang="en-US" dirty="0"/>
              <a:t>objects, and </a:t>
            </a:r>
            <a:endParaRPr lang="en-US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non-remote </a:t>
            </a:r>
            <a:r>
              <a:rPr lang="en-US" dirty="0"/>
              <a:t>objects that implement the </a:t>
            </a:r>
            <a:r>
              <a:rPr lang="en-US" dirty="0" err="1" smtClean="0"/>
              <a:t>java.io.Serializable</a:t>
            </a:r>
            <a:r>
              <a:rPr lang="en-US" dirty="0" err="1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primitive types: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a primitive data type is passed as a parameter to a remote method, the RMI system passes it by value.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RMI </a:t>
            </a:r>
            <a:r>
              <a:rPr lang="en-US" dirty="0"/>
              <a:t>will make a copy of a primitive data type and send it to the remote method. If a method returns a primitive data type, it is also returned to the calling JVM by value.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Values are passed between JVMs in a standard, machine-independent format.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allows JVMs running on different platforms to communicate with each other reliably.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in RMI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800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Parameters in RMI</vt:lpstr>
      <vt:lpstr>Java Object Serialization</vt:lpstr>
      <vt:lpstr>PowerPoint Presentation</vt:lpstr>
      <vt:lpstr>Java Object Serialization</vt:lpstr>
      <vt:lpstr>PowerPoint Presentation</vt:lpstr>
      <vt:lpstr>PowerPoint Presentation</vt:lpstr>
      <vt:lpstr>PowerPoint Presentation</vt:lpstr>
      <vt:lpstr>Parameters in RMI</vt:lpstr>
      <vt:lpstr>Parameters in RMI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in Single JVM</vt:lpstr>
      <vt:lpstr>Parameters in Single JVM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swara</cp:lastModifiedBy>
  <cp:revision>31</cp:revision>
  <dcterms:created xsi:type="dcterms:W3CDTF">2018-03-08T06:08:30Z</dcterms:created>
  <dcterms:modified xsi:type="dcterms:W3CDTF">2022-05-18T11:51:02Z</dcterms:modified>
</cp:coreProperties>
</file>