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249CC-962C-1973-4CF4-6F216CA799C8}" v="1" dt="2024-10-14T11:50:03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2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1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October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3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October 14,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0914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gpt.com/c/670d0411-7d10-8009-b667-e86b71c4a32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FAE7B-4B99-1981-A805-BC7237F8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85" r="24243" b="4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Document 2</a:t>
            </a:r>
          </a:p>
        </p:txBody>
      </p:sp>
    </p:spTree>
    <p:extLst>
      <p:ext uri="{BB962C8B-B14F-4D97-AF65-F5344CB8AC3E}">
        <p14:creationId xmlns:p14="http://schemas.microsoft.com/office/powerpoint/2010/main" val="260512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98ABF1-2D7A-4C8C-A41A-09574127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E160AE-3C66-4235-84C0-BD472DE6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7416"/>
            <a:ext cx="12192002" cy="6892832"/>
          </a:xfrm>
          <a:prstGeom prst="rect">
            <a:avLst/>
          </a:prstGeom>
          <a:gradFill>
            <a:gsLst>
              <a:gs pos="0">
                <a:schemeClr val="accent6"/>
              </a:gs>
              <a:gs pos="95000">
                <a:schemeClr val="accent5">
                  <a:alpha val="8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CC7EE-929B-4FA6-BA5A-86D02B792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" y="4369578"/>
            <a:ext cx="12192004" cy="2505838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5000">
                <a:schemeClr val="accent2">
                  <a:alpha val="6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BB87F2-3BE0-433A-AD90-24CE82FBF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191" y="-17416"/>
            <a:ext cx="11734809" cy="6892831"/>
          </a:xfrm>
          <a:prstGeom prst="rect">
            <a:avLst/>
          </a:prstGeom>
          <a:gradFill>
            <a:gsLst>
              <a:gs pos="22000">
                <a:schemeClr val="accent2">
                  <a:alpha val="43000"/>
                </a:schemeClr>
              </a:gs>
              <a:gs pos="99000">
                <a:schemeClr val="accent5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6B6A15-54B2-4DFA-B2EF-ED937D8CC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086">
            <a:off x="5496703" y="110509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lumMod val="75000"/>
                  <a:alpha val="0"/>
                </a:schemeClr>
              </a:gs>
              <a:gs pos="85000">
                <a:schemeClr val="accent6">
                  <a:alpha val="37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0DA6D8-1AE1-42F8-808F-E247404A4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35529" y="-1495746"/>
            <a:ext cx="4739543" cy="7696200"/>
          </a:xfrm>
          <a:prstGeom prst="rect">
            <a:avLst/>
          </a:prstGeom>
          <a:gradFill>
            <a:gsLst>
              <a:gs pos="52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6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9276" y="661358"/>
            <a:ext cx="6692881" cy="3347559"/>
          </a:xfrm>
        </p:spPr>
        <p:txBody>
          <a:bodyPr anchor="b">
            <a:norm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chatgpt</a:t>
            </a:r>
          </a:p>
        </p:txBody>
      </p:sp>
    </p:spTree>
    <p:extLst>
      <p:ext uri="{BB962C8B-B14F-4D97-AF65-F5344CB8AC3E}">
        <p14:creationId xmlns:p14="http://schemas.microsoft.com/office/powerpoint/2010/main" val="297378933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8E2E8"/>
      </a:lt2>
      <a:accent1>
        <a:srgbClr val="48B850"/>
      </a:accent1>
      <a:accent2>
        <a:srgbClr val="64B13B"/>
      </a:accent2>
      <a:accent3>
        <a:srgbClr val="92AA43"/>
      </a:accent3>
      <a:accent4>
        <a:srgbClr val="B19C3B"/>
      </a:accent4>
      <a:accent5>
        <a:srgbClr val="C37D4D"/>
      </a:accent5>
      <a:accent6>
        <a:srgbClr val="B13B3C"/>
      </a:accent6>
      <a:hlink>
        <a:srgbClr val="A77737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GradientRiseVTI</vt:lpstr>
      <vt:lpstr>Document 2</vt:lpstr>
      <vt:lpstr>chatgpt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6</cp:revision>
  <dcterms:created xsi:type="dcterms:W3CDTF">2024-10-14T11:49:46Z</dcterms:created>
  <dcterms:modified xsi:type="dcterms:W3CDTF">2024-10-14T11:50:16Z</dcterms:modified>
</cp:coreProperties>
</file>