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6C7A6EE-63D2-49F0-8FA6-B70BBFA1BE5C}"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E8FCD13-C250-4956-8463-33A19269BD1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194F521-5B98-4B75-97C6-79CCE1E4062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4852637-FC22-446A-9B77-DB56FF7931AA}"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88C91EF-610D-435C-983B-D7FAFCB2E81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9569966-6A41-4965-B231-F24DD9BAC08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53A1AC1-0DAC-4490-98DE-194CE50213D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250097E-C874-4838-B935-667F87DA9D7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B0FA607-3261-45C1-B35C-B11A412C1EF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11EB7F8-B477-4F74-8D21-07DEFCE4EE2D}"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290B6FF-E2AC-4D9B-9A3C-313447C3365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A62E2F0-D174-4224-87CB-F5C9F31767FE}"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ame 7"/>
          <p:cNvSpPr/>
          <p:nvPr/>
        </p:nvSpPr>
        <p:spPr>
          <a:xfrm>
            <a:off x="0" y="0"/>
            <a:ext cx="12188160" cy="6857280"/>
          </a:xfrm>
          <a:prstGeom prst="frame">
            <a:avLst>
              <a:gd name="adj1" fmla="val 7164"/>
            </a:avLst>
          </a:prstGeom>
          <a:gradFill rotWithShape="0">
            <a:gsLst>
              <a:gs pos="0">
                <a:srgbClr val="ed7d31">
                  <a:alpha val="40000"/>
                </a:srgbClr>
              </a:gs>
              <a:gs pos="100000">
                <a:srgbClr val="4472c4">
                  <a:alpha val="40000"/>
                </a:srgb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ftr" idx="1"/>
          </p:nvPr>
        </p:nvSpPr>
        <p:spPr>
          <a:xfrm>
            <a:off x="4038480" y="6429240"/>
            <a:ext cx="411408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2" name="PlaceHolder 2"/>
          <p:cNvSpPr>
            <a:spLocks noGrp="1"/>
          </p:cNvSpPr>
          <p:nvPr>
            <p:ph type="sldNum" idx="2"/>
          </p:nvPr>
        </p:nvSpPr>
        <p:spPr>
          <a:xfrm>
            <a:off x="8610480" y="6429240"/>
            <a:ext cx="2742480" cy="364320"/>
          </a:xfrm>
          <a:prstGeom prst="rect">
            <a:avLst/>
          </a:prstGeom>
          <a:noFill/>
          <a:ln w="0">
            <a:noFill/>
          </a:ln>
        </p:spPr>
        <p:txBody>
          <a:bodyPr lIns="90000" rIns="90000" tIns="45000" bIns="45000" anchor="ctr">
            <a:noAutofit/>
          </a:bodyPr>
          <a:lstStyle>
            <a:lvl1pPr algn="r">
              <a:lnSpc>
                <a:spcPct val="100000"/>
              </a:lnSpc>
              <a:buNone/>
              <a:defRPr b="0" lang="en-US" sz="900" spc="145" strike="noStrike" cap="all">
                <a:solidFill>
                  <a:srgbClr val="ffffff"/>
                </a:solidFill>
                <a:latin typeface="Avenir Next LT Pro"/>
              </a:defRPr>
            </a:lvl1pPr>
          </a:lstStyle>
          <a:p>
            <a:pPr algn="r">
              <a:lnSpc>
                <a:spcPct val="100000"/>
              </a:lnSpc>
              <a:buNone/>
            </a:pPr>
            <a:fld id="{EB7AA295-A708-4AD8-83E3-C16BA76753EA}" type="slidenum">
              <a:rPr b="0" lang="en-US" sz="900" spc="145" strike="noStrike" cap="all">
                <a:solidFill>
                  <a:srgbClr val="ffffff"/>
                </a:solidFill>
                <a:latin typeface="Avenir Next LT Pro"/>
              </a:rPr>
              <a:t>&lt;number&gt;</a:t>
            </a:fld>
            <a:endParaRPr b="0" lang="en-IN" sz="900" spc="-1" strike="noStrike">
              <a:latin typeface="Times New Roman"/>
            </a:endParaRPr>
          </a:p>
        </p:txBody>
      </p:sp>
      <p:sp>
        <p:nvSpPr>
          <p:cNvPr id="3" name="PlaceHolder 3"/>
          <p:cNvSpPr>
            <a:spLocks noGrp="1"/>
          </p:cNvSpPr>
          <p:nvPr>
            <p:ph type="dt" idx="3"/>
          </p:nvPr>
        </p:nvSpPr>
        <p:spPr>
          <a:xfrm>
            <a:off x="838080" y="642924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www.iitb.ac.in/" TargetMode="Externa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Content Placeholder 3" descr="A bird on a branch with white flowers&#10;&#10;Description automatically generated"/>
          <p:cNvPicPr/>
          <p:nvPr/>
        </p:nvPicPr>
        <p:blipFill>
          <a:blip r:embed="rId1"/>
          <a:stretch/>
        </p:blipFill>
        <p:spPr>
          <a:xfrm>
            <a:off x="3096000" y="2178720"/>
            <a:ext cx="5999040" cy="3997440"/>
          </a:xfrm>
          <a:prstGeom prst="rect">
            <a:avLst/>
          </a:prstGeom>
          <a:ln w="0">
            <a:noFill/>
          </a:ln>
        </p:spPr>
      </p:pic>
      <p:graphicFrame>
        <p:nvGraphicFramePr>
          <p:cNvPr id="43" name="Table 5"/>
          <p:cNvGraphicFramePr/>
          <p:nvPr/>
        </p:nvGraphicFramePr>
        <p:xfrm>
          <a:off x="3867120" y="828000"/>
          <a:ext cx="4457160" cy="1052280"/>
        </p:xfrm>
        <a:graphic>
          <a:graphicData uri="http://schemas.openxmlformats.org/drawingml/2006/table">
            <a:tbl>
              <a:tblPr/>
              <a:tblGrid>
                <a:gridCol w="1485720"/>
                <a:gridCol w="1485720"/>
                <a:gridCol w="1486080"/>
              </a:tblGrid>
              <a:tr h="263160">
                <a:tc>
                  <a:txBody>
                    <a:bodyPr lIns="66600" rIns="66600" anchor="t">
                      <a:noAutofit/>
                    </a:bodyPr>
                    <a:p>
                      <a:pPr>
                        <a:lnSpc>
                          <a:spcPts val="1349"/>
                        </a:lnSpc>
                        <a:buNone/>
                      </a:pPr>
                      <a:r>
                        <a:rPr b="0" lang="en-US" sz="1200" spc="-1" strike="noStrike">
                          <a:solidFill>
                            <a:srgbClr val="000000"/>
                          </a:solidFill>
                          <a:latin typeface="Aptos"/>
                        </a:rPr>
                        <a:t>Name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Class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Rank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r>
              <a:tr h="263160">
                <a:tc>
                  <a:txBody>
                    <a:bodyPr lIns="66600" rIns="66600" anchor="t">
                      <a:noAutofit/>
                    </a:bodyPr>
                    <a:p>
                      <a:pPr>
                        <a:lnSpc>
                          <a:spcPts val="1349"/>
                        </a:lnSpc>
                        <a:buNone/>
                      </a:pPr>
                      <a:r>
                        <a:rPr b="0" lang="en-US" sz="1200" spc="-1" strike="noStrike">
                          <a:solidFill>
                            <a:srgbClr val="000000"/>
                          </a:solidFill>
                          <a:latin typeface="Aptos"/>
                        </a:rPr>
                        <a:t>Aditya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8th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3rd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r>
              <a:tr h="263160">
                <a:tc>
                  <a:txBody>
                    <a:bodyPr lIns="66600" rIns="66600" anchor="t">
                      <a:noAutofit/>
                    </a:bodyPr>
                    <a:p>
                      <a:pPr>
                        <a:lnSpc>
                          <a:spcPts val="1349"/>
                        </a:lnSpc>
                        <a:buNone/>
                      </a:pPr>
                      <a:r>
                        <a:rPr b="0" lang="en-US" sz="1200" spc="-1" strike="noStrike">
                          <a:solidFill>
                            <a:srgbClr val="000000"/>
                          </a:solidFill>
                          <a:latin typeface="Aptos"/>
                        </a:rPr>
                        <a:t>Nikhil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11th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1st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r>
              <a:tr h="263160">
                <a:tc>
                  <a:txBody>
                    <a:bodyPr lIns="66600" rIns="66600" anchor="t">
                      <a:noAutofit/>
                    </a:bodyPr>
                    <a:p>
                      <a:pPr>
                        <a:lnSpc>
                          <a:spcPts val="1349"/>
                        </a:lnSpc>
                        <a:buNone/>
                      </a:pPr>
                      <a:r>
                        <a:rPr b="0" lang="en-US" sz="1200" spc="-1" strike="noStrike">
                          <a:solidFill>
                            <a:srgbClr val="000000"/>
                          </a:solidFill>
                          <a:latin typeface="Aptos"/>
                        </a:rPr>
                        <a:t>Suhani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12th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2nd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7"/>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5" name="PlaceHolder 1"/>
          <p:cNvSpPr>
            <a:spLocks noGrp="1"/>
          </p:cNvSpPr>
          <p:nvPr>
            <p:ph type="title"/>
          </p:nvPr>
        </p:nvSpPr>
        <p:spPr>
          <a:xfrm>
            <a:off x="838080" y="857160"/>
            <a:ext cx="10514880" cy="4757400"/>
          </a:xfrm>
          <a:prstGeom prst="rect">
            <a:avLst/>
          </a:prstGeom>
          <a:noFill/>
          <a:ln w="0">
            <a:noFill/>
          </a:ln>
        </p:spPr>
        <p:txBody>
          <a:bodyPr lIns="90000" rIns="90000" tIns="45000" bIns="45000" anchor="b">
            <a:normAutofit/>
          </a:bodyPr>
          <a:p>
            <a:pPr>
              <a:lnSpc>
                <a:spcPct val="90000"/>
              </a:lnSpc>
              <a:buNone/>
            </a:pPr>
            <a:endParaRPr b="0" lang="en-IN" sz="2000" spc="-1" strike="noStrike">
              <a:latin typeface="Arial"/>
            </a:endParaRPr>
          </a:p>
          <a:p>
            <a:pPr>
              <a:lnSpc>
                <a:spcPct val="90000"/>
              </a:lnSpc>
              <a:buNone/>
            </a:pPr>
            <a:r>
              <a:rPr b="0" lang="en-US" sz="2000" spc="-1" strike="noStrike">
                <a:solidFill>
                  <a:srgbClr val="ff0000">
                    <a:alpha val="70000"/>
                  </a:srgbClr>
                </a:solidFill>
                <a:latin typeface="Aptos"/>
              </a:rPr>
              <a:t>In the heart of a bustling city, a quaint little bookstore stood as a refuge from the chaos outside. Shelves lined with books of all genres beckoned passersby, inviting them to step inside and lose themselves in the world of stories. The scent of aged paper mingled with freshly brewed coffee from a nearby café, creating an atmosphere of warmth and comfort. As the afternoon sun filtered through the large windows, illuminating dust particles in the air, patrons found their favorite reading nooks, immersing themselves in adventures and </a:t>
            </a:r>
            <a:br>
              <a:rPr sz="2000"/>
            </a:br>
            <a:br>
              <a:rPr sz="2000"/>
            </a:br>
            <a:r>
              <a:rPr b="0" lang="en-US" sz="2000" spc="-1" strike="noStrike">
                <a:solidFill>
                  <a:srgbClr val="ff0000">
                    <a:alpha val="70000"/>
                  </a:srgbClr>
                </a:solidFill>
                <a:latin typeface="Aptos"/>
              </a:rPr>
              <a:t>Link:- </a:t>
            </a:r>
            <a:r>
              <a:rPr b="0" lang="en-US" sz="1200" spc="-1" strike="noStrike" u="sng">
                <a:solidFill>
                  <a:srgbClr val="d26012">
                    <a:alpha val="70000"/>
                  </a:srgbClr>
                </a:solidFill>
                <a:uFillTx/>
                <a:latin typeface="Aptos"/>
                <a:hlinkClick r:id="rId1"/>
              </a:rPr>
              <a:t>IIT Bombay</a:t>
            </a:r>
            <a:br>
              <a:rPr sz="1200"/>
            </a:br>
            <a:endParaRPr b="0" lang="en-IN"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Words>3</Words>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2024-10-13T02:27:47Z</dcterms:created>
  <dc:creator>-</dc:creator>
  <dc:description/>
  <dc:language>en-IN</dc:language>
  <cp:lastModifiedBy/>
  <dcterms:modified xsi:type="dcterms:W3CDTF">2024-10-14T16:15:55Z</dcterms:modified>
  <cp:revision>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