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6FFD182-80C8-4531-BC8C-BFB320DCB16B}"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28" name="PlaceHolder 2"/>
          <p:cNvSpPr>
            <a:spLocks noGrp="1"/>
          </p:cNvSpPr>
          <p:nvPr>
            <p:ph/>
          </p:nvPr>
        </p:nvSpPr>
        <p:spPr>
          <a:xfrm>
            <a:off x="838080" y="2178720"/>
            <a:ext cx="1051524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29" name="PlaceHolder 3"/>
          <p:cNvSpPr>
            <a:spLocks noGrp="1"/>
          </p:cNvSpPr>
          <p:nvPr>
            <p:ph/>
          </p:nvPr>
        </p:nvSpPr>
        <p:spPr>
          <a:xfrm>
            <a:off x="838080" y="4267080"/>
            <a:ext cx="1051524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31BD0F7-3F39-434B-AD56-5DBCD4D94A3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31" name="PlaceHolder 2"/>
          <p:cNvSpPr>
            <a:spLocks noGrp="1"/>
          </p:cNvSpPr>
          <p:nvPr>
            <p:ph/>
          </p:nvPr>
        </p:nvSpPr>
        <p:spPr>
          <a:xfrm>
            <a:off x="838080" y="217872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32" name="PlaceHolder 3"/>
          <p:cNvSpPr>
            <a:spLocks noGrp="1"/>
          </p:cNvSpPr>
          <p:nvPr>
            <p:ph/>
          </p:nvPr>
        </p:nvSpPr>
        <p:spPr>
          <a:xfrm>
            <a:off x="6226200" y="217872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33" name="PlaceHolder 4"/>
          <p:cNvSpPr>
            <a:spLocks noGrp="1"/>
          </p:cNvSpPr>
          <p:nvPr>
            <p:ph/>
          </p:nvPr>
        </p:nvSpPr>
        <p:spPr>
          <a:xfrm>
            <a:off x="838080" y="426708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34" name="PlaceHolder 5"/>
          <p:cNvSpPr>
            <a:spLocks noGrp="1"/>
          </p:cNvSpPr>
          <p:nvPr>
            <p:ph/>
          </p:nvPr>
        </p:nvSpPr>
        <p:spPr>
          <a:xfrm>
            <a:off x="6226200" y="426708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C448DE8-C745-4B3E-82FD-A1910D1E4517}"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36" name="PlaceHolder 2"/>
          <p:cNvSpPr>
            <a:spLocks noGrp="1"/>
          </p:cNvSpPr>
          <p:nvPr>
            <p:ph/>
          </p:nvPr>
        </p:nvSpPr>
        <p:spPr>
          <a:xfrm>
            <a:off x="838080" y="2178720"/>
            <a:ext cx="338580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37" name="PlaceHolder 3"/>
          <p:cNvSpPr>
            <a:spLocks noGrp="1"/>
          </p:cNvSpPr>
          <p:nvPr>
            <p:ph/>
          </p:nvPr>
        </p:nvSpPr>
        <p:spPr>
          <a:xfrm>
            <a:off x="4393440" y="2178720"/>
            <a:ext cx="338580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38" name="PlaceHolder 4"/>
          <p:cNvSpPr>
            <a:spLocks noGrp="1"/>
          </p:cNvSpPr>
          <p:nvPr>
            <p:ph/>
          </p:nvPr>
        </p:nvSpPr>
        <p:spPr>
          <a:xfrm>
            <a:off x="7949160" y="2178720"/>
            <a:ext cx="338580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39" name="PlaceHolder 5"/>
          <p:cNvSpPr>
            <a:spLocks noGrp="1"/>
          </p:cNvSpPr>
          <p:nvPr>
            <p:ph/>
          </p:nvPr>
        </p:nvSpPr>
        <p:spPr>
          <a:xfrm>
            <a:off x="838080" y="4267080"/>
            <a:ext cx="338580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40" name="PlaceHolder 6"/>
          <p:cNvSpPr>
            <a:spLocks noGrp="1"/>
          </p:cNvSpPr>
          <p:nvPr>
            <p:ph/>
          </p:nvPr>
        </p:nvSpPr>
        <p:spPr>
          <a:xfrm>
            <a:off x="4393440" y="4267080"/>
            <a:ext cx="338580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41" name="PlaceHolder 7"/>
          <p:cNvSpPr>
            <a:spLocks noGrp="1"/>
          </p:cNvSpPr>
          <p:nvPr>
            <p:ph/>
          </p:nvPr>
        </p:nvSpPr>
        <p:spPr>
          <a:xfrm>
            <a:off x="7949160" y="4267080"/>
            <a:ext cx="338580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4A30C4D-62ED-40EB-9FDE-9297FD90635D}"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D97B0CA-14D4-496D-B749-E502D8CD4BEE}"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49" name="PlaceHolder 2"/>
          <p:cNvSpPr>
            <a:spLocks noGrp="1"/>
          </p:cNvSpPr>
          <p:nvPr>
            <p:ph type="subTitle"/>
          </p:nvPr>
        </p:nvSpPr>
        <p:spPr>
          <a:xfrm>
            <a:off x="838080" y="2178720"/>
            <a:ext cx="10515240" cy="3997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9DBB142-082D-44CF-85F7-2F9CDD06D634}"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51" name="PlaceHolder 2"/>
          <p:cNvSpPr>
            <a:spLocks noGrp="1"/>
          </p:cNvSpPr>
          <p:nvPr>
            <p:ph/>
          </p:nvPr>
        </p:nvSpPr>
        <p:spPr>
          <a:xfrm>
            <a:off x="838080" y="2178720"/>
            <a:ext cx="10515240" cy="399780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CB319DB-F2AE-43AF-9C7E-D6761023BFD5}"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53" name="PlaceHolder 2"/>
          <p:cNvSpPr>
            <a:spLocks noGrp="1"/>
          </p:cNvSpPr>
          <p:nvPr>
            <p:ph/>
          </p:nvPr>
        </p:nvSpPr>
        <p:spPr>
          <a:xfrm>
            <a:off x="838080" y="2178720"/>
            <a:ext cx="5131080" cy="399780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54" name="PlaceHolder 3"/>
          <p:cNvSpPr>
            <a:spLocks noGrp="1"/>
          </p:cNvSpPr>
          <p:nvPr>
            <p:ph/>
          </p:nvPr>
        </p:nvSpPr>
        <p:spPr>
          <a:xfrm>
            <a:off x="6226200" y="2178720"/>
            <a:ext cx="5131080" cy="399780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A79880B-6B18-4F5B-8291-910ACDBD2453}"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733B7C6-5443-417E-BCE2-AE3BED7C2FE5}"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838080" y="68112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3C69D31-74AA-432C-8ED9-E45494F8FD02}"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58" name="PlaceHolder 2"/>
          <p:cNvSpPr>
            <a:spLocks noGrp="1"/>
          </p:cNvSpPr>
          <p:nvPr>
            <p:ph/>
          </p:nvPr>
        </p:nvSpPr>
        <p:spPr>
          <a:xfrm>
            <a:off x="838080" y="217872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59" name="PlaceHolder 3"/>
          <p:cNvSpPr>
            <a:spLocks noGrp="1"/>
          </p:cNvSpPr>
          <p:nvPr>
            <p:ph/>
          </p:nvPr>
        </p:nvSpPr>
        <p:spPr>
          <a:xfrm>
            <a:off x="6226200" y="2178720"/>
            <a:ext cx="5131080" cy="399780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60" name="PlaceHolder 4"/>
          <p:cNvSpPr>
            <a:spLocks noGrp="1"/>
          </p:cNvSpPr>
          <p:nvPr>
            <p:ph/>
          </p:nvPr>
        </p:nvSpPr>
        <p:spPr>
          <a:xfrm>
            <a:off x="838080" y="426708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B01DF59-4561-458C-B4BA-E79063E7BB68}"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7" name="PlaceHolder 2"/>
          <p:cNvSpPr>
            <a:spLocks noGrp="1"/>
          </p:cNvSpPr>
          <p:nvPr>
            <p:ph type="subTitle"/>
          </p:nvPr>
        </p:nvSpPr>
        <p:spPr>
          <a:xfrm>
            <a:off x="838080" y="2178720"/>
            <a:ext cx="10515240" cy="399780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54C4966-C324-4F2E-A3EE-D92A4B98CC13}"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62" name="PlaceHolder 2"/>
          <p:cNvSpPr>
            <a:spLocks noGrp="1"/>
          </p:cNvSpPr>
          <p:nvPr>
            <p:ph/>
          </p:nvPr>
        </p:nvSpPr>
        <p:spPr>
          <a:xfrm>
            <a:off x="838080" y="2178720"/>
            <a:ext cx="5131080" cy="399780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63" name="PlaceHolder 3"/>
          <p:cNvSpPr>
            <a:spLocks noGrp="1"/>
          </p:cNvSpPr>
          <p:nvPr>
            <p:ph/>
          </p:nvPr>
        </p:nvSpPr>
        <p:spPr>
          <a:xfrm>
            <a:off x="6226200" y="217872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64" name="PlaceHolder 4"/>
          <p:cNvSpPr>
            <a:spLocks noGrp="1"/>
          </p:cNvSpPr>
          <p:nvPr>
            <p:ph/>
          </p:nvPr>
        </p:nvSpPr>
        <p:spPr>
          <a:xfrm>
            <a:off x="6226200" y="426708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5EC0158-CD26-4C12-9716-EF520DF752E3}"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66" name="PlaceHolder 2"/>
          <p:cNvSpPr>
            <a:spLocks noGrp="1"/>
          </p:cNvSpPr>
          <p:nvPr>
            <p:ph/>
          </p:nvPr>
        </p:nvSpPr>
        <p:spPr>
          <a:xfrm>
            <a:off x="838080" y="217872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67" name="PlaceHolder 3"/>
          <p:cNvSpPr>
            <a:spLocks noGrp="1"/>
          </p:cNvSpPr>
          <p:nvPr>
            <p:ph/>
          </p:nvPr>
        </p:nvSpPr>
        <p:spPr>
          <a:xfrm>
            <a:off x="6226200" y="217872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68" name="PlaceHolder 4"/>
          <p:cNvSpPr>
            <a:spLocks noGrp="1"/>
          </p:cNvSpPr>
          <p:nvPr>
            <p:ph/>
          </p:nvPr>
        </p:nvSpPr>
        <p:spPr>
          <a:xfrm>
            <a:off x="838080" y="4267080"/>
            <a:ext cx="1051524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E5D40C6-BFD9-4A06-98C3-AD4EF9B22BC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70" name="PlaceHolder 2"/>
          <p:cNvSpPr>
            <a:spLocks noGrp="1"/>
          </p:cNvSpPr>
          <p:nvPr>
            <p:ph/>
          </p:nvPr>
        </p:nvSpPr>
        <p:spPr>
          <a:xfrm>
            <a:off x="838080" y="2178720"/>
            <a:ext cx="1051524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71" name="PlaceHolder 3"/>
          <p:cNvSpPr>
            <a:spLocks noGrp="1"/>
          </p:cNvSpPr>
          <p:nvPr>
            <p:ph/>
          </p:nvPr>
        </p:nvSpPr>
        <p:spPr>
          <a:xfrm>
            <a:off x="838080" y="4267080"/>
            <a:ext cx="1051524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5F3853A-043E-4AB2-9CF9-61EE3323957C}"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73" name="PlaceHolder 2"/>
          <p:cNvSpPr>
            <a:spLocks noGrp="1"/>
          </p:cNvSpPr>
          <p:nvPr>
            <p:ph/>
          </p:nvPr>
        </p:nvSpPr>
        <p:spPr>
          <a:xfrm>
            <a:off x="838080" y="217872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74" name="PlaceHolder 3"/>
          <p:cNvSpPr>
            <a:spLocks noGrp="1"/>
          </p:cNvSpPr>
          <p:nvPr>
            <p:ph/>
          </p:nvPr>
        </p:nvSpPr>
        <p:spPr>
          <a:xfrm>
            <a:off x="6226200" y="217872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75" name="PlaceHolder 4"/>
          <p:cNvSpPr>
            <a:spLocks noGrp="1"/>
          </p:cNvSpPr>
          <p:nvPr>
            <p:ph/>
          </p:nvPr>
        </p:nvSpPr>
        <p:spPr>
          <a:xfrm>
            <a:off x="838080" y="426708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76" name="PlaceHolder 5"/>
          <p:cNvSpPr>
            <a:spLocks noGrp="1"/>
          </p:cNvSpPr>
          <p:nvPr>
            <p:ph/>
          </p:nvPr>
        </p:nvSpPr>
        <p:spPr>
          <a:xfrm>
            <a:off x="6226200" y="426708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3D939C1-B843-43D9-BDCC-30578DB9BCFA}"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78" name="PlaceHolder 2"/>
          <p:cNvSpPr>
            <a:spLocks noGrp="1"/>
          </p:cNvSpPr>
          <p:nvPr>
            <p:ph/>
          </p:nvPr>
        </p:nvSpPr>
        <p:spPr>
          <a:xfrm>
            <a:off x="838080" y="2178720"/>
            <a:ext cx="338580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79" name="PlaceHolder 3"/>
          <p:cNvSpPr>
            <a:spLocks noGrp="1"/>
          </p:cNvSpPr>
          <p:nvPr>
            <p:ph/>
          </p:nvPr>
        </p:nvSpPr>
        <p:spPr>
          <a:xfrm>
            <a:off x="4393440" y="2178720"/>
            <a:ext cx="338580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80" name="PlaceHolder 4"/>
          <p:cNvSpPr>
            <a:spLocks noGrp="1"/>
          </p:cNvSpPr>
          <p:nvPr>
            <p:ph/>
          </p:nvPr>
        </p:nvSpPr>
        <p:spPr>
          <a:xfrm>
            <a:off x="7949160" y="2178720"/>
            <a:ext cx="338580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81" name="PlaceHolder 5"/>
          <p:cNvSpPr>
            <a:spLocks noGrp="1"/>
          </p:cNvSpPr>
          <p:nvPr>
            <p:ph/>
          </p:nvPr>
        </p:nvSpPr>
        <p:spPr>
          <a:xfrm>
            <a:off x="838080" y="4267080"/>
            <a:ext cx="338580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82" name="PlaceHolder 6"/>
          <p:cNvSpPr>
            <a:spLocks noGrp="1"/>
          </p:cNvSpPr>
          <p:nvPr>
            <p:ph/>
          </p:nvPr>
        </p:nvSpPr>
        <p:spPr>
          <a:xfrm>
            <a:off x="4393440" y="4267080"/>
            <a:ext cx="338580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83" name="PlaceHolder 7"/>
          <p:cNvSpPr>
            <a:spLocks noGrp="1"/>
          </p:cNvSpPr>
          <p:nvPr>
            <p:ph/>
          </p:nvPr>
        </p:nvSpPr>
        <p:spPr>
          <a:xfrm>
            <a:off x="7949160" y="4267080"/>
            <a:ext cx="338580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D641A79A-7752-4A97-A794-9553A8C2863B}"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9" name="PlaceHolder 2"/>
          <p:cNvSpPr>
            <a:spLocks noGrp="1"/>
          </p:cNvSpPr>
          <p:nvPr>
            <p:ph/>
          </p:nvPr>
        </p:nvSpPr>
        <p:spPr>
          <a:xfrm>
            <a:off x="838080" y="2178720"/>
            <a:ext cx="10515240" cy="399780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33E582F-2BED-47C6-879C-681F8EB63248}"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11" name="PlaceHolder 2"/>
          <p:cNvSpPr>
            <a:spLocks noGrp="1"/>
          </p:cNvSpPr>
          <p:nvPr>
            <p:ph/>
          </p:nvPr>
        </p:nvSpPr>
        <p:spPr>
          <a:xfrm>
            <a:off x="838080" y="2178720"/>
            <a:ext cx="5131080" cy="399780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12" name="PlaceHolder 3"/>
          <p:cNvSpPr>
            <a:spLocks noGrp="1"/>
          </p:cNvSpPr>
          <p:nvPr>
            <p:ph/>
          </p:nvPr>
        </p:nvSpPr>
        <p:spPr>
          <a:xfrm>
            <a:off x="6226200" y="2178720"/>
            <a:ext cx="5131080" cy="399780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3433B9D-AF24-45B3-94DE-30C4D8631A4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E3D3F0E-EA69-43B7-BFFC-6D0BABDAFF74}"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838080" y="681120"/>
            <a:ext cx="10515240" cy="614412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4D67441-B9AE-463E-8DB5-6682CB926804}"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16" name="PlaceHolder 2"/>
          <p:cNvSpPr>
            <a:spLocks noGrp="1"/>
          </p:cNvSpPr>
          <p:nvPr>
            <p:ph/>
          </p:nvPr>
        </p:nvSpPr>
        <p:spPr>
          <a:xfrm>
            <a:off x="838080" y="217872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17" name="PlaceHolder 3"/>
          <p:cNvSpPr>
            <a:spLocks noGrp="1"/>
          </p:cNvSpPr>
          <p:nvPr>
            <p:ph/>
          </p:nvPr>
        </p:nvSpPr>
        <p:spPr>
          <a:xfrm>
            <a:off x="6226200" y="2178720"/>
            <a:ext cx="5131080" cy="399780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18" name="PlaceHolder 4"/>
          <p:cNvSpPr>
            <a:spLocks noGrp="1"/>
          </p:cNvSpPr>
          <p:nvPr>
            <p:ph/>
          </p:nvPr>
        </p:nvSpPr>
        <p:spPr>
          <a:xfrm>
            <a:off x="838080" y="426708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5EC4387-CA0E-4C58-969F-589BCE3C6326}"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20" name="PlaceHolder 2"/>
          <p:cNvSpPr>
            <a:spLocks noGrp="1"/>
          </p:cNvSpPr>
          <p:nvPr>
            <p:ph/>
          </p:nvPr>
        </p:nvSpPr>
        <p:spPr>
          <a:xfrm>
            <a:off x="838080" y="2178720"/>
            <a:ext cx="5131080" cy="399780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21" name="PlaceHolder 3"/>
          <p:cNvSpPr>
            <a:spLocks noGrp="1"/>
          </p:cNvSpPr>
          <p:nvPr>
            <p:ph/>
          </p:nvPr>
        </p:nvSpPr>
        <p:spPr>
          <a:xfrm>
            <a:off x="6226200" y="217872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22" name="PlaceHolder 4"/>
          <p:cNvSpPr>
            <a:spLocks noGrp="1"/>
          </p:cNvSpPr>
          <p:nvPr>
            <p:ph/>
          </p:nvPr>
        </p:nvSpPr>
        <p:spPr>
          <a:xfrm>
            <a:off x="6226200" y="426708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8BD76FB-A27D-44E0-89F4-DF6F1614F943}"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681120"/>
            <a:ext cx="10515240" cy="1325160"/>
          </a:xfrm>
          <a:prstGeom prst="rect">
            <a:avLst/>
          </a:prstGeom>
          <a:noFill/>
          <a:ln w="0">
            <a:noFill/>
          </a:ln>
        </p:spPr>
        <p:txBody>
          <a:bodyPr lIns="0" rIns="0" tIns="0" bIns="0" anchor="ctr">
            <a:noAutofit/>
          </a:bodyPr>
          <a:p>
            <a:endParaRPr b="0" lang="en-US" sz="1800" spc="-1" strike="noStrike">
              <a:solidFill>
                <a:srgbClr val="000000"/>
              </a:solidFill>
              <a:latin typeface="Avenir Next LT Pro"/>
            </a:endParaRPr>
          </a:p>
        </p:txBody>
      </p:sp>
      <p:sp>
        <p:nvSpPr>
          <p:cNvPr id="24" name="PlaceHolder 2"/>
          <p:cNvSpPr>
            <a:spLocks noGrp="1"/>
          </p:cNvSpPr>
          <p:nvPr>
            <p:ph/>
          </p:nvPr>
        </p:nvSpPr>
        <p:spPr>
          <a:xfrm>
            <a:off x="838080" y="217872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25" name="PlaceHolder 3"/>
          <p:cNvSpPr>
            <a:spLocks noGrp="1"/>
          </p:cNvSpPr>
          <p:nvPr>
            <p:ph/>
          </p:nvPr>
        </p:nvSpPr>
        <p:spPr>
          <a:xfrm>
            <a:off x="6226200" y="2178720"/>
            <a:ext cx="513108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26" name="PlaceHolder 4"/>
          <p:cNvSpPr>
            <a:spLocks noGrp="1"/>
          </p:cNvSpPr>
          <p:nvPr>
            <p:ph/>
          </p:nvPr>
        </p:nvSpPr>
        <p:spPr>
          <a:xfrm>
            <a:off x="838080" y="4267080"/>
            <a:ext cx="10515240" cy="1906920"/>
          </a:xfrm>
          <a:prstGeom prst="rect">
            <a:avLst/>
          </a:prstGeom>
          <a:noFill/>
          <a:ln w="0">
            <a:noFill/>
          </a:ln>
        </p:spPr>
        <p:txBody>
          <a:bodyPr lIns="0" rIns="0" tIns="0" bIns="0" anchor="t">
            <a:normAutofit/>
          </a:bodyPr>
          <a:p>
            <a:pPr>
              <a:lnSpc>
                <a:spcPct val="110000"/>
              </a:lnSpc>
              <a:spcBef>
                <a:spcPts val="1417"/>
              </a:spcBef>
              <a:buNone/>
            </a:pPr>
            <a:endParaRPr b="0" lang="en-US" sz="2800" spc="-1" strike="noStrike">
              <a:solidFill>
                <a:srgbClr val="1d242e">
                  <a:alpha val="70000"/>
                </a:srgbClr>
              </a:solidFill>
              <a:latin typeface="Avenir Next L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3F10FDB-F902-460B-ACC2-FE95B9395D43}"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ame 7"/>
          <p:cNvSpPr/>
          <p:nvPr/>
        </p:nvSpPr>
        <p:spPr>
          <a:xfrm>
            <a:off x="0" y="0"/>
            <a:ext cx="12188520" cy="6857640"/>
          </a:xfrm>
          <a:prstGeom prst="frame">
            <a:avLst>
              <a:gd name="adj1" fmla="val 7164"/>
            </a:avLst>
          </a:prstGeom>
          <a:gradFill rotWithShape="0">
            <a:gsLst>
              <a:gs pos="0">
                <a:srgbClr val="ed7d31">
                  <a:alpha val="40000"/>
                </a:srgbClr>
              </a:gs>
              <a:gs pos="100000">
                <a:srgbClr val="4472c4">
                  <a:alpha val="40000"/>
                </a:srgb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1"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en-US" sz="5400" spc="-1" strike="noStrike">
                <a:latin typeface="Sabon Next LT"/>
              </a:rPr>
              <a:t>Click to edit Master title style</a:t>
            </a:r>
            <a:endParaRPr b="0" lang="en-US" sz="5400" spc="-1" strike="noStrike">
              <a:solidFill>
                <a:srgbClr val="000000"/>
              </a:solidFill>
              <a:latin typeface="Avenir Next LT Pro"/>
            </a:endParaRPr>
          </a:p>
        </p:txBody>
      </p:sp>
      <p:sp>
        <p:nvSpPr>
          <p:cNvPr id="2" name="PlaceHolder 2"/>
          <p:cNvSpPr>
            <a:spLocks noGrp="1"/>
          </p:cNvSpPr>
          <p:nvPr>
            <p:ph type="dt" idx="1"/>
          </p:nvPr>
        </p:nvSpPr>
        <p:spPr>
          <a:xfrm>
            <a:off x="838080" y="6429240"/>
            <a:ext cx="2742840" cy="364680"/>
          </a:xfrm>
          <a:prstGeom prst="rect">
            <a:avLst/>
          </a:prstGeom>
          <a:noFill/>
          <a:ln w="0">
            <a:noFill/>
          </a:ln>
        </p:spPr>
        <p:txBody>
          <a:bodyPr anchor="ctr">
            <a:noAutofit/>
          </a:bodyPr>
          <a:lstStyle>
            <a:lvl1pPr>
              <a:lnSpc>
                <a:spcPct val="100000"/>
              </a:lnSpc>
              <a:buNone/>
              <a:defRPr b="0" lang="en-US" sz="900" spc="148" strike="noStrike" cap="all">
                <a:solidFill>
                  <a:srgbClr val="ffffff"/>
                </a:solidFill>
                <a:latin typeface="Avenir Next LT Pro"/>
              </a:defRPr>
            </a:lvl1pPr>
          </a:lstStyle>
          <a:p>
            <a:pPr>
              <a:lnSpc>
                <a:spcPct val="100000"/>
              </a:lnSpc>
              <a:buNone/>
            </a:pPr>
            <a:r>
              <a:rPr b="0" lang="en-US" sz="900" spc="148" strike="noStrike" cap="all">
                <a:solidFill>
                  <a:srgbClr val="ffffff"/>
                </a:solidFill>
                <a:latin typeface="Avenir Next LT Pro"/>
              </a:rPr>
              <a:t>&lt;date/time&gt;</a:t>
            </a:r>
            <a:endParaRPr b="0" lang="en-IN" sz="900" spc="-1" strike="noStrike">
              <a:latin typeface="Times New Roman"/>
            </a:endParaRPr>
          </a:p>
        </p:txBody>
      </p:sp>
      <p:sp>
        <p:nvSpPr>
          <p:cNvPr id="3" name="PlaceHolder 3"/>
          <p:cNvSpPr>
            <a:spLocks noGrp="1"/>
          </p:cNvSpPr>
          <p:nvPr>
            <p:ph type="ftr" idx="2"/>
          </p:nvPr>
        </p:nvSpPr>
        <p:spPr>
          <a:xfrm>
            <a:off x="4038480" y="642924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 name="PlaceHolder 4"/>
          <p:cNvSpPr>
            <a:spLocks noGrp="1"/>
          </p:cNvSpPr>
          <p:nvPr>
            <p:ph type="sldNum" idx="3"/>
          </p:nvPr>
        </p:nvSpPr>
        <p:spPr>
          <a:xfrm>
            <a:off x="8610480" y="6429240"/>
            <a:ext cx="2742840" cy="364680"/>
          </a:xfrm>
          <a:prstGeom prst="rect">
            <a:avLst/>
          </a:prstGeom>
          <a:noFill/>
          <a:ln w="0">
            <a:noFill/>
          </a:ln>
        </p:spPr>
        <p:txBody>
          <a:bodyPr anchor="ctr">
            <a:noAutofit/>
          </a:bodyPr>
          <a:lstStyle>
            <a:lvl1pPr algn="r">
              <a:lnSpc>
                <a:spcPct val="100000"/>
              </a:lnSpc>
              <a:buNone/>
              <a:defRPr b="0" lang="en-US" sz="900" spc="148" strike="noStrike" cap="all">
                <a:solidFill>
                  <a:srgbClr val="ffffff"/>
                </a:solidFill>
                <a:latin typeface="Avenir Next LT Pro"/>
              </a:defRPr>
            </a:lvl1pPr>
          </a:lstStyle>
          <a:p>
            <a:pPr algn="r">
              <a:lnSpc>
                <a:spcPct val="100000"/>
              </a:lnSpc>
              <a:buNone/>
            </a:pPr>
            <a:fld id="{01823A4B-DB6D-4554-85E8-8B74C165C645}" type="slidenum">
              <a:rPr b="0" lang="en-US" sz="900" spc="148" strike="noStrike" cap="all">
                <a:solidFill>
                  <a:srgbClr val="ffffff"/>
                </a:solidFill>
                <a:latin typeface="Avenir Next LT Pro"/>
              </a:rPr>
              <a:t>&lt;number&gt;</a:t>
            </a:fld>
            <a:endParaRPr b="0" lang="en-IN" sz="900" spc="-1" strike="noStrike">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2800" spc="-1" strike="noStrike">
                <a:solidFill>
                  <a:srgbClr val="1d242e">
                    <a:alpha val="70000"/>
                  </a:srgbClr>
                </a:solidFill>
                <a:latin typeface="Avenir Next LT Pro"/>
              </a:rPr>
              <a:t>Click to edit the outline text format</a:t>
            </a:r>
            <a:endParaRPr b="0" lang="en-US" sz="2800" spc="-1" strike="noStrike">
              <a:solidFill>
                <a:srgbClr val="1d242e">
                  <a:alpha val="70000"/>
                </a:srgbClr>
              </a:solidFill>
              <a:latin typeface="Avenir Next LT Pro"/>
            </a:endParaRPr>
          </a:p>
          <a:p>
            <a:pPr lvl="1" marL="864000" indent="-324000">
              <a:lnSpc>
                <a:spcPct val="110000"/>
              </a:lnSpc>
              <a:spcBef>
                <a:spcPts val="1134"/>
              </a:spcBef>
              <a:buClr>
                <a:srgbClr val="000000"/>
              </a:buClr>
              <a:buSzPct val="75000"/>
              <a:buFont typeface="Symbol" charset="2"/>
              <a:buChar char=""/>
            </a:pPr>
            <a:r>
              <a:rPr b="0" lang="en-US" sz="2000" spc="-1" strike="noStrike">
                <a:solidFill>
                  <a:srgbClr val="1d242e">
                    <a:alpha val="70000"/>
                  </a:srgbClr>
                </a:solidFill>
                <a:latin typeface="Avenir Next LT Pro"/>
              </a:rPr>
              <a:t>Second Outline Level</a:t>
            </a:r>
            <a:endParaRPr b="0" lang="en-US" sz="2000" spc="-1" strike="noStrike">
              <a:solidFill>
                <a:srgbClr val="1d242e">
                  <a:alpha val="70000"/>
                </a:srgbClr>
              </a:solidFill>
              <a:latin typeface="Avenir Next LT Pro"/>
            </a:endParaRPr>
          </a:p>
          <a:p>
            <a:pPr lvl="2" marL="1296000" indent="-288000">
              <a:lnSpc>
                <a:spcPct val="110000"/>
              </a:lnSpc>
              <a:spcBef>
                <a:spcPts val="850"/>
              </a:spcBef>
              <a:buClr>
                <a:srgbClr val="000000"/>
              </a:buClr>
              <a:buSzPct val="45000"/>
              <a:buFont typeface="Wingdings" charset="2"/>
              <a:buChar char=""/>
            </a:pPr>
            <a:r>
              <a:rPr b="0" lang="en-US" sz="1800" spc="-1" strike="noStrike">
                <a:solidFill>
                  <a:srgbClr val="1d242e">
                    <a:alpha val="70000"/>
                  </a:srgbClr>
                </a:solidFill>
                <a:latin typeface="Avenir Next LT Pro"/>
              </a:rPr>
              <a:t>Third Outline Level</a:t>
            </a:r>
            <a:endParaRPr b="0" lang="en-US" sz="1800" spc="-1" strike="noStrike">
              <a:solidFill>
                <a:srgbClr val="1d242e">
                  <a:alpha val="70000"/>
                </a:srgbClr>
              </a:solidFill>
              <a:latin typeface="Avenir Next LT Pro"/>
            </a:endParaRPr>
          </a:p>
          <a:p>
            <a:pPr lvl="3" marL="1728000" indent="-216000">
              <a:lnSpc>
                <a:spcPct val="110000"/>
              </a:lnSpc>
              <a:spcBef>
                <a:spcPts val="567"/>
              </a:spcBef>
              <a:buClr>
                <a:srgbClr val="000000"/>
              </a:buClr>
              <a:buSzPct val="75000"/>
              <a:buFont typeface="Symbol" charset="2"/>
              <a:buChar char=""/>
            </a:pPr>
            <a:r>
              <a:rPr b="0" lang="en-US" sz="1800" spc="-1" strike="noStrike">
                <a:solidFill>
                  <a:srgbClr val="1d242e">
                    <a:alpha val="70000"/>
                  </a:srgbClr>
                </a:solidFill>
                <a:latin typeface="Avenir Next LT Pro"/>
              </a:rPr>
              <a:t>Fourth Outline Level</a:t>
            </a:r>
            <a:endParaRPr b="0" lang="en-US" sz="1800" spc="-1" strike="noStrike">
              <a:solidFill>
                <a:srgbClr val="1d242e">
                  <a:alpha val="70000"/>
                </a:srgbClr>
              </a:solidFill>
              <a:latin typeface="Avenir Next LT Pro"/>
            </a:endParaRPr>
          </a:p>
          <a:p>
            <a:pPr lvl="4" marL="2160000" indent="-216000">
              <a:lnSpc>
                <a:spcPct val="110000"/>
              </a:lnSpc>
              <a:spcBef>
                <a:spcPts val="283"/>
              </a:spcBef>
              <a:buClr>
                <a:srgbClr val="000000"/>
              </a:buClr>
              <a:buSzPct val="45000"/>
              <a:buFont typeface="Wingdings" charset="2"/>
              <a:buChar char=""/>
            </a:pPr>
            <a:r>
              <a:rPr b="0" lang="en-US" sz="2000" spc="-1" strike="noStrike">
                <a:solidFill>
                  <a:srgbClr val="1d242e">
                    <a:alpha val="70000"/>
                  </a:srgbClr>
                </a:solidFill>
                <a:latin typeface="Avenir Next LT Pro"/>
              </a:rPr>
              <a:t>Fifth Outline Level</a:t>
            </a:r>
            <a:endParaRPr b="0" lang="en-US" sz="2000" spc="-1" strike="noStrike">
              <a:solidFill>
                <a:srgbClr val="1d242e">
                  <a:alpha val="70000"/>
                </a:srgbClr>
              </a:solidFill>
              <a:latin typeface="Avenir Next LT Pro"/>
            </a:endParaRPr>
          </a:p>
          <a:p>
            <a:pPr lvl="5" marL="2592000" indent="-216000">
              <a:lnSpc>
                <a:spcPct val="110000"/>
              </a:lnSpc>
              <a:spcBef>
                <a:spcPts val="283"/>
              </a:spcBef>
              <a:buClr>
                <a:srgbClr val="000000"/>
              </a:buClr>
              <a:buSzPct val="45000"/>
              <a:buFont typeface="Wingdings" charset="2"/>
              <a:buChar char=""/>
            </a:pPr>
            <a:r>
              <a:rPr b="0" lang="en-US" sz="2000" spc="-1" strike="noStrike">
                <a:solidFill>
                  <a:srgbClr val="1d242e">
                    <a:alpha val="70000"/>
                  </a:srgbClr>
                </a:solidFill>
                <a:latin typeface="Avenir Next LT Pro"/>
              </a:rPr>
              <a:t>Sixth Outline Level</a:t>
            </a:r>
            <a:endParaRPr b="0" lang="en-US" sz="2000" spc="-1" strike="noStrike">
              <a:solidFill>
                <a:srgbClr val="1d242e">
                  <a:alpha val="70000"/>
                </a:srgbClr>
              </a:solidFill>
              <a:latin typeface="Avenir Next LT Pro"/>
            </a:endParaRPr>
          </a:p>
          <a:p>
            <a:pPr lvl="6" marL="3024000" indent="-216000">
              <a:lnSpc>
                <a:spcPct val="110000"/>
              </a:lnSpc>
              <a:spcBef>
                <a:spcPts val="283"/>
              </a:spcBef>
              <a:buClr>
                <a:srgbClr val="000000"/>
              </a:buClr>
              <a:buSzPct val="45000"/>
              <a:buFont typeface="Wingdings" charset="2"/>
              <a:buChar char=""/>
            </a:pPr>
            <a:r>
              <a:rPr b="0" lang="en-US" sz="2000" spc="-1" strike="noStrike">
                <a:solidFill>
                  <a:srgbClr val="1d242e">
                    <a:alpha val="70000"/>
                  </a:srgbClr>
                </a:solidFill>
                <a:latin typeface="Avenir Next LT Pro"/>
              </a:rPr>
              <a:t>Seventh Outline Level</a:t>
            </a:r>
            <a:endParaRPr b="0" lang="en-US" sz="2000" spc="-1" strike="noStrike">
              <a:solidFill>
                <a:srgbClr val="1d242e">
                  <a:alpha val="70000"/>
                </a:srgbClr>
              </a:solidFill>
              <a:latin typeface="Avenir Next LT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Frame 7"/>
          <p:cNvSpPr/>
          <p:nvPr/>
        </p:nvSpPr>
        <p:spPr>
          <a:xfrm>
            <a:off x="0" y="0"/>
            <a:ext cx="12188520" cy="6857640"/>
          </a:xfrm>
          <a:prstGeom prst="frame">
            <a:avLst>
              <a:gd name="adj1" fmla="val 7164"/>
            </a:avLst>
          </a:prstGeom>
          <a:gradFill rotWithShape="0">
            <a:gsLst>
              <a:gs pos="0">
                <a:srgbClr val="ed7d31">
                  <a:alpha val="40000"/>
                </a:srgbClr>
              </a:gs>
              <a:gs pos="100000">
                <a:srgbClr val="4472c4">
                  <a:alpha val="40000"/>
                </a:srgbClr>
              </a:gs>
            </a:gsLst>
            <a:lin ang="2700000"/>
          </a:gradFill>
          <a:ln>
            <a:noFill/>
          </a:ln>
        </p:spPr>
        <p:style>
          <a:lnRef idx="2">
            <a:schemeClr val="accent1">
              <a:shade val="50000"/>
            </a:schemeClr>
          </a:lnRef>
          <a:fillRef idx="1">
            <a:schemeClr val="accent1"/>
          </a:fillRef>
          <a:effectRef idx="0">
            <a:schemeClr val="accent1"/>
          </a:effectRef>
          <a:fontRef idx="minor"/>
        </p:style>
      </p:sp>
      <p:sp>
        <p:nvSpPr>
          <p:cNvPr id="43" name="PlaceHolder 1"/>
          <p:cNvSpPr>
            <a:spLocks noGrp="1"/>
          </p:cNvSpPr>
          <p:nvPr>
            <p:ph type="title"/>
          </p:nvPr>
        </p:nvSpPr>
        <p:spPr>
          <a:xfrm>
            <a:off x="838080" y="681120"/>
            <a:ext cx="10515240" cy="1325160"/>
          </a:xfrm>
          <a:prstGeom prst="rect">
            <a:avLst/>
          </a:prstGeom>
          <a:noFill/>
          <a:ln w="0">
            <a:noFill/>
          </a:ln>
        </p:spPr>
        <p:txBody>
          <a:bodyPr anchor="ctr">
            <a:noAutofit/>
          </a:bodyPr>
          <a:p>
            <a:pPr>
              <a:lnSpc>
                <a:spcPct val="90000"/>
              </a:lnSpc>
              <a:buNone/>
            </a:pPr>
            <a:r>
              <a:rPr b="0" lang="en-US" sz="5200" spc="-1" strike="noStrike">
                <a:latin typeface="Sabon Next LT"/>
              </a:rPr>
              <a:t>Click to edit Master title style</a:t>
            </a:r>
            <a:endParaRPr b="0" lang="en-US" sz="5200" spc="-1" strike="noStrike">
              <a:solidFill>
                <a:srgbClr val="000000"/>
              </a:solidFill>
              <a:latin typeface="Avenir Next LT Pro"/>
            </a:endParaRPr>
          </a:p>
        </p:txBody>
      </p:sp>
      <p:sp>
        <p:nvSpPr>
          <p:cNvPr id="44" name="PlaceHolder 2"/>
          <p:cNvSpPr>
            <a:spLocks noGrp="1"/>
          </p:cNvSpPr>
          <p:nvPr>
            <p:ph type="body"/>
          </p:nvPr>
        </p:nvSpPr>
        <p:spPr>
          <a:xfrm>
            <a:off x="838080" y="2178720"/>
            <a:ext cx="10515240" cy="3997800"/>
          </a:xfrm>
          <a:prstGeom prst="rect">
            <a:avLst/>
          </a:prstGeom>
          <a:noFill/>
          <a:ln w="0">
            <a:noFill/>
          </a:ln>
        </p:spPr>
        <p:txBody>
          <a:bodyPr anchor="t">
            <a:noAutofit/>
          </a:bodyPr>
          <a:p>
            <a:pPr marL="457200" indent="-228600">
              <a:lnSpc>
                <a:spcPct val="110000"/>
              </a:lnSpc>
              <a:spcBef>
                <a:spcPts val="1001"/>
              </a:spcBef>
              <a:buClr>
                <a:srgbClr val="e4e8ee"/>
              </a:buClr>
              <a:buSzPct val="80000"/>
              <a:buFont typeface="Wingdings" charset="2"/>
              <a:buChar char=""/>
            </a:pPr>
            <a:r>
              <a:rPr b="0" lang="en-US" sz="2800" spc="-1" strike="noStrike">
                <a:solidFill>
                  <a:srgbClr val="1d242e">
                    <a:alpha val="70000"/>
                  </a:srgbClr>
                </a:solidFill>
                <a:latin typeface="Avenir Next LT Pro"/>
              </a:rPr>
              <a:t>Click to edit Master text styles</a:t>
            </a:r>
            <a:endParaRPr b="0" lang="en-US" sz="2800" spc="-1" strike="noStrike">
              <a:solidFill>
                <a:srgbClr val="1d242e">
                  <a:alpha val="70000"/>
                </a:srgbClr>
              </a:solidFill>
              <a:latin typeface="Avenir Next LT Pro"/>
            </a:endParaRPr>
          </a:p>
          <a:p>
            <a:pPr lvl="1" marL="685800" indent="-228600">
              <a:lnSpc>
                <a:spcPct val="110000"/>
              </a:lnSpc>
              <a:spcBef>
                <a:spcPts val="499"/>
              </a:spcBef>
              <a:buClr>
                <a:srgbClr val="e4e8ee"/>
              </a:buClr>
              <a:buSzPct val="80000"/>
              <a:buFont typeface="Wingdings" charset="2"/>
              <a:buChar char=""/>
            </a:pPr>
            <a:r>
              <a:rPr b="0" lang="en-US" sz="2400" spc="-1" strike="noStrike">
                <a:solidFill>
                  <a:srgbClr val="1d242e">
                    <a:alpha val="70000"/>
                  </a:srgbClr>
                </a:solidFill>
                <a:latin typeface="Avenir Next LT Pro"/>
              </a:rPr>
              <a:t>Second level</a:t>
            </a:r>
            <a:endParaRPr b="0" lang="en-US" sz="2400" spc="-1" strike="noStrike">
              <a:solidFill>
                <a:srgbClr val="1d242e">
                  <a:alpha val="70000"/>
                </a:srgbClr>
              </a:solidFill>
              <a:latin typeface="Avenir Next LT Pro"/>
            </a:endParaRPr>
          </a:p>
          <a:p>
            <a:pPr lvl="2" marL="1257480" indent="-228600">
              <a:lnSpc>
                <a:spcPct val="110000"/>
              </a:lnSpc>
              <a:spcBef>
                <a:spcPts val="499"/>
              </a:spcBef>
              <a:buClr>
                <a:srgbClr val="e4e8ee"/>
              </a:buClr>
              <a:buSzPct val="80000"/>
              <a:buFont typeface="Wingdings" charset="2"/>
              <a:buChar char=""/>
            </a:pPr>
            <a:r>
              <a:rPr b="0" lang="en-US" sz="2000" spc="-1" strike="noStrike">
                <a:solidFill>
                  <a:srgbClr val="1d242e">
                    <a:alpha val="70000"/>
                  </a:srgbClr>
                </a:solidFill>
                <a:latin typeface="Avenir Next LT Pro"/>
              </a:rPr>
              <a:t>Third level</a:t>
            </a:r>
            <a:endParaRPr b="0" lang="en-US" sz="2000" spc="-1" strike="noStrike">
              <a:solidFill>
                <a:srgbClr val="1d242e">
                  <a:alpha val="70000"/>
                </a:srgbClr>
              </a:solidFill>
              <a:latin typeface="Avenir Next LT Pro"/>
            </a:endParaRPr>
          </a:p>
          <a:p>
            <a:pPr lvl="3" marL="1600200" indent="-228600">
              <a:lnSpc>
                <a:spcPct val="110000"/>
              </a:lnSpc>
              <a:spcBef>
                <a:spcPts val="499"/>
              </a:spcBef>
              <a:buClr>
                <a:srgbClr val="e4e8ee"/>
              </a:buClr>
              <a:buSzPct val="80000"/>
              <a:buFont typeface="Wingdings" charset="2"/>
              <a:buChar char=""/>
            </a:pPr>
            <a:r>
              <a:rPr b="0" lang="en-US" sz="1800" spc="-1" strike="noStrike">
                <a:solidFill>
                  <a:srgbClr val="1d242e">
                    <a:alpha val="70000"/>
                  </a:srgbClr>
                </a:solidFill>
                <a:latin typeface="Avenir Next LT Pro"/>
              </a:rPr>
              <a:t>Fourth level</a:t>
            </a:r>
            <a:endParaRPr b="0" lang="en-US" sz="1800" spc="-1" strike="noStrike">
              <a:solidFill>
                <a:srgbClr val="1d242e">
                  <a:alpha val="70000"/>
                </a:srgbClr>
              </a:solidFill>
              <a:latin typeface="Avenir Next LT Pro"/>
            </a:endParaRPr>
          </a:p>
          <a:p>
            <a:pPr lvl="4" marL="2114640" indent="-228600">
              <a:lnSpc>
                <a:spcPct val="110000"/>
              </a:lnSpc>
              <a:spcBef>
                <a:spcPts val="499"/>
              </a:spcBef>
              <a:buClr>
                <a:srgbClr val="e4e8ee"/>
              </a:buClr>
              <a:buSzPct val="80000"/>
              <a:buFont typeface="Wingdings" charset="2"/>
              <a:buChar char=""/>
            </a:pPr>
            <a:r>
              <a:rPr b="0" lang="en-US" sz="1800" spc="-1" strike="noStrike">
                <a:solidFill>
                  <a:srgbClr val="1d242e">
                    <a:alpha val="70000"/>
                  </a:srgbClr>
                </a:solidFill>
                <a:latin typeface="Avenir Next LT Pro"/>
              </a:rPr>
              <a:t>Fifth level</a:t>
            </a:r>
            <a:endParaRPr b="0" lang="en-US" sz="1800" spc="-1" strike="noStrike">
              <a:solidFill>
                <a:srgbClr val="1d242e">
                  <a:alpha val="70000"/>
                </a:srgbClr>
              </a:solidFill>
              <a:latin typeface="Avenir Next LT Pro"/>
            </a:endParaRPr>
          </a:p>
        </p:txBody>
      </p:sp>
      <p:sp>
        <p:nvSpPr>
          <p:cNvPr id="45" name="PlaceHolder 3"/>
          <p:cNvSpPr>
            <a:spLocks noGrp="1"/>
          </p:cNvSpPr>
          <p:nvPr>
            <p:ph type="dt" idx="4"/>
          </p:nvPr>
        </p:nvSpPr>
        <p:spPr>
          <a:xfrm>
            <a:off x="838080" y="6429240"/>
            <a:ext cx="2742840" cy="364680"/>
          </a:xfrm>
          <a:prstGeom prst="rect">
            <a:avLst/>
          </a:prstGeom>
          <a:noFill/>
          <a:ln w="0">
            <a:noFill/>
          </a:ln>
        </p:spPr>
        <p:txBody>
          <a:bodyPr anchor="ctr">
            <a:noAutofit/>
          </a:bodyPr>
          <a:lstStyle>
            <a:lvl1pPr>
              <a:lnSpc>
                <a:spcPct val="100000"/>
              </a:lnSpc>
              <a:buNone/>
              <a:defRPr b="0" lang="en-US" sz="900" spc="148" strike="noStrike" cap="all">
                <a:solidFill>
                  <a:srgbClr val="ffffff"/>
                </a:solidFill>
                <a:latin typeface="Avenir Next LT Pro"/>
              </a:defRPr>
            </a:lvl1pPr>
          </a:lstStyle>
          <a:p>
            <a:pPr>
              <a:lnSpc>
                <a:spcPct val="100000"/>
              </a:lnSpc>
              <a:buNone/>
            </a:pPr>
            <a:r>
              <a:rPr b="0" lang="en-US" sz="900" spc="148" strike="noStrike" cap="all">
                <a:solidFill>
                  <a:srgbClr val="ffffff"/>
                </a:solidFill>
                <a:latin typeface="Avenir Next LT Pro"/>
              </a:rPr>
              <a:t>&lt;date/time&gt;</a:t>
            </a:r>
            <a:endParaRPr b="0" lang="en-IN" sz="900" spc="-1" strike="noStrike">
              <a:latin typeface="Times New Roman"/>
            </a:endParaRPr>
          </a:p>
        </p:txBody>
      </p:sp>
      <p:sp>
        <p:nvSpPr>
          <p:cNvPr id="46" name="PlaceHolder 4"/>
          <p:cNvSpPr>
            <a:spLocks noGrp="1"/>
          </p:cNvSpPr>
          <p:nvPr>
            <p:ph type="ftr" idx="5"/>
          </p:nvPr>
        </p:nvSpPr>
        <p:spPr>
          <a:xfrm>
            <a:off x="4038480" y="6429240"/>
            <a:ext cx="411444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7" name="PlaceHolder 5"/>
          <p:cNvSpPr>
            <a:spLocks noGrp="1"/>
          </p:cNvSpPr>
          <p:nvPr>
            <p:ph type="sldNum" idx="6"/>
          </p:nvPr>
        </p:nvSpPr>
        <p:spPr>
          <a:xfrm>
            <a:off x="8610480" y="6429240"/>
            <a:ext cx="2742840" cy="364680"/>
          </a:xfrm>
          <a:prstGeom prst="rect">
            <a:avLst/>
          </a:prstGeom>
          <a:noFill/>
          <a:ln w="0">
            <a:noFill/>
          </a:ln>
        </p:spPr>
        <p:txBody>
          <a:bodyPr anchor="ctr">
            <a:noAutofit/>
          </a:bodyPr>
          <a:lstStyle>
            <a:lvl1pPr algn="r">
              <a:lnSpc>
                <a:spcPct val="100000"/>
              </a:lnSpc>
              <a:buNone/>
              <a:defRPr b="0" lang="en-US" sz="900" spc="148" strike="noStrike" cap="all">
                <a:solidFill>
                  <a:srgbClr val="ffffff"/>
                </a:solidFill>
                <a:latin typeface="Avenir Next LT Pro"/>
              </a:defRPr>
            </a:lvl1pPr>
          </a:lstStyle>
          <a:p>
            <a:pPr algn="r">
              <a:lnSpc>
                <a:spcPct val="100000"/>
              </a:lnSpc>
              <a:buNone/>
            </a:pPr>
            <a:fld id="{D3C607BC-E71A-477E-ADBC-35434CE6A458}" type="slidenum">
              <a:rPr b="0" lang="en-US" sz="900" spc="148" strike="noStrike" cap="all">
                <a:solidFill>
                  <a:srgbClr val="ffffff"/>
                </a:solidFill>
                <a:latin typeface="Avenir Next LT Pro"/>
              </a:rPr>
              <a:t>&lt;number&gt;</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www.iitb.ac.in/" TargetMode="External"/><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1823760" y="2337120"/>
            <a:ext cx="81000" cy="156960"/>
          </a:xfrm>
          <a:prstGeom prst="rect">
            <a:avLst/>
          </a:prstGeom>
          <a:noFill/>
          <a:ln w="0">
            <a:noFill/>
          </a:ln>
        </p:spPr>
        <p:txBody>
          <a:bodyPr tIns="91440" bIns="91440" anchor="ctr">
            <a:normAutofit fontScale="3000"/>
          </a:bodyPr>
          <a:p>
            <a:endParaRPr b="0" lang="en-US" sz="1800" spc="-1" strike="noStrike">
              <a:solidFill>
                <a:srgbClr val="000000"/>
              </a:solidFill>
              <a:latin typeface="Avenir Next LT Pro"/>
            </a:endParaRPr>
          </a:p>
        </p:txBody>
      </p:sp>
      <p:pic>
        <p:nvPicPr>
          <p:cNvPr id="85" name="Content Placeholder 3" descr="A bird on a branch with white flowers&#10;&#10;Description automatically generated"/>
          <p:cNvPicPr/>
          <p:nvPr/>
        </p:nvPicPr>
        <p:blipFill>
          <a:blip r:embed="rId1"/>
          <a:stretch/>
        </p:blipFill>
        <p:spPr>
          <a:xfrm>
            <a:off x="3096000" y="2178720"/>
            <a:ext cx="5999400" cy="3997800"/>
          </a:xfrm>
          <a:prstGeom prst="rect">
            <a:avLst/>
          </a:prstGeom>
          <a:ln w="0">
            <a:noFill/>
          </a:ln>
        </p:spPr>
      </p:pic>
      <p:graphicFrame>
        <p:nvGraphicFramePr>
          <p:cNvPr id="86" name="Table 5"/>
          <p:cNvGraphicFramePr/>
          <p:nvPr/>
        </p:nvGraphicFramePr>
        <p:xfrm>
          <a:off x="3867120" y="828000"/>
          <a:ext cx="4457520" cy="761760"/>
        </p:xfrm>
        <a:graphic>
          <a:graphicData uri="http://schemas.openxmlformats.org/drawingml/2006/table">
            <a:tbl>
              <a:tblPr/>
              <a:tblGrid>
                <a:gridCol w="1485720"/>
                <a:gridCol w="1485720"/>
                <a:gridCol w="1486080"/>
              </a:tblGrid>
              <a:tr h="263160">
                <a:tc>
                  <a:txBody>
                    <a:bodyPr lIns="66600" rIns="66600" anchor="t">
                      <a:noAutofit/>
                    </a:bodyPr>
                    <a:p>
                      <a:pPr>
                        <a:lnSpc>
                          <a:spcPts val="1349"/>
                        </a:lnSpc>
                        <a:buNone/>
                      </a:pPr>
                      <a:r>
                        <a:rPr b="0" lang="en-US" sz="1200" spc="-1" strike="noStrike">
                          <a:solidFill>
                            <a:srgbClr val="000000"/>
                          </a:solidFill>
                          <a:latin typeface="Aptos"/>
                        </a:rPr>
                        <a:t>Name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Class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Rank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r>
              <a:tr h="263160">
                <a:tc>
                  <a:txBody>
                    <a:bodyPr lIns="66600" rIns="66600" anchor="t">
                      <a:noAutofit/>
                    </a:bodyPr>
                    <a:p>
                      <a:pPr>
                        <a:lnSpc>
                          <a:spcPts val="1349"/>
                        </a:lnSpc>
                        <a:buNone/>
                      </a:pPr>
                      <a:r>
                        <a:rPr b="0" lang="en-US" sz="1200" spc="-1" strike="noStrike">
                          <a:solidFill>
                            <a:srgbClr val="000000"/>
                          </a:solidFill>
                          <a:latin typeface="Aptos"/>
                        </a:rPr>
                        <a:t>Aditya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8th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3rd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r>
              <a:tr h="263160">
                <a:tc>
                  <a:txBody>
                    <a:bodyPr lIns="66600" rIns="66600" anchor="t">
                      <a:noAutofit/>
                    </a:bodyPr>
                    <a:p>
                      <a:pPr>
                        <a:lnSpc>
                          <a:spcPts val="1349"/>
                        </a:lnSpc>
                        <a:buNone/>
                      </a:pPr>
                      <a:r>
                        <a:rPr b="0" lang="en-US" sz="1200" spc="-1" strike="noStrike">
                          <a:solidFill>
                            <a:srgbClr val="000000"/>
                          </a:solidFill>
                          <a:latin typeface="Aptos"/>
                        </a:rPr>
                        <a:t>Nikhil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11th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1st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r>
              <a:tr h="263160">
                <a:tc>
                  <a:txBody>
                    <a:bodyPr lIns="66600" rIns="66600" anchor="t">
                      <a:noAutofit/>
                    </a:bodyPr>
                    <a:p>
                      <a:pPr>
                        <a:lnSpc>
                          <a:spcPts val="1349"/>
                        </a:lnSpc>
                        <a:buNone/>
                      </a:pPr>
                      <a:r>
                        <a:rPr b="0" lang="en-US" sz="1200" spc="-1" strike="noStrike">
                          <a:solidFill>
                            <a:srgbClr val="000000"/>
                          </a:solidFill>
                          <a:latin typeface="Aptos"/>
                        </a:rPr>
                        <a:t>Suhani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12th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c>
                  <a:txBody>
                    <a:bodyPr lIns="66600" rIns="66600" anchor="t">
                      <a:noAutofit/>
                    </a:bodyPr>
                    <a:p>
                      <a:pPr>
                        <a:lnSpc>
                          <a:spcPts val="1349"/>
                        </a:lnSpc>
                        <a:buNone/>
                      </a:pPr>
                      <a:r>
                        <a:rPr b="0" lang="en-US" sz="1200" spc="-1" strike="noStrike">
                          <a:solidFill>
                            <a:srgbClr val="000000"/>
                          </a:solidFill>
                          <a:latin typeface="Aptos"/>
                        </a:rPr>
                        <a:t>2nd </a:t>
                      </a:r>
                      <a:endParaRPr b="0" lang="en-IN" sz="1200" spc="-1" strike="noStrike">
                        <a:latin typeface="Arial"/>
                      </a:endParaRPr>
                    </a:p>
                  </a:txBody>
                  <a:tcPr anchor="t" marL="66600" marR="66600">
                    <a:lnL w="9360">
                      <a:solidFill>
                        <a:srgbClr val="000000"/>
                      </a:solidFill>
                    </a:lnL>
                    <a:lnR w="9360">
                      <a:solidFill>
                        <a:srgbClr val="000000"/>
                      </a:solidFill>
                    </a:lnR>
                    <a:lnT w="9360">
                      <a:solidFill>
                        <a:srgbClr val="000000"/>
                      </a:solidFill>
                    </a:lnT>
                    <a:lnB w="936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Rectangle 7"/>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88" name="PlaceHolder 1"/>
          <p:cNvSpPr>
            <a:spLocks noGrp="1"/>
          </p:cNvSpPr>
          <p:nvPr>
            <p:ph type="title"/>
          </p:nvPr>
        </p:nvSpPr>
        <p:spPr>
          <a:xfrm>
            <a:off x="838080" y="857160"/>
            <a:ext cx="10515240" cy="4757760"/>
          </a:xfrm>
          <a:prstGeom prst="rect">
            <a:avLst/>
          </a:prstGeom>
          <a:noFill/>
          <a:ln w="0">
            <a:noFill/>
          </a:ln>
        </p:spPr>
        <p:txBody>
          <a:bodyPr anchor="b">
            <a:normAutofit/>
          </a:bodyPr>
          <a:p>
            <a:pPr>
              <a:lnSpc>
                <a:spcPct val="90000"/>
              </a:lnSpc>
              <a:buNone/>
            </a:pPr>
            <a:endParaRPr b="0" lang="en-US" sz="2000" spc="-1" strike="noStrike">
              <a:solidFill>
                <a:srgbClr val="000000"/>
              </a:solidFill>
              <a:latin typeface="Avenir Next LT Pro"/>
            </a:endParaRPr>
          </a:p>
          <a:p>
            <a:pPr>
              <a:lnSpc>
                <a:spcPct val="90000"/>
              </a:lnSpc>
              <a:buNone/>
            </a:pPr>
            <a:r>
              <a:rPr b="0" lang="en-US" sz="2000" spc="-1" strike="noStrike">
                <a:solidFill>
                  <a:srgbClr val="ff0000">
                    <a:alpha val="70000"/>
                  </a:srgbClr>
                </a:solidFill>
                <a:latin typeface="Aptos"/>
              </a:rPr>
              <a:t>In the heart of a bustling city, a quaint little bookstore stood as a refuge from the chaos outside. Shelves lined with books of all genres beckoned passersby, inviting them to step inside and lose themselves in the world of stories. The scent of aged paper mingled with freshly brewed coffee from a nearby café, creating an atmosphere of warmth and comfort. As the afternoon sun filtered through the large windows, illuminating dust particles in the air, patrons found their favorite reading nooks, immersing themselves in adventures and </a:t>
            </a:r>
            <a:br>
              <a:rPr sz="2000"/>
            </a:br>
            <a:br>
              <a:rPr sz="2000"/>
            </a:br>
            <a:r>
              <a:rPr b="0" lang="en-US" sz="2000" spc="-1" strike="noStrike">
                <a:solidFill>
                  <a:srgbClr val="ff0000">
                    <a:alpha val="70000"/>
                  </a:srgbClr>
                </a:solidFill>
                <a:latin typeface="Aptos"/>
              </a:rPr>
              <a:t>Link:- </a:t>
            </a:r>
            <a:r>
              <a:rPr b="0" lang="en-US" sz="1200" spc="-1" strike="noStrike" u="sng">
                <a:solidFill>
                  <a:srgbClr val="d26012">
                    <a:alpha val="70000"/>
                  </a:srgbClr>
                </a:solidFill>
                <a:uFillTx/>
                <a:latin typeface="Aptos"/>
                <a:hlinkClick r:id="rId1"/>
              </a:rPr>
              <a:t>IIT Bombay</a:t>
            </a:r>
            <a:br>
              <a:rPr sz="4400"/>
            </a:br>
            <a:endParaRPr b="0" lang="en-US" sz="1200" spc="-1" strike="noStrike">
              <a:solidFill>
                <a:srgbClr val="000000"/>
              </a:solidFill>
              <a:latin typeface="Avenir Next LT Pro"/>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Words>3</Words>
  <Paragraphs>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2024-10-13T02:27:47Z</dcterms:created>
  <dc:creator>-</dc:creator>
  <dc:description/>
  <dc:language>en-IN</dc:language>
  <cp:lastModifiedBy/>
  <dcterms:modified xsi:type="dcterms:W3CDTF">2024-10-13T13:17:50Z</dcterms:modified>
  <cp:revision>27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3</vt:i4>
  </property>
</Properties>
</file>