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6"/>
  </p:notesMasterIdLst>
  <p:handoutMasterIdLst>
    <p:handoutMasterId r:id="rId17"/>
  </p:handoutMasterIdLst>
  <p:sldIdLst>
    <p:sldId id="261" r:id="rId2"/>
    <p:sldId id="304" r:id="rId3"/>
    <p:sldId id="324" r:id="rId4"/>
    <p:sldId id="326" r:id="rId5"/>
    <p:sldId id="327" r:id="rId6"/>
    <p:sldId id="323" r:id="rId7"/>
    <p:sldId id="314" r:id="rId8"/>
    <p:sldId id="305" r:id="rId9"/>
    <p:sldId id="312" r:id="rId10"/>
    <p:sldId id="321" r:id="rId11"/>
    <p:sldId id="307" r:id="rId12"/>
    <p:sldId id="311" r:id="rId13"/>
    <p:sldId id="315" r:id="rId14"/>
    <p:sldId id="32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634"/>
    <a:srgbClr val="88C026"/>
    <a:srgbClr val="99CF23"/>
    <a:srgbClr val="FFFFFF"/>
    <a:srgbClr val="207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8"/>
    <p:restoredTop sz="94590"/>
  </p:normalViewPr>
  <p:slideViewPr>
    <p:cSldViewPr>
      <p:cViewPr varScale="1">
        <p:scale>
          <a:sx n="146" d="100"/>
          <a:sy n="146" d="100"/>
        </p:scale>
        <p:origin x="7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F6C4DD-A63E-6D4F-886D-D4C088CB3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FEC51A-9B72-1B46-9A50-CCDBA5C2F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D3FDD2-0CBE-7447-A69E-A50228B951D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CBA2-9904-0F40-9E49-E636324BD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2A7B-61D2-4842-96EE-15F24E843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845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662" y="1524000"/>
            <a:ext cx="381793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6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9C560-8242-1E44-82FB-B26E4D208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72AA3-F8D0-364A-939D-CDD4D553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A3DE-7CDF-8C4A-ADF2-764487E8F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D9623-F748-9A4B-8DE1-3151BCAC8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79159-7FD9-1A49-81F9-01266F248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09077-84E5-0F4B-A69C-D4E96EC83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47D50-6545-0A4E-BB1C-3BE00F9EC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05038-7CE4-CF42-B8B5-48E6BC335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85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269615-F034-F640-911C-8A100100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163"/>
            <a:ext cx="1406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00800"/>
            <a:ext cx="441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 txBox="1">
            <a:spLocks/>
          </p:cNvSpPr>
          <p:nvPr/>
        </p:nvSpPr>
        <p:spPr bwMode="auto">
          <a:xfrm>
            <a:off x="752" y="764704"/>
            <a:ext cx="91440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Title of your Project:</a:t>
            </a:r>
          </a:p>
          <a:p>
            <a:pPr algn="ctr"/>
            <a:endParaRPr lang="en-US" sz="4000" dirty="0">
              <a:solidFill>
                <a:srgbClr val="93B213"/>
              </a:solidFill>
              <a:latin typeface="Calibri" charset="0"/>
            </a:endParaRPr>
          </a:p>
          <a:p>
            <a:pPr algn="ctr"/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Title of the Related Paper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60" y="188640"/>
            <a:ext cx="170487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60A1E-0F11-7544-BD87-B930B93B957C}"/>
              </a:ext>
            </a:extLst>
          </p:cNvPr>
          <p:cNvSpPr txBox="1"/>
          <p:nvPr/>
        </p:nvSpPr>
        <p:spPr>
          <a:xfrm>
            <a:off x="2303747" y="458112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89856-2A37-4449-9591-A5BFE498BF65}"/>
              </a:ext>
            </a:extLst>
          </p:cNvPr>
          <p:cNvSpPr txBox="1"/>
          <p:nvPr/>
        </p:nvSpPr>
        <p:spPr>
          <a:xfrm>
            <a:off x="1259632" y="537321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Full reference for the paper.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Method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Describe the approach and implementation.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3-4 slides.</a:t>
            </a:r>
          </a:p>
        </p:txBody>
      </p:sp>
    </p:spTree>
    <p:extLst>
      <p:ext uri="{BB962C8B-B14F-4D97-AF65-F5344CB8AC3E}">
        <p14:creationId xmlns:p14="http://schemas.microsoft.com/office/powerpoint/2010/main" val="65645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Evaluation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Describe the evaluation method(s).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What do they compare against?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0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Evaluation Summary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Summarize the results of the evaluation.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How do the results in the Research Paper affect your Course Project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Will you be extending the paper?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Will you be applying it to a different dataset?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Will you be solving a similar problem?</a:t>
            </a:r>
          </a:p>
        </p:txBody>
      </p:sp>
    </p:spTree>
    <p:extLst>
      <p:ext uri="{BB962C8B-B14F-4D97-AF65-F5344CB8AC3E}">
        <p14:creationId xmlns:p14="http://schemas.microsoft.com/office/powerpoint/2010/main" val="80798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>
                <a:solidFill>
                  <a:srgbClr val="93B213"/>
                </a:solidFill>
                <a:latin typeface="Calibri" charset="0"/>
              </a:rPr>
              <a:t>Overall Summary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Summarize main take away from paper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3200" dirty="0">
              <a:latin typeface="Calibri" charset="0"/>
              <a:cs typeface="Calibri" charset="0"/>
            </a:endParaRP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Summarize the main idea for your </a:t>
            </a:r>
            <a:r>
              <a:rPr lang="en-US" sz="3200">
                <a:latin typeface="Calibri" charset="0"/>
                <a:cs typeface="Calibri" charset="0"/>
              </a:rPr>
              <a:t>course project</a:t>
            </a: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6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Overview of your Course Project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What is the main motivation?</a:t>
            </a:r>
          </a:p>
          <a:p>
            <a:pPr eaLnBrk="1" hangingPunct="1">
              <a:spcAft>
                <a:spcPts val="600"/>
              </a:spcAft>
              <a:buSzPct val="75000"/>
            </a:pPr>
            <a:endParaRPr lang="en-US" sz="3200" dirty="0">
              <a:latin typeface="Calibri" charset="0"/>
              <a:cs typeface="Calibri" charset="0"/>
            </a:endParaRPr>
          </a:p>
          <a:p>
            <a:pPr marL="1085850" lvl="1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0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Task for your Course Project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What is the task you will accomplish?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Why is this task applicable for deep learning?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Why is it hard?</a:t>
            </a:r>
          </a:p>
          <a:p>
            <a:pPr marL="1085850" lvl="1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7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Dataset for your Course Project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What dataset will you use for testing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&lt; add example images/data &gt;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&lt; add overview of dataset &gt;</a:t>
            </a:r>
          </a:p>
          <a:p>
            <a:pPr eaLnBrk="1" hangingPunct="1">
              <a:spcAft>
                <a:spcPts val="600"/>
              </a:spcAft>
              <a:buSzPct val="75000"/>
            </a:pPr>
            <a:endParaRPr lang="en-US" sz="3200" dirty="0">
              <a:latin typeface="Calibri" charset="0"/>
              <a:cs typeface="Calibri" charset="0"/>
            </a:endParaRPr>
          </a:p>
          <a:p>
            <a:pPr marL="1085850" lvl="1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Evaluation plan for your Course Project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What is the loss function?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How will you assess accuracy?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What experiments will you run?</a:t>
            </a:r>
          </a:p>
          <a:p>
            <a:pPr eaLnBrk="1" hangingPunct="1">
              <a:spcAft>
                <a:spcPts val="600"/>
              </a:spcAft>
              <a:buSzPct val="75000"/>
            </a:pPr>
            <a:endParaRPr lang="en-US" sz="3200" dirty="0">
              <a:latin typeface="Calibri" charset="0"/>
              <a:cs typeface="Calibri" charset="0"/>
            </a:endParaRPr>
          </a:p>
          <a:p>
            <a:pPr marL="1085850" lvl="1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0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Introduce the Research Paper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How does this paper relate to your Course Project?</a:t>
            </a:r>
          </a:p>
          <a:p>
            <a:pPr marL="1085850" lvl="1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4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Main Contributions of the </a:t>
            </a:r>
            <a:br>
              <a:rPr lang="en-US" sz="4000" dirty="0">
                <a:solidFill>
                  <a:srgbClr val="93B213"/>
                </a:solidFill>
                <a:latin typeface="Calibri" charset="0"/>
              </a:rPr>
            </a:br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Research Paper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What are the paper’s unique contributions to the literature on this task?</a:t>
            </a:r>
          </a:p>
          <a:p>
            <a:pPr marL="1085850" lvl="1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4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Related Work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2-3 background papers (probably papers they cite as background).</a:t>
            </a:r>
          </a:p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Describe them briefly.</a:t>
            </a:r>
          </a:p>
        </p:txBody>
      </p:sp>
    </p:spTree>
    <p:extLst>
      <p:ext uri="{BB962C8B-B14F-4D97-AF65-F5344CB8AC3E}">
        <p14:creationId xmlns:p14="http://schemas.microsoft.com/office/powerpoint/2010/main" val="181987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3568" y="990600"/>
            <a:ext cx="846043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93B213"/>
                </a:solidFill>
                <a:latin typeface="Calibri" charset="0"/>
              </a:rPr>
              <a:t>Data</a:t>
            </a:r>
            <a:endParaRPr lang="en-US" sz="4000" dirty="0">
              <a:solidFill>
                <a:srgbClr val="5B5B5B"/>
              </a:solidFill>
              <a:latin typeface="Calibri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3568" y="1916832"/>
            <a:ext cx="784887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SzPct val="75000"/>
              <a:buFont typeface="Arial" charset="0"/>
              <a:buChar char="•"/>
            </a:pPr>
            <a:r>
              <a:rPr lang="en-US" sz="3200" dirty="0">
                <a:latin typeface="Calibri" charset="0"/>
                <a:cs typeface="Calibri" charset="0"/>
              </a:rPr>
              <a:t>Describe the dataset(s) they use.</a:t>
            </a:r>
          </a:p>
        </p:txBody>
      </p:sp>
    </p:spTree>
    <p:extLst>
      <p:ext uri="{BB962C8B-B14F-4D97-AF65-F5344CB8AC3E}">
        <p14:creationId xmlns:p14="http://schemas.microsoft.com/office/powerpoint/2010/main" val="93146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usask-Presentation-1</Template>
  <TotalTime>1252</TotalTime>
  <Words>250</Words>
  <Application>Microsoft Macintosh PowerPoint</Application>
  <PresentationFormat>On-screen Show (4:3)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Ubbens, Jordan</dc:creator>
  <cp:lastModifiedBy>Stavness, Ian</cp:lastModifiedBy>
  <cp:revision>212</cp:revision>
  <dcterms:created xsi:type="dcterms:W3CDTF">2017-12-17T23:29:59Z</dcterms:created>
  <dcterms:modified xsi:type="dcterms:W3CDTF">2020-02-04T21:29:20Z</dcterms:modified>
</cp:coreProperties>
</file>