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27"/>
  </p:notesMasterIdLst>
  <p:handoutMasterIdLst>
    <p:handoutMasterId r:id="rId28"/>
  </p:handoutMasterIdLst>
  <p:sldIdLst>
    <p:sldId id="261" r:id="rId2"/>
    <p:sldId id="304" r:id="rId3"/>
    <p:sldId id="331" r:id="rId4"/>
    <p:sldId id="332" r:id="rId5"/>
    <p:sldId id="335" r:id="rId6"/>
    <p:sldId id="336" r:id="rId7"/>
    <p:sldId id="324" r:id="rId8"/>
    <p:sldId id="334" r:id="rId9"/>
    <p:sldId id="338" r:id="rId10"/>
    <p:sldId id="337" r:id="rId11"/>
    <p:sldId id="339" r:id="rId12"/>
    <p:sldId id="341" r:id="rId13"/>
    <p:sldId id="340" r:id="rId14"/>
    <p:sldId id="342" r:id="rId15"/>
    <p:sldId id="343" r:id="rId16"/>
    <p:sldId id="344" r:id="rId17"/>
    <p:sldId id="348" r:id="rId18"/>
    <p:sldId id="349" r:id="rId19"/>
    <p:sldId id="347" r:id="rId20"/>
    <p:sldId id="350" r:id="rId21"/>
    <p:sldId id="351" r:id="rId22"/>
    <p:sldId id="352" r:id="rId23"/>
    <p:sldId id="353" r:id="rId24"/>
    <p:sldId id="354" r:id="rId25"/>
    <p:sldId id="35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634"/>
    <a:srgbClr val="88C026"/>
    <a:srgbClr val="99CF23"/>
    <a:srgbClr val="FFFFFF"/>
    <a:srgbClr val="207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8168E-02F7-E0C0-9250-A2B85270C856}" v="3682" dt="2020-04-05T14:43:17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555"/>
  </p:normalViewPr>
  <p:slideViewPr>
    <p:cSldViewPr>
      <p:cViewPr varScale="1">
        <p:scale>
          <a:sx n="89" d="100"/>
          <a:sy n="89" d="100"/>
        </p:scale>
        <p:origin x="220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savifar, Mina" userId="da71b444-0ab7-47c5-82ee-8a4b2f5dbda8" providerId="ADAL" clId="{BD53F610-493D-AF46-9946-C0443F1A0FD9}"/>
    <pc:docChg chg="custSel modSld">
      <pc:chgData name="Mousavifar, Mina" userId="da71b444-0ab7-47c5-82ee-8a4b2f5dbda8" providerId="ADAL" clId="{BD53F610-493D-AF46-9946-C0443F1A0FD9}" dt="2020-04-05T20:08:53.273" v="19" actId="1076"/>
      <pc:docMkLst>
        <pc:docMk/>
      </pc:docMkLst>
      <pc:sldChg chg="modSp">
        <pc:chgData name="Mousavifar, Mina" userId="da71b444-0ab7-47c5-82ee-8a4b2f5dbda8" providerId="ADAL" clId="{BD53F610-493D-AF46-9946-C0443F1A0FD9}" dt="2020-04-05T19:52:42.608" v="6" actId="1076"/>
        <pc:sldMkLst>
          <pc:docMk/>
          <pc:sldMk cId="0" sldId="261"/>
        </pc:sldMkLst>
        <pc:spChg chg="mod">
          <ac:chgData name="Mousavifar, Mina" userId="da71b444-0ab7-47c5-82ee-8a4b2f5dbda8" providerId="ADAL" clId="{BD53F610-493D-AF46-9946-C0443F1A0FD9}" dt="2020-04-05T19:52:42.608" v="6" actId="1076"/>
          <ac:spMkLst>
            <pc:docMk/>
            <pc:sldMk cId="0" sldId="261"/>
            <ac:spMk id="3" creationId="{05389856-2A37-4449-9591-A5BFE498BF65}"/>
          </ac:spMkLst>
        </pc:spChg>
      </pc:sldChg>
      <pc:sldChg chg="addSp delSp modSp">
        <pc:chgData name="Mousavifar, Mina" userId="da71b444-0ab7-47c5-82ee-8a4b2f5dbda8" providerId="ADAL" clId="{BD53F610-493D-AF46-9946-C0443F1A0FD9}" dt="2020-04-05T20:08:53.273" v="19" actId="1076"/>
        <pc:sldMkLst>
          <pc:docMk/>
          <pc:sldMk cId="4127092869" sldId="349"/>
        </pc:sldMkLst>
        <pc:graphicFrameChg chg="mod">
          <ac:chgData name="Mousavifar, Mina" userId="da71b444-0ab7-47c5-82ee-8a4b2f5dbda8" providerId="ADAL" clId="{BD53F610-493D-AF46-9946-C0443F1A0FD9}" dt="2020-04-05T20:08:45.388" v="16"/>
          <ac:graphicFrameMkLst>
            <pc:docMk/>
            <pc:sldMk cId="4127092869" sldId="349"/>
            <ac:graphicFrameMk id="13" creationId="{16F6E545-1F53-40D3-87AA-826720D56527}"/>
          </ac:graphicFrameMkLst>
        </pc:graphicFrameChg>
        <pc:picChg chg="del mod">
          <ac:chgData name="Mousavifar, Mina" userId="da71b444-0ab7-47c5-82ee-8a4b2f5dbda8" providerId="ADAL" clId="{BD53F610-493D-AF46-9946-C0443F1A0FD9}" dt="2020-04-05T20:08:17.673" v="14" actId="478"/>
          <ac:picMkLst>
            <pc:docMk/>
            <pc:sldMk cId="4127092869" sldId="349"/>
            <ac:picMk id="14" creationId="{A4F9C9D5-1EDF-4E4E-914A-ECC63DAB0537}"/>
          </ac:picMkLst>
        </pc:picChg>
        <pc:picChg chg="add mod">
          <ac:chgData name="Mousavifar, Mina" userId="da71b444-0ab7-47c5-82ee-8a4b2f5dbda8" providerId="ADAL" clId="{BD53F610-493D-AF46-9946-C0443F1A0FD9}" dt="2020-04-05T20:08:53.273" v="19" actId="1076"/>
          <ac:picMkLst>
            <pc:docMk/>
            <pc:sldMk cId="4127092869" sldId="349"/>
            <ac:picMk id="1026" creationId="{D80FF81B-7DE4-4245-99F4-5039EB18C141}"/>
          </ac:picMkLst>
        </pc:picChg>
      </pc:sldChg>
      <pc:sldChg chg="delSp">
        <pc:chgData name="Mousavifar, Mina" userId="da71b444-0ab7-47c5-82ee-8a4b2f5dbda8" providerId="ADAL" clId="{BD53F610-493D-AF46-9946-C0443F1A0FD9}" dt="2020-04-05T20:05:45.009" v="7" actId="478"/>
        <pc:sldMkLst>
          <pc:docMk/>
          <pc:sldMk cId="1225638383" sldId="355"/>
        </pc:sldMkLst>
        <pc:spChg chg="del">
          <ac:chgData name="Mousavifar, Mina" userId="da71b444-0ab7-47c5-82ee-8a4b2f5dbda8" providerId="ADAL" clId="{BD53F610-493D-AF46-9946-C0443F1A0FD9}" dt="2020-04-05T20:05:45.009" v="7" actId="478"/>
          <ac:spMkLst>
            <pc:docMk/>
            <pc:sldMk cId="1225638383" sldId="355"/>
            <ac:spMk id="4" creationId="{6D51BF80-7831-410E-9A79-D6990DA3E481}"/>
          </ac:spMkLst>
        </pc:spChg>
      </pc:sldChg>
    </pc:docChg>
  </pc:docChgLst>
  <pc:docChgLst>
    <pc:chgData name="Mousavifar, Mina" userId="S::sem311@usask.ca::da71b444-0ab7-47c5-82ee-8a4b2f5dbda8" providerId="AD" clId="Web-{9B88168E-02F7-E0C0-9250-A2B85270C856}"/>
    <pc:docChg chg="addSld delSld modSld sldOrd modMainMaster">
      <pc:chgData name="Mousavifar, Mina" userId="S::sem311@usask.ca::da71b444-0ab7-47c5-82ee-8a4b2f5dbda8" providerId="AD" clId="Web-{9B88168E-02F7-E0C0-9250-A2B85270C856}" dt="2020-04-05T14:43:17.461" v="3765"/>
      <pc:docMkLst>
        <pc:docMk/>
      </pc:docMkLst>
      <pc:sldChg chg="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0" sldId="261"/>
        </pc:sldMkLst>
      </pc:sldChg>
      <pc:sldChg chg="addSp delSp modSp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1614501448" sldId="304"/>
        </pc:sldMkLst>
        <pc:spChg chg="mod">
          <ac:chgData name="Mousavifar, Mina" userId="S::sem311@usask.ca::da71b444-0ab7-47c5-82ee-8a4b2f5dbda8" providerId="AD" clId="Web-{9B88168E-02F7-E0C0-9250-A2B85270C856}" dt="2020-04-03T07:02:23.108" v="4" actId="1076"/>
          <ac:spMkLst>
            <pc:docMk/>
            <pc:sldMk cId="1614501448" sldId="304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9B88168E-02F7-E0C0-9250-A2B85270C856}" dt="2020-04-03T18:47:14.349" v="538" actId="14100"/>
          <ac:spMkLst>
            <pc:docMk/>
            <pc:sldMk cId="1614501448" sldId="304"/>
            <ac:spMk id="3" creationId="{00000000-0000-0000-0000-000000000000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45:52.390" v="3152"/>
          <ac:spMkLst>
            <pc:docMk/>
            <pc:sldMk cId="1614501448" sldId="304"/>
            <ac:spMk id="4" creationId="{1187274C-5A56-49F8-986C-89BA05638964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46:23.390" v="3160"/>
          <ac:spMkLst>
            <pc:docMk/>
            <pc:sldMk cId="1614501448" sldId="304"/>
            <ac:spMk id="5" creationId="{F8385D2B-2684-4D78-A9A2-57A8A690B0AF}"/>
          </ac:spMkLst>
        </pc:spChg>
        <pc:spChg chg="add mod">
          <ac:chgData name="Mousavifar, Mina" userId="S::sem311@usask.ca::da71b444-0ab7-47c5-82ee-8a4b2f5dbda8" providerId="AD" clId="Web-{9B88168E-02F7-E0C0-9250-A2B85270C856}" dt="2020-04-05T13:46:56.703" v="3171" actId="1076"/>
          <ac:spMkLst>
            <pc:docMk/>
            <pc:sldMk cId="1614501448" sldId="304"/>
            <ac:spMk id="7" creationId="{5F84A300-C16F-4D80-A5B5-93317E758C72}"/>
          </ac:spMkLst>
        </pc:spChg>
      </pc:sldChg>
      <pc:sldChg chg="del">
        <pc:chgData name="Mousavifar, Mina" userId="S::sem311@usask.ca::da71b444-0ab7-47c5-82ee-8a4b2f5dbda8" providerId="AD" clId="Web-{9B88168E-02F7-E0C0-9250-A2B85270C856}" dt="2020-04-04T07:24:04.095" v="1149"/>
        <pc:sldMkLst>
          <pc:docMk/>
          <pc:sldMk cId="1819871974" sldId="305"/>
        </pc:sldMkLst>
      </pc:sldChg>
      <pc:sldChg chg="del">
        <pc:chgData name="Mousavifar, Mina" userId="S::sem311@usask.ca::da71b444-0ab7-47c5-82ee-8a4b2f5dbda8" providerId="AD" clId="Web-{9B88168E-02F7-E0C0-9250-A2B85270C856}" dt="2020-04-05T12:59:32.514" v="2626"/>
        <pc:sldMkLst>
          <pc:docMk/>
          <pc:sldMk cId="1174203406" sldId="307"/>
        </pc:sldMkLst>
      </pc:sldChg>
      <pc:sldChg chg="del">
        <pc:chgData name="Mousavifar, Mina" userId="S::sem311@usask.ca::da71b444-0ab7-47c5-82ee-8a4b2f5dbda8" providerId="AD" clId="Web-{9B88168E-02F7-E0C0-9250-A2B85270C856}" dt="2020-04-05T13:14:24.955" v="2742"/>
        <pc:sldMkLst>
          <pc:docMk/>
          <pc:sldMk cId="350263063" sldId="311"/>
        </pc:sldMkLst>
      </pc:sldChg>
      <pc:sldChg chg="del">
        <pc:chgData name="Mousavifar, Mina" userId="S::sem311@usask.ca::da71b444-0ab7-47c5-82ee-8a4b2f5dbda8" providerId="AD" clId="Web-{9B88168E-02F7-E0C0-9250-A2B85270C856}" dt="2020-04-04T07:34:34.368" v="1405"/>
        <pc:sldMkLst>
          <pc:docMk/>
          <pc:sldMk cId="931468582" sldId="312"/>
        </pc:sldMkLst>
      </pc:sldChg>
      <pc:sldChg chg="del">
        <pc:chgData name="Mousavifar, Mina" userId="S::sem311@usask.ca::da71b444-0ab7-47c5-82ee-8a4b2f5dbda8" providerId="AD" clId="Web-{9B88168E-02F7-E0C0-9250-A2B85270C856}" dt="2020-04-04T07:18:16.998" v="1056"/>
        <pc:sldMkLst>
          <pc:docMk/>
          <pc:sldMk cId="3895744167" sldId="314"/>
        </pc:sldMkLst>
      </pc:sldChg>
      <pc:sldChg chg="del">
        <pc:chgData name="Mousavifar, Mina" userId="S::sem311@usask.ca::da71b444-0ab7-47c5-82ee-8a4b2f5dbda8" providerId="AD" clId="Web-{9B88168E-02F7-E0C0-9250-A2B85270C856}" dt="2020-04-05T13:32:58.146" v="2940"/>
        <pc:sldMkLst>
          <pc:docMk/>
          <pc:sldMk cId="807988759" sldId="315"/>
        </pc:sldMkLst>
      </pc:sldChg>
      <pc:sldChg chg="del">
        <pc:chgData name="Mousavifar, Mina" userId="S::sem311@usask.ca::da71b444-0ab7-47c5-82ee-8a4b2f5dbda8" providerId="AD" clId="Web-{9B88168E-02F7-E0C0-9250-A2B85270C856}" dt="2020-04-05T05:28:07.302" v="2202"/>
        <pc:sldMkLst>
          <pc:docMk/>
          <pc:sldMk cId="656452134" sldId="321"/>
        </pc:sldMkLst>
      </pc:sldChg>
      <pc:sldChg chg="add del">
        <pc:chgData name="Mousavifar, Mina" userId="S::sem311@usask.ca::da71b444-0ab7-47c5-82ee-8a4b2f5dbda8" providerId="AD" clId="Web-{9B88168E-02F7-E0C0-9250-A2B85270C856}" dt="2020-04-04T07:22:32.485" v="1134"/>
        <pc:sldMkLst>
          <pc:docMk/>
          <pc:sldMk cId="3400949420" sldId="323"/>
        </pc:sldMkLst>
      </pc:sldChg>
      <pc:sldChg chg="addSp modSp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4274479561" sldId="324"/>
        </pc:sldMkLst>
        <pc:spChg chg="add mod">
          <ac:chgData name="Mousavifar, Mina" userId="S::sem311@usask.ca::da71b444-0ab7-47c5-82ee-8a4b2f5dbda8" providerId="AD" clId="Web-{9B88168E-02F7-E0C0-9250-A2B85270C856}" dt="2020-04-05T13:47:51.063" v="3200" actId="20577"/>
          <ac:spMkLst>
            <pc:docMk/>
            <pc:sldMk cId="4274479561" sldId="324"/>
            <ac:spMk id="5" creationId="{70AA569F-D486-4BB8-9D82-538CF70E9BAC}"/>
          </ac:spMkLst>
        </pc:spChg>
      </pc:sldChg>
      <pc:sldChg chg="modSp del">
        <pc:chgData name="Mousavifar, Mina" userId="S::sem311@usask.ca::da71b444-0ab7-47c5-82ee-8a4b2f5dbda8" providerId="AD" clId="Web-{9B88168E-02F7-E0C0-9250-A2B85270C856}" dt="2020-04-03T07:42:27.831" v="536"/>
        <pc:sldMkLst>
          <pc:docMk/>
          <pc:sldMk cId="352141431" sldId="326"/>
        </pc:sldMkLst>
        <pc:spChg chg="mod">
          <ac:chgData name="Mousavifar, Mina" userId="S::sem311@usask.ca::da71b444-0ab7-47c5-82ee-8a4b2f5dbda8" providerId="AD" clId="Web-{9B88168E-02F7-E0C0-9250-A2B85270C856}" dt="2020-04-03T07:25:06.883" v="215" actId="20577"/>
          <ac:spMkLst>
            <pc:docMk/>
            <pc:sldMk cId="352141431" sldId="326"/>
            <ac:spMk id="3" creationId="{00000000-0000-0000-0000-000000000000}"/>
          </ac:spMkLst>
        </pc:spChg>
      </pc:sldChg>
      <pc:sldChg chg="del">
        <pc:chgData name="Mousavifar, Mina" userId="S::sem311@usask.ca::da71b444-0ab7-47c5-82ee-8a4b2f5dbda8" providerId="AD" clId="Web-{9B88168E-02F7-E0C0-9250-A2B85270C856}" dt="2020-04-03T19:43:19.297" v="823"/>
        <pc:sldMkLst>
          <pc:docMk/>
          <pc:sldMk cId="1915806888" sldId="327"/>
        </pc:sldMkLst>
      </pc:sldChg>
      <pc:sldChg chg="del">
        <pc:chgData name="Mousavifar, Mina" userId="S::sem311@usask.ca::da71b444-0ab7-47c5-82ee-8a4b2f5dbda8" providerId="AD" clId="Web-{9B88168E-02F7-E0C0-9250-A2B85270C856}" dt="2020-04-05T13:43:00.608" v="3099"/>
        <pc:sldMkLst>
          <pc:docMk/>
          <pc:sldMk cId="3065961240" sldId="329"/>
        </pc:sldMkLst>
      </pc:sldChg>
      <pc:sldChg chg="del">
        <pc:chgData name="Mousavifar, Mina" userId="S::sem311@usask.ca::da71b444-0ab7-47c5-82ee-8a4b2f5dbda8" providerId="AD" clId="Web-{9B88168E-02F7-E0C0-9250-A2B85270C856}" dt="2020-04-03T07:01:47.670" v="0"/>
        <pc:sldMkLst>
          <pc:docMk/>
          <pc:sldMk cId="2512001028" sldId="330"/>
        </pc:sldMkLst>
      </pc:sldChg>
      <pc:sldChg chg="addSp delSp modSp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2689899673" sldId="331"/>
        </pc:sldMkLst>
        <pc:spChg chg="add del mod">
          <ac:chgData name="Mousavifar, Mina" userId="S::sem311@usask.ca::da71b444-0ab7-47c5-82ee-8a4b2f5dbda8" providerId="AD" clId="Web-{9B88168E-02F7-E0C0-9250-A2B85270C856}" dt="2020-04-05T13:45:45.562" v="3147"/>
          <ac:spMkLst>
            <pc:docMk/>
            <pc:sldMk cId="2689899673" sldId="331"/>
            <ac:spMk id="6" creationId="{B944A36D-FD54-4B15-8EB2-9C8947F4C425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46:40.391" v="3167"/>
          <ac:spMkLst>
            <pc:docMk/>
            <pc:sldMk cId="2689899673" sldId="331"/>
            <ac:spMk id="8" creationId="{AAA1AE2A-6349-473D-941B-6A95A12F92E9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47:01.906" v="3172"/>
          <ac:spMkLst>
            <pc:docMk/>
            <pc:sldMk cId="2689899673" sldId="331"/>
            <ac:spMk id="10" creationId="{202B5BAC-6237-4F62-92A0-1BDDF7B22A61}"/>
          </ac:spMkLst>
        </pc:spChg>
        <pc:spChg chg="add mod">
          <ac:chgData name="Mousavifar, Mina" userId="S::sem311@usask.ca::da71b444-0ab7-47c5-82ee-8a4b2f5dbda8" providerId="AD" clId="Web-{9B88168E-02F7-E0C0-9250-A2B85270C856}" dt="2020-04-05T13:47:06.141" v="3174" actId="20577"/>
          <ac:spMkLst>
            <pc:docMk/>
            <pc:sldMk cId="2689899673" sldId="331"/>
            <ac:spMk id="12" creationId="{0929159A-DDE5-4BB2-8E52-FB40DC37D96C}"/>
          </ac:spMkLst>
        </pc:spChg>
      </pc:sldChg>
      <pc:sldChg chg="addSp delSp modSp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3449509178" sldId="332"/>
        </pc:sldMkLst>
        <pc:spChg chg="mod">
          <ac:chgData name="Mousavifar, Mina" userId="S::sem311@usask.ca::da71b444-0ab7-47c5-82ee-8a4b2f5dbda8" providerId="AD" clId="Web-{9B88168E-02F7-E0C0-9250-A2B85270C856}" dt="2020-04-03T07:13:48.644" v="11"/>
          <ac:spMkLst>
            <pc:docMk/>
            <pc:sldMk cId="3449509178" sldId="332"/>
            <ac:spMk id="3" creationId="{00000000-0000-0000-0000-000000000000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47:09.047" v="3176"/>
          <ac:spMkLst>
            <pc:docMk/>
            <pc:sldMk cId="3449509178" sldId="332"/>
            <ac:spMk id="4" creationId="{5D087430-5DAE-4438-B44E-C8BD8F5C3BCD}"/>
          </ac:spMkLst>
        </pc:spChg>
        <pc:spChg chg="add mod">
          <ac:chgData name="Mousavifar, Mina" userId="S::sem311@usask.ca::da71b444-0ab7-47c5-82ee-8a4b2f5dbda8" providerId="AD" clId="Web-{9B88168E-02F7-E0C0-9250-A2B85270C856}" dt="2020-04-05T13:47:13.219" v="3182" actId="20577"/>
          <ac:spMkLst>
            <pc:docMk/>
            <pc:sldMk cId="3449509178" sldId="332"/>
            <ac:spMk id="7" creationId="{434AB4D9-821A-4C35-B8B7-09EB422263D2}"/>
          </ac:spMkLst>
        </pc:spChg>
      </pc:sldChg>
      <pc:sldChg chg="del">
        <pc:chgData name="Mousavifar, Mina" userId="S::sem311@usask.ca::da71b444-0ab7-47c5-82ee-8a4b2f5dbda8" providerId="AD" clId="Web-{9B88168E-02F7-E0C0-9250-A2B85270C856}" dt="2020-04-03T07:02:48.014" v="5"/>
        <pc:sldMkLst>
          <pc:docMk/>
          <pc:sldMk cId="778170160" sldId="333"/>
        </pc:sldMkLst>
      </pc:sldChg>
      <pc:sldChg chg="addSp modSp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934735340" sldId="334"/>
        </pc:sldMkLst>
        <pc:spChg chg="mod">
          <ac:chgData name="Mousavifar, Mina" userId="S::sem311@usask.ca::da71b444-0ab7-47c5-82ee-8a4b2f5dbda8" providerId="AD" clId="Web-{9B88168E-02F7-E0C0-9250-A2B85270C856}" dt="2020-04-03T07:02:14.889" v="3" actId="1076"/>
          <ac:spMkLst>
            <pc:docMk/>
            <pc:sldMk cId="934735340" sldId="334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9B88168E-02F7-E0C0-9250-A2B85270C856}" dt="2020-04-03T07:30:32.103" v="243" actId="20577"/>
          <ac:spMkLst>
            <pc:docMk/>
            <pc:sldMk cId="934735340" sldId="334"/>
            <ac:spMk id="3" creationId="{00000000-0000-0000-0000-000000000000}"/>
          </ac:spMkLst>
        </pc:spChg>
        <pc:spChg chg="add mod">
          <ac:chgData name="Mousavifar, Mina" userId="S::sem311@usask.ca::da71b444-0ab7-47c5-82ee-8a4b2f5dbda8" providerId="AD" clId="Web-{9B88168E-02F7-E0C0-9250-A2B85270C856}" dt="2020-04-05T13:47:57.156" v="3204" actId="20577"/>
          <ac:spMkLst>
            <pc:docMk/>
            <pc:sldMk cId="934735340" sldId="334"/>
            <ac:spMk id="5" creationId="{38020EAD-D0B5-4743-ADE3-C354B39A13AA}"/>
          </ac:spMkLst>
        </pc:spChg>
      </pc:sldChg>
      <pc:sldChg chg="addSp modSp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3820910800" sldId="335"/>
        </pc:sldMkLst>
        <pc:spChg chg="add mod">
          <ac:chgData name="Mousavifar, Mina" userId="S::sem311@usask.ca::da71b444-0ab7-47c5-82ee-8a4b2f5dbda8" providerId="AD" clId="Web-{9B88168E-02F7-E0C0-9250-A2B85270C856}" dt="2020-04-05T13:47:20.188" v="3188" actId="20577"/>
          <ac:spMkLst>
            <pc:docMk/>
            <pc:sldMk cId="3820910800" sldId="335"/>
            <ac:spMk id="6" creationId="{534B4FEC-A580-451B-A2EA-5654E7A62DBB}"/>
          </ac:spMkLst>
        </pc:spChg>
      </pc:sldChg>
      <pc:sldChg chg="addSp modSp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946948044" sldId="336"/>
        </pc:sldMkLst>
        <pc:spChg chg="add mod">
          <ac:chgData name="Mousavifar, Mina" userId="S::sem311@usask.ca::da71b444-0ab7-47c5-82ee-8a4b2f5dbda8" providerId="AD" clId="Web-{9B88168E-02F7-E0C0-9250-A2B85270C856}" dt="2020-04-05T13:47:31.719" v="3194" actId="20577"/>
          <ac:spMkLst>
            <pc:docMk/>
            <pc:sldMk cId="946948044" sldId="336"/>
            <ac:spMk id="6" creationId="{191DBA2A-A4A5-4DC9-9577-ED5E9D160F78}"/>
          </ac:spMkLst>
        </pc:spChg>
      </pc:sldChg>
      <pc:sldChg chg="addSp modSp add replId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2157520706" sldId="337"/>
        </pc:sldMkLst>
        <pc:spChg chg="mod">
          <ac:chgData name="Mousavifar, Mina" userId="S::sem311@usask.ca::da71b444-0ab7-47c5-82ee-8a4b2f5dbda8" providerId="AD" clId="Web-{9B88168E-02F7-E0C0-9250-A2B85270C856}" dt="2020-04-04T19:08:09.075" v="1515" actId="20577"/>
          <ac:spMkLst>
            <pc:docMk/>
            <pc:sldMk cId="2157520706" sldId="337"/>
            <ac:spMk id="3" creationId="{00000000-0000-0000-0000-000000000000}"/>
          </ac:spMkLst>
        </pc:spChg>
        <pc:spChg chg="add mod">
          <ac:chgData name="Mousavifar, Mina" userId="S::sem311@usask.ca::da71b444-0ab7-47c5-82ee-8a4b2f5dbda8" providerId="AD" clId="Web-{9B88168E-02F7-E0C0-9250-A2B85270C856}" dt="2020-04-05T13:48:09.828" v="3212" actId="20577"/>
          <ac:spMkLst>
            <pc:docMk/>
            <pc:sldMk cId="2157520706" sldId="337"/>
            <ac:spMk id="4" creationId="{9D01A313-7EFB-4E50-A24E-18748C009766}"/>
          </ac:spMkLst>
        </pc:spChg>
        <pc:graphicFrameChg chg="add mod">
          <ac:chgData name="Mousavifar, Mina" userId="S::sem311@usask.ca::da71b444-0ab7-47c5-82ee-8a4b2f5dbda8" providerId="AD" clId="Web-{9B88168E-02F7-E0C0-9250-A2B85270C856}" dt="2020-04-04T19:08:02.497" v="1510" actId="1076"/>
          <ac:graphicFrameMkLst>
            <pc:docMk/>
            <pc:sldMk cId="2157520706" sldId="337"/>
            <ac:graphicFrameMk id="5" creationId="{251D22D6-3E07-4566-99D0-790CD114D769}"/>
          </ac:graphicFrameMkLst>
        </pc:graphicFrameChg>
      </pc:sldChg>
      <pc:sldChg chg="add del replId">
        <pc:chgData name="Mousavifar, Mina" userId="S::sem311@usask.ca::da71b444-0ab7-47c5-82ee-8a4b2f5dbda8" providerId="AD" clId="Web-{9B88168E-02F7-E0C0-9250-A2B85270C856}" dt="2020-04-03T07:13:04.409" v="8"/>
        <pc:sldMkLst>
          <pc:docMk/>
          <pc:sldMk cId="4060082491" sldId="337"/>
        </pc:sldMkLst>
      </pc:sldChg>
      <pc:sldChg chg="addSp delSp modSp add replId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215803525" sldId="338"/>
        </pc:sldMkLst>
        <pc:spChg chg="mod">
          <ac:chgData name="Mousavifar, Mina" userId="S::sem311@usask.ca::da71b444-0ab7-47c5-82ee-8a4b2f5dbda8" providerId="AD" clId="Web-{9B88168E-02F7-E0C0-9250-A2B85270C856}" dt="2020-04-04T19:08:21.278" v="1521" actId="20577"/>
          <ac:spMkLst>
            <pc:docMk/>
            <pc:sldMk cId="215803525" sldId="338"/>
            <ac:spMk id="3" creationId="{00000000-0000-0000-0000-000000000000}"/>
          </ac:spMkLst>
        </pc:spChg>
        <pc:spChg chg="add mod">
          <ac:chgData name="Mousavifar, Mina" userId="S::sem311@usask.ca::da71b444-0ab7-47c5-82ee-8a4b2f5dbda8" providerId="AD" clId="Web-{9B88168E-02F7-E0C0-9250-A2B85270C856}" dt="2020-04-05T13:48:03.797" v="3208" actId="20577"/>
          <ac:spMkLst>
            <pc:docMk/>
            <pc:sldMk cId="215803525" sldId="338"/>
            <ac:spMk id="4" creationId="{6D43D291-DAC0-4253-8EBB-FC9756466F59}"/>
          </ac:spMkLst>
        </pc:spChg>
        <pc:graphicFrameChg chg="add del mod modGraphic">
          <ac:chgData name="Mousavifar, Mina" userId="S::sem311@usask.ca::da71b444-0ab7-47c5-82ee-8a4b2f5dbda8" providerId="AD" clId="Web-{9B88168E-02F7-E0C0-9250-A2B85270C856}" dt="2020-04-04T19:08:16.919" v="1518"/>
          <ac:graphicFrameMkLst>
            <pc:docMk/>
            <pc:sldMk cId="215803525" sldId="338"/>
            <ac:graphicFrameMk id="4" creationId="{9EADA97F-652A-4D4D-BD86-28266F428C76}"/>
          </ac:graphicFrameMkLst>
        </pc:graphicFrameChg>
        <pc:picChg chg="add mod">
          <ac:chgData name="Mousavifar, Mina" userId="S::sem311@usask.ca::da71b444-0ab7-47c5-82ee-8a4b2f5dbda8" providerId="AD" clId="Web-{9B88168E-02F7-E0C0-9250-A2B85270C856}" dt="2020-04-05T14:42:44.570" v="3758" actId="14100"/>
          <ac:picMkLst>
            <pc:docMk/>
            <pc:sldMk cId="215803525" sldId="338"/>
            <ac:picMk id="5" creationId="{34820A61-7277-4BCB-BE9C-3EF4970B986F}"/>
          </ac:picMkLst>
        </pc:picChg>
      </pc:sldChg>
      <pc:sldChg chg="add del replId">
        <pc:chgData name="Mousavifar, Mina" userId="S::sem311@usask.ca::da71b444-0ab7-47c5-82ee-8a4b2f5dbda8" providerId="AD" clId="Web-{9B88168E-02F7-E0C0-9250-A2B85270C856}" dt="2020-04-03T07:17:23.693" v="30"/>
        <pc:sldMkLst>
          <pc:docMk/>
          <pc:sldMk cId="3995470390" sldId="338"/>
        </pc:sldMkLst>
      </pc:sldChg>
      <pc:sldChg chg="addSp modSp add replId modTransition modNotes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3362804369" sldId="339"/>
        </pc:sldMkLst>
        <pc:spChg chg="mod">
          <ac:chgData name="Mousavifar, Mina" userId="S::sem311@usask.ca::da71b444-0ab7-47c5-82ee-8a4b2f5dbda8" providerId="AD" clId="Web-{9B88168E-02F7-E0C0-9250-A2B85270C856}" dt="2020-04-03T19:18:27.074" v="561" actId="20577"/>
          <ac:spMkLst>
            <pc:docMk/>
            <pc:sldMk cId="3362804369" sldId="339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9B88168E-02F7-E0C0-9250-A2B85270C856}" dt="2020-04-05T13:42:21.968" v="3068" actId="20577"/>
          <ac:spMkLst>
            <pc:docMk/>
            <pc:sldMk cId="3362804369" sldId="339"/>
            <ac:spMk id="3" creationId="{00000000-0000-0000-0000-000000000000}"/>
          </ac:spMkLst>
        </pc:spChg>
        <pc:spChg chg="add mod">
          <ac:chgData name="Mousavifar, Mina" userId="S::sem311@usask.ca::da71b444-0ab7-47c5-82ee-8a4b2f5dbda8" providerId="AD" clId="Web-{9B88168E-02F7-E0C0-9250-A2B85270C856}" dt="2020-04-05T13:48:15.453" v="3215" actId="20577"/>
          <ac:spMkLst>
            <pc:docMk/>
            <pc:sldMk cId="3362804369" sldId="339"/>
            <ac:spMk id="5" creationId="{510D3D11-2268-4B13-926D-DC33121B7A28}"/>
          </ac:spMkLst>
        </pc:spChg>
      </pc:sldChg>
      <pc:sldChg chg="addSp delSp modSp add ord replId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3902511287" sldId="340"/>
        </pc:sldMkLst>
        <pc:spChg chg="mod">
          <ac:chgData name="Mousavifar, Mina" userId="S::sem311@usask.ca::da71b444-0ab7-47c5-82ee-8a4b2f5dbda8" providerId="AD" clId="Web-{9B88168E-02F7-E0C0-9250-A2B85270C856}" dt="2020-04-04T07:18:12.545" v="1055" actId="20577"/>
          <ac:spMkLst>
            <pc:docMk/>
            <pc:sldMk cId="3902511287" sldId="340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9B88168E-02F7-E0C0-9250-A2B85270C856}" dt="2020-04-04T19:13:03.480" v="1576" actId="20577"/>
          <ac:spMkLst>
            <pc:docMk/>
            <pc:sldMk cId="3902511287" sldId="340"/>
            <ac:spMk id="3" creationId="{00000000-0000-0000-0000-000000000000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49:06.938" v="3232"/>
          <ac:spMkLst>
            <pc:docMk/>
            <pc:sldMk cId="3902511287" sldId="340"/>
            <ac:spMk id="4" creationId="{83EC35EF-C75D-4852-B085-1786BCA3A01D}"/>
          </ac:spMkLst>
        </pc:spChg>
        <pc:spChg chg="add mod">
          <ac:chgData name="Mousavifar, Mina" userId="S::sem311@usask.ca::da71b444-0ab7-47c5-82ee-8a4b2f5dbda8" providerId="AD" clId="Web-{9B88168E-02F7-E0C0-9250-A2B85270C856}" dt="2020-04-05T13:48:56.344" v="3228" actId="20577"/>
          <ac:spMkLst>
            <pc:docMk/>
            <pc:sldMk cId="3902511287" sldId="340"/>
            <ac:spMk id="6" creationId="{67B3333C-FF8D-473D-94D1-C6B66ED39C62}"/>
          </ac:spMkLst>
        </pc:spChg>
      </pc:sldChg>
      <pc:sldChg chg="addSp delSp modSp add ord replId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1518980580" sldId="341"/>
        </pc:sldMkLst>
        <pc:spChg chg="mod">
          <ac:chgData name="Mousavifar, Mina" userId="S::sem311@usask.ca::da71b444-0ab7-47c5-82ee-8a4b2f5dbda8" providerId="AD" clId="Web-{9B88168E-02F7-E0C0-9250-A2B85270C856}" dt="2020-04-04T07:19:03.108" v="1073" actId="20577"/>
          <ac:spMkLst>
            <pc:docMk/>
            <pc:sldMk cId="1518980580" sldId="341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9B88168E-02F7-E0C0-9250-A2B85270C856}" dt="2020-04-04T07:22:24.860" v="1133" actId="20577"/>
          <ac:spMkLst>
            <pc:docMk/>
            <pc:sldMk cId="1518980580" sldId="341"/>
            <ac:spMk id="3" creationId="{00000000-0000-0000-0000-000000000000}"/>
          </ac:spMkLst>
        </pc:spChg>
        <pc:spChg chg="add mod">
          <ac:chgData name="Mousavifar, Mina" userId="S::sem311@usask.ca::da71b444-0ab7-47c5-82ee-8a4b2f5dbda8" providerId="AD" clId="Web-{9B88168E-02F7-E0C0-9250-A2B85270C856}" dt="2020-04-05T13:48:24.438" v="3219" actId="20577"/>
          <ac:spMkLst>
            <pc:docMk/>
            <pc:sldMk cId="1518980580" sldId="341"/>
            <ac:spMk id="4" creationId="{56443201-D4B7-4DEE-B0FD-A7D7F62B1AAD}"/>
          </ac:spMkLst>
        </pc:spChg>
        <pc:spChg chg="del">
          <ac:chgData name="Mousavifar, Mina" userId="S::sem311@usask.ca::da71b444-0ab7-47c5-82ee-8a4b2f5dbda8" providerId="AD" clId="Web-{9B88168E-02F7-E0C0-9250-A2B85270C856}" dt="2020-04-04T07:18:38.858" v="1058"/>
          <ac:spMkLst>
            <pc:docMk/>
            <pc:sldMk cId="1518980580" sldId="341"/>
            <ac:spMk id="4" creationId="{83EC35EF-C75D-4852-B085-1786BCA3A01D}"/>
          </ac:spMkLst>
        </pc:spChg>
        <pc:spChg chg="add">
          <ac:chgData name="Mousavifar, Mina" userId="S::sem311@usask.ca::da71b444-0ab7-47c5-82ee-8a4b2f5dbda8" providerId="AD" clId="Web-{9B88168E-02F7-E0C0-9250-A2B85270C856}" dt="2020-04-04T07:19:16.030" v="1074"/>
          <ac:spMkLst>
            <pc:docMk/>
            <pc:sldMk cId="1518980580" sldId="341"/>
            <ac:spMk id="6" creationId="{11A54CCA-E8B3-4158-A9A4-C076854DB133}"/>
          </ac:spMkLst>
        </pc:spChg>
      </pc:sldChg>
      <pc:sldChg chg="addSp delSp modSp add replId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1468535560" sldId="342"/>
        </pc:sldMkLst>
        <pc:spChg chg="mod">
          <ac:chgData name="Mousavifar, Mina" userId="S::sem311@usask.ca::da71b444-0ab7-47c5-82ee-8a4b2f5dbda8" providerId="AD" clId="Web-{9B88168E-02F7-E0C0-9250-A2B85270C856}" dt="2020-04-04T07:23:51.204" v="1147" actId="20577"/>
          <ac:spMkLst>
            <pc:docMk/>
            <pc:sldMk cId="1468535560" sldId="342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9B88168E-02F7-E0C0-9250-A2B85270C856}" dt="2020-04-05T14:37:29.976" v="3739" actId="20577"/>
          <ac:spMkLst>
            <pc:docMk/>
            <pc:sldMk cId="1468535560" sldId="342"/>
            <ac:spMk id="3" creationId="{00000000-0000-0000-0000-000000000000}"/>
          </ac:spMkLst>
        </pc:spChg>
        <pc:spChg chg="del">
          <ac:chgData name="Mousavifar, Mina" userId="S::sem311@usask.ca::da71b444-0ab7-47c5-82ee-8a4b2f5dbda8" providerId="AD" clId="Web-{9B88168E-02F7-E0C0-9250-A2B85270C856}" dt="2020-04-05T13:49:02.094" v="3231"/>
          <ac:spMkLst>
            <pc:docMk/>
            <pc:sldMk cId="1468535560" sldId="342"/>
            <ac:spMk id="4" creationId="{83EC35EF-C75D-4852-B085-1786BCA3A01D}"/>
          </ac:spMkLst>
        </pc:spChg>
        <pc:spChg chg="add mod">
          <ac:chgData name="Mousavifar, Mina" userId="S::sem311@usask.ca::da71b444-0ab7-47c5-82ee-8a4b2f5dbda8" providerId="AD" clId="Web-{9B88168E-02F7-E0C0-9250-A2B85270C856}" dt="2020-04-05T13:49:17.219" v="3234" actId="20577"/>
          <ac:spMkLst>
            <pc:docMk/>
            <pc:sldMk cId="1468535560" sldId="342"/>
            <ac:spMk id="6" creationId="{E4D078C2-0C80-4F5B-A4AD-9F60BDB103BF}"/>
          </ac:spMkLst>
        </pc:spChg>
      </pc:sldChg>
      <pc:sldChg chg="new del">
        <pc:chgData name="Mousavifar, Mina" userId="S::sem311@usask.ca::da71b444-0ab7-47c5-82ee-8a4b2f5dbda8" providerId="AD" clId="Web-{9B88168E-02F7-E0C0-9250-A2B85270C856}" dt="2020-04-04T07:23:36.157" v="1138"/>
        <pc:sldMkLst>
          <pc:docMk/>
          <pc:sldMk cId="2326482623" sldId="342"/>
        </pc:sldMkLst>
      </pc:sldChg>
      <pc:sldChg chg="addSp delSp modSp add replId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723085389" sldId="343"/>
        </pc:sldMkLst>
        <pc:spChg chg="mod">
          <ac:chgData name="Mousavifar, Mina" userId="S::sem311@usask.ca::da71b444-0ab7-47c5-82ee-8a4b2f5dbda8" providerId="AD" clId="Web-{9B88168E-02F7-E0C0-9250-A2B85270C856}" dt="2020-04-04T07:24:16.064" v="1152" actId="20577"/>
          <ac:spMkLst>
            <pc:docMk/>
            <pc:sldMk cId="723085389" sldId="343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9B88168E-02F7-E0C0-9250-A2B85270C856}" dt="2020-04-04T18:11:43.704" v="1407" actId="20577"/>
          <ac:spMkLst>
            <pc:docMk/>
            <pc:sldMk cId="723085389" sldId="343"/>
            <ac:spMk id="3" creationId="{00000000-0000-0000-0000-000000000000}"/>
          </ac:spMkLst>
        </pc:spChg>
        <pc:spChg chg="add mod">
          <ac:chgData name="Mousavifar, Mina" userId="S::sem311@usask.ca::da71b444-0ab7-47c5-82ee-8a4b2f5dbda8" providerId="AD" clId="Web-{9B88168E-02F7-E0C0-9250-A2B85270C856}" dt="2020-04-05T13:49:25.563" v="3242" actId="20577"/>
          <ac:spMkLst>
            <pc:docMk/>
            <pc:sldMk cId="723085389" sldId="343"/>
            <ac:spMk id="4" creationId="{0124E4CA-BE1B-4DEF-B65D-8FFCC55DEED3}"/>
          </ac:spMkLst>
        </pc:spChg>
        <pc:spChg chg="del mod">
          <ac:chgData name="Mousavifar, Mina" userId="S::sem311@usask.ca::da71b444-0ab7-47c5-82ee-8a4b2f5dbda8" providerId="AD" clId="Web-{9B88168E-02F7-E0C0-9250-A2B85270C856}" dt="2020-04-04T07:32:44.164" v="1329"/>
          <ac:spMkLst>
            <pc:docMk/>
            <pc:sldMk cId="723085389" sldId="343"/>
            <ac:spMk id="4" creationId="{83EC35EF-C75D-4852-B085-1786BCA3A01D}"/>
          </ac:spMkLst>
        </pc:spChg>
        <pc:picChg chg="add mod">
          <ac:chgData name="Mousavifar, Mina" userId="S::sem311@usask.ca::da71b444-0ab7-47c5-82ee-8a4b2f5dbda8" providerId="AD" clId="Web-{9B88168E-02F7-E0C0-9250-A2B85270C856}" dt="2020-04-04T07:34:29.446" v="1404" actId="1076"/>
          <ac:picMkLst>
            <pc:docMk/>
            <pc:sldMk cId="723085389" sldId="343"/>
            <ac:picMk id="5" creationId="{6A4A1991-958E-4B27-B180-4CBF68F75BFF}"/>
          </ac:picMkLst>
        </pc:picChg>
      </pc:sldChg>
      <pc:sldChg chg="addSp delSp modSp add replId modTransition modNotes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469124279" sldId="344"/>
        </pc:sldMkLst>
        <pc:spChg chg="mod">
          <ac:chgData name="Mousavifar, Mina" userId="S::sem311@usask.ca::da71b444-0ab7-47c5-82ee-8a4b2f5dbda8" providerId="AD" clId="Web-{9B88168E-02F7-E0C0-9250-A2B85270C856}" dt="2020-04-04T18:41:49.790" v="1436" actId="20577"/>
          <ac:spMkLst>
            <pc:docMk/>
            <pc:sldMk cId="469124279" sldId="344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9B88168E-02F7-E0C0-9250-A2B85270C856}" dt="2020-04-04T19:46:27.591" v="1878" actId="14100"/>
          <ac:spMkLst>
            <pc:docMk/>
            <pc:sldMk cId="469124279" sldId="344"/>
            <ac:spMk id="3" creationId="{00000000-0000-0000-0000-000000000000}"/>
          </ac:spMkLst>
        </pc:spChg>
        <pc:spChg chg="add mod">
          <ac:chgData name="Mousavifar, Mina" userId="S::sem311@usask.ca::da71b444-0ab7-47c5-82ee-8a4b2f5dbda8" providerId="AD" clId="Web-{9B88168E-02F7-E0C0-9250-A2B85270C856}" dt="2020-04-05T03:10:19.433" v="2012" actId="20577"/>
          <ac:spMkLst>
            <pc:docMk/>
            <pc:sldMk cId="469124279" sldId="344"/>
            <ac:spMk id="12" creationId="{EA3D7AAA-D73D-4313-9F98-C5DC9123887B}"/>
          </ac:spMkLst>
        </pc:spChg>
        <pc:spChg chg="add mod">
          <ac:chgData name="Mousavifar, Mina" userId="S::sem311@usask.ca::da71b444-0ab7-47c5-82ee-8a4b2f5dbda8" providerId="AD" clId="Web-{9B88168E-02F7-E0C0-9250-A2B85270C856}" dt="2020-04-05T13:49:31.610" v="3246" actId="20577"/>
          <ac:spMkLst>
            <pc:docMk/>
            <pc:sldMk cId="469124279" sldId="344"/>
            <ac:spMk id="17" creationId="{227218B0-78CB-487C-8FF6-2689CD4D635F}"/>
          </ac:spMkLst>
        </pc:spChg>
        <pc:graphicFrameChg chg="add mod modGraphic">
          <ac:chgData name="Mousavifar, Mina" userId="S::sem311@usask.ca::da71b444-0ab7-47c5-82ee-8a4b2f5dbda8" providerId="AD" clId="Web-{9B88168E-02F7-E0C0-9250-A2B85270C856}" dt="2020-04-04T19:48:24.465" v="1898" actId="20577"/>
          <ac:graphicFrameMkLst>
            <pc:docMk/>
            <pc:sldMk cId="469124279" sldId="344"/>
            <ac:graphicFrameMk id="13" creationId="{16F6E545-1F53-40D3-87AA-826720D56527}"/>
          </ac:graphicFrameMkLst>
        </pc:graphicFrameChg>
        <pc:picChg chg="add mod">
          <ac:chgData name="Mousavifar, Mina" userId="S::sem311@usask.ca::da71b444-0ab7-47c5-82ee-8a4b2f5dbda8" providerId="AD" clId="Web-{9B88168E-02F7-E0C0-9250-A2B85270C856}" dt="2020-04-04T19:46:05.060" v="1869" actId="1076"/>
          <ac:picMkLst>
            <pc:docMk/>
            <pc:sldMk cId="469124279" sldId="344"/>
            <ac:picMk id="4" creationId="{80EB6EB6-3515-41E2-8478-E7F600E64F58}"/>
          </ac:picMkLst>
        </pc:picChg>
        <pc:picChg chg="del">
          <ac:chgData name="Mousavifar, Mina" userId="S::sem311@usask.ca::da71b444-0ab7-47c5-82ee-8a4b2f5dbda8" providerId="AD" clId="Web-{9B88168E-02F7-E0C0-9250-A2B85270C856}" dt="2020-04-04T18:13:29.818" v="1430"/>
          <ac:picMkLst>
            <pc:docMk/>
            <pc:sldMk cId="469124279" sldId="344"/>
            <ac:picMk id="5" creationId="{6A4A1991-958E-4B27-B180-4CBF68F75BFF}"/>
          </ac:picMkLst>
        </pc:picChg>
        <pc:picChg chg="add del mod">
          <ac:chgData name="Mousavifar, Mina" userId="S::sem311@usask.ca::da71b444-0ab7-47c5-82ee-8a4b2f5dbda8" providerId="AD" clId="Web-{9B88168E-02F7-E0C0-9250-A2B85270C856}" dt="2020-04-04T19:32:13.785" v="1612"/>
          <ac:picMkLst>
            <pc:docMk/>
            <pc:sldMk cId="469124279" sldId="344"/>
            <ac:picMk id="6" creationId="{640F606C-EE8D-4D86-A11E-E7AE7CECF71D}"/>
          </ac:picMkLst>
        </pc:picChg>
        <pc:picChg chg="add mod">
          <ac:chgData name="Mousavifar, Mina" userId="S::sem311@usask.ca::da71b444-0ab7-47c5-82ee-8a4b2f5dbda8" providerId="AD" clId="Web-{9B88168E-02F7-E0C0-9250-A2B85270C856}" dt="2020-04-04T19:46:15.216" v="1872" actId="1076"/>
          <ac:picMkLst>
            <pc:docMk/>
            <pc:sldMk cId="469124279" sldId="344"/>
            <ac:picMk id="8" creationId="{B472C55B-8B04-4476-BFB2-19850675E417}"/>
          </ac:picMkLst>
        </pc:picChg>
        <pc:picChg chg="add mod">
          <ac:chgData name="Mousavifar, Mina" userId="S::sem311@usask.ca::da71b444-0ab7-47c5-82ee-8a4b2f5dbda8" providerId="AD" clId="Web-{9B88168E-02F7-E0C0-9250-A2B85270C856}" dt="2020-04-04T19:46:19.217" v="1873" actId="1076"/>
          <ac:picMkLst>
            <pc:docMk/>
            <pc:sldMk cId="469124279" sldId="344"/>
            <ac:picMk id="10" creationId="{DB640203-77BD-4BAC-BF98-9B1D0B20146B}"/>
          </ac:picMkLst>
        </pc:picChg>
      </pc:sldChg>
      <pc:sldChg chg="modSp add del replId">
        <pc:chgData name="Mousavifar, Mina" userId="S::sem311@usask.ca::da71b444-0ab7-47c5-82ee-8a4b2f5dbda8" providerId="AD" clId="Web-{9B88168E-02F7-E0C0-9250-A2B85270C856}" dt="2020-04-05T03:20:35.955" v="2114"/>
        <pc:sldMkLst>
          <pc:docMk/>
          <pc:sldMk cId="2072417550" sldId="345"/>
        </pc:sldMkLst>
        <pc:spChg chg="mod">
          <ac:chgData name="Mousavifar, Mina" userId="S::sem311@usask.ca::da71b444-0ab7-47c5-82ee-8a4b2f5dbda8" providerId="AD" clId="Web-{9B88168E-02F7-E0C0-9250-A2B85270C856}" dt="2020-04-04T18:42:18.211" v="1453" actId="20577"/>
          <ac:spMkLst>
            <pc:docMk/>
            <pc:sldMk cId="2072417550" sldId="345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9B88168E-02F7-E0C0-9250-A2B85270C856}" dt="2020-04-04T20:02:30.303" v="1907" actId="20577"/>
          <ac:spMkLst>
            <pc:docMk/>
            <pc:sldMk cId="2072417550" sldId="345"/>
            <ac:spMk id="3" creationId="{00000000-0000-0000-0000-000000000000}"/>
          </ac:spMkLst>
        </pc:spChg>
      </pc:sldChg>
      <pc:sldChg chg="modSp add del replId">
        <pc:chgData name="Mousavifar, Mina" userId="S::sem311@usask.ca::da71b444-0ab7-47c5-82ee-8a4b2f5dbda8" providerId="AD" clId="Web-{9B88168E-02F7-E0C0-9250-A2B85270C856}" dt="2020-04-05T05:27:54.348" v="2201"/>
        <pc:sldMkLst>
          <pc:docMk/>
          <pc:sldMk cId="1750383460" sldId="346"/>
        </pc:sldMkLst>
        <pc:spChg chg="mod">
          <ac:chgData name="Mousavifar, Mina" userId="S::sem311@usask.ca::da71b444-0ab7-47c5-82ee-8a4b2f5dbda8" providerId="AD" clId="Web-{9B88168E-02F7-E0C0-9250-A2B85270C856}" dt="2020-04-04T18:42:41.883" v="1465" actId="20577"/>
          <ac:spMkLst>
            <pc:docMk/>
            <pc:sldMk cId="1750383460" sldId="346"/>
            <ac:spMk id="2" creationId="{00000000-0000-0000-0000-000000000000}"/>
          </ac:spMkLst>
        </pc:spChg>
      </pc:sldChg>
      <pc:sldChg chg="addSp delSp modSp add replId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823844424" sldId="347"/>
        </pc:sldMkLst>
        <pc:spChg chg="mod">
          <ac:chgData name="Mousavifar, Mina" userId="S::sem311@usask.ca::da71b444-0ab7-47c5-82ee-8a4b2f5dbda8" providerId="AD" clId="Web-{9B88168E-02F7-E0C0-9250-A2B85270C856}" dt="2020-04-04T18:51:19.691" v="1501" actId="20577"/>
          <ac:spMkLst>
            <pc:docMk/>
            <pc:sldMk cId="823844424" sldId="347"/>
            <ac:spMk id="2" creationId="{00000000-0000-0000-0000-000000000000}"/>
          </ac:spMkLst>
        </pc:spChg>
        <pc:spChg chg="add mod">
          <ac:chgData name="Mousavifar, Mina" userId="S::sem311@usask.ca::da71b444-0ab7-47c5-82ee-8a4b2f5dbda8" providerId="AD" clId="Web-{9B88168E-02F7-E0C0-9250-A2B85270C856}" dt="2020-04-05T13:49:51.750" v="3258" actId="20577"/>
          <ac:spMkLst>
            <pc:docMk/>
            <pc:sldMk cId="823844424" sldId="347"/>
            <ac:spMk id="6" creationId="{57C7F190-40A7-4C38-A428-D8DDE53E3A0A}"/>
          </ac:spMkLst>
        </pc:spChg>
        <pc:spChg chg="add del mod">
          <ac:chgData name="Mousavifar, Mina" userId="S::sem311@usask.ca::da71b444-0ab7-47c5-82ee-8a4b2f5dbda8" providerId="AD" clId="Web-{9B88168E-02F7-E0C0-9250-A2B85270C856}" dt="2020-04-04T18:51:09.801" v="1493"/>
          <ac:spMkLst>
            <pc:docMk/>
            <pc:sldMk cId="823844424" sldId="347"/>
            <ac:spMk id="6" creationId="{B5A58093-E8BD-4D12-983E-3DCCACC78F97}"/>
          </ac:spMkLst>
        </pc:spChg>
        <pc:picChg chg="add mod">
          <ac:chgData name="Mousavifar, Mina" userId="S::sem311@usask.ca::da71b444-0ab7-47c5-82ee-8a4b2f5dbda8" providerId="AD" clId="Web-{9B88168E-02F7-E0C0-9250-A2B85270C856}" dt="2020-04-04T18:51:24.785" v="1502" actId="1076"/>
          <ac:picMkLst>
            <pc:docMk/>
            <pc:sldMk cId="823844424" sldId="347"/>
            <ac:picMk id="4" creationId="{F5343CB4-E148-4778-9FD3-125E8C0B353E}"/>
          </ac:picMkLst>
        </pc:picChg>
      </pc:sldChg>
      <pc:sldChg chg="addSp delSp modSp add replId modTransition modNotes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1009515437" sldId="348"/>
        </pc:sldMkLst>
        <pc:spChg chg="mod">
          <ac:chgData name="Mousavifar, Mina" userId="S::sem311@usask.ca::da71b444-0ab7-47c5-82ee-8a4b2f5dbda8" providerId="AD" clId="Web-{9B88168E-02F7-E0C0-9250-A2B85270C856}" dt="2020-04-04T19:48:41.403" v="1901" actId="20577"/>
          <ac:spMkLst>
            <pc:docMk/>
            <pc:sldMk cId="1009515437" sldId="348"/>
            <ac:spMk id="2" creationId="{00000000-0000-0000-0000-000000000000}"/>
          </ac:spMkLst>
        </pc:spChg>
        <pc:spChg chg="del mod">
          <ac:chgData name="Mousavifar, Mina" userId="S::sem311@usask.ca::da71b444-0ab7-47c5-82ee-8a4b2f5dbda8" providerId="AD" clId="Web-{9B88168E-02F7-E0C0-9250-A2B85270C856}" dt="2020-04-05T03:13:36.359" v="2023"/>
          <ac:spMkLst>
            <pc:docMk/>
            <pc:sldMk cId="1009515437" sldId="348"/>
            <ac:spMk id="3" creationId="{00000000-0000-0000-0000-000000000000}"/>
          </ac:spMkLst>
        </pc:spChg>
        <pc:spChg chg="del mod">
          <ac:chgData name="Mousavifar, Mina" userId="S::sem311@usask.ca::da71b444-0ab7-47c5-82ee-8a4b2f5dbda8" providerId="AD" clId="Web-{9B88168E-02F7-E0C0-9250-A2B85270C856}" dt="2020-04-05T03:15:27.531" v="2096"/>
          <ac:spMkLst>
            <pc:docMk/>
            <pc:sldMk cId="1009515437" sldId="348"/>
            <ac:spMk id="12" creationId="{EA3D7AAA-D73D-4313-9F98-C5DC9123887B}"/>
          </ac:spMkLst>
        </pc:spChg>
        <pc:spChg chg="add mod">
          <ac:chgData name="Mousavifar, Mina" userId="S::sem311@usask.ca::da71b444-0ab7-47c5-82ee-8a4b2f5dbda8" providerId="AD" clId="Web-{9B88168E-02F7-E0C0-9250-A2B85270C856}" dt="2020-04-05T13:49:37.875" v="3250" actId="20577"/>
          <ac:spMkLst>
            <pc:docMk/>
            <pc:sldMk cId="1009515437" sldId="348"/>
            <ac:spMk id="12" creationId="{F3A207D6-EA01-406D-94B1-256F26646CD0}"/>
          </ac:spMkLst>
        </pc:spChg>
        <pc:spChg chg="add mod">
          <ac:chgData name="Mousavifar, Mina" userId="S::sem311@usask.ca::da71b444-0ab7-47c5-82ee-8a4b2f5dbda8" providerId="AD" clId="Web-{9B88168E-02F7-E0C0-9250-A2B85270C856}" dt="2020-04-05T03:16:04.953" v="2113" actId="1076"/>
          <ac:spMkLst>
            <pc:docMk/>
            <pc:sldMk cId="1009515437" sldId="348"/>
            <ac:spMk id="146" creationId="{FC1A0F68-6BCD-4A7F-A434-13EAA0B88F89}"/>
          </ac:spMkLst>
        </pc:spChg>
        <pc:spChg chg="add mod">
          <ac:chgData name="Mousavifar, Mina" userId="S::sem311@usask.ca::da71b444-0ab7-47c5-82ee-8a4b2f5dbda8" providerId="AD" clId="Web-{9B88168E-02F7-E0C0-9250-A2B85270C856}" dt="2020-04-05T03:15:57.641" v="2110" actId="20577"/>
          <ac:spMkLst>
            <pc:docMk/>
            <pc:sldMk cId="1009515437" sldId="348"/>
            <ac:spMk id="147" creationId="{1D9E2741-A36B-4558-A030-48D8897E75A6}"/>
          </ac:spMkLst>
        </pc:spChg>
        <pc:graphicFrameChg chg="modGraphic">
          <ac:chgData name="Mousavifar, Mina" userId="S::sem311@usask.ca::da71b444-0ab7-47c5-82ee-8a4b2f5dbda8" providerId="AD" clId="Web-{9B88168E-02F7-E0C0-9250-A2B85270C856}" dt="2020-04-05T02:37:19.721" v="1921" actId="20577"/>
          <ac:graphicFrameMkLst>
            <pc:docMk/>
            <pc:sldMk cId="1009515437" sldId="348"/>
            <ac:graphicFrameMk id="13" creationId="{16F6E545-1F53-40D3-87AA-826720D56527}"/>
          </ac:graphicFrameMkLst>
        </pc:graphicFrameChg>
        <pc:picChg chg="del">
          <ac:chgData name="Mousavifar, Mina" userId="S::sem311@usask.ca::da71b444-0ab7-47c5-82ee-8a4b2f5dbda8" providerId="AD" clId="Web-{9B88168E-02F7-E0C0-9250-A2B85270C856}" dt="2020-04-05T02:37:24.705" v="1922"/>
          <ac:picMkLst>
            <pc:docMk/>
            <pc:sldMk cId="1009515437" sldId="348"/>
            <ac:picMk id="4" creationId="{80EB6EB6-3515-41E2-8478-E7F600E64F58}"/>
          </ac:picMkLst>
        </pc:picChg>
        <pc:picChg chg="del">
          <ac:chgData name="Mousavifar, Mina" userId="S::sem311@usask.ca::da71b444-0ab7-47c5-82ee-8a4b2f5dbda8" providerId="AD" clId="Web-{9B88168E-02F7-E0C0-9250-A2B85270C856}" dt="2020-04-05T02:37:40.268" v="1926"/>
          <ac:picMkLst>
            <pc:docMk/>
            <pc:sldMk cId="1009515437" sldId="348"/>
            <ac:picMk id="8" creationId="{B472C55B-8B04-4476-BFB2-19850675E417}"/>
          </ac:picMkLst>
        </pc:picChg>
        <pc:picChg chg="del">
          <ac:chgData name="Mousavifar, Mina" userId="S::sem311@usask.ca::da71b444-0ab7-47c5-82ee-8a4b2f5dbda8" providerId="AD" clId="Web-{9B88168E-02F7-E0C0-9250-A2B85270C856}" dt="2020-04-05T02:37:42.924" v="1927"/>
          <ac:picMkLst>
            <pc:docMk/>
            <pc:sldMk cId="1009515437" sldId="348"/>
            <ac:picMk id="10" creationId="{DB640203-77BD-4BAC-BF98-9B1D0B20146B}"/>
          </ac:picMkLst>
        </pc:picChg>
        <pc:picChg chg="add mod modCrop">
          <ac:chgData name="Mousavifar, Mina" userId="S::sem311@usask.ca::da71b444-0ab7-47c5-82ee-8a4b2f5dbda8" providerId="AD" clId="Web-{9B88168E-02F7-E0C0-9250-A2B85270C856}" dt="2020-04-05T03:14:50.266" v="2087" actId="1076"/>
          <ac:picMkLst>
            <pc:docMk/>
            <pc:sldMk cId="1009515437" sldId="348"/>
            <ac:picMk id="144" creationId="{DC1F375F-ADF5-4E43-ABE8-5AF4C92BBE88}"/>
          </ac:picMkLst>
        </pc:picChg>
      </pc:sldChg>
      <pc:sldChg chg="addSp delSp modSp add ord replId modTransition modNotes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4127092869" sldId="349"/>
        </pc:sldMkLst>
        <pc:spChg chg="mod">
          <ac:chgData name="Mousavifar, Mina" userId="S::sem311@usask.ca::da71b444-0ab7-47c5-82ee-8a4b2f5dbda8" providerId="AD" clId="Web-{9B88168E-02F7-E0C0-9250-A2B85270C856}" dt="2020-04-05T03:21:09.049" v="2118" actId="20577"/>
          <ac:spMkLst>
            <pc:docMk/>
            <pc:sldMk cId="4127092869" sldId="349"/>
            <ac:spMk id="2" creationId="{00000000-0000-0000-0000-000000000000}"/>
          </ac:spMkLst>
        </pc:spChg>
        <pc:spChg chg="del mod">
          <ac:chgData name="Mousavifar, Mina" userId="S::sem311@usask.ca::da71b444-0ab7-47c5-82ee-8a4b2f5dbda8" providerId="AD" clId="Web-{9B88168E-02F7-E0C0-9250-A2B85270C856}" dt="2020-04-05T04:35:03.577" v="2154"/>
          <ac:spMkLst>
            <pc:docMk/>
            <pc:sldMk cId="4127092869" sldId="349"/>
            <ac:spMk id="3" creationId="{00000000-0000-0000-0000-000000000000}"/>
          </ac:spMkLst>
        </pc:spChg>
        <pc:spChg chg="add mod">
          <ac:chgData name="Mousavifar, Mina" userId="S::sem311@usask.ca::da71b444-0ab7-47c5-82ee-8a4b2f5dbda8" providerId="AD" clId="Web-{9B88168E-02F7-E0C0-9250-A2B85270C856}" dt="2020-04-05T13:49:46.281" v="3254" actId="20577"/>
          <ac:spMkLst>
            <pc:docMk/>
            <pc:sldMk cId="4127092869" sldId="349"/>
            <ac:spMk id="11" creationId="{3423303E-AFB8-44AC-B395-738AFA79139E}"/>
          </ac:spMkLst>
        </pc:spChg>
        <pc:spChg chg="mod">
          <ac:chgData name="Mousavifar, Mina" userId="S::sem311@usask.ca::da71b444-0ab7-47c5-82ee-8a4b2f5dbda8" providerId="AD" clId="Web-{9B88168E-02F7-E0C0-9250-A2B85270C856}" dt="2020-04-05T05:24:45.305" v="2172" actId="20577"/>
          <ac:spMkLst>
            <pc:docMk/>
            <pc:sldMk cId="4127092869" sldId="349"/>
            <ac:spMk id="12" creationId="{EA3D7AAA-D73D-4313-9F98-C5DC9123887B}"/>
          </ac:spMkLst>
        </pc:spChg>
        <pc:graphicFrameChg chg="modGraphic">
          <ac:chgData name="Mousavifar, Mina" userId="S::sem311@usask.ca::da71b444-0ab7-47c5-82ee-8a4b2f5dbda8" providerId="AD" clId="Web-{9B88168E-02F7-E0C0-9250-A2B85270C856}" dt="2020-04-05T05:26:43.563" v="2194" actId="20577"/>
          <ac:graphicFrameMkLst>
            <pc:docMk/>
            <pc:sldMk cId="4127092869" sldId="349"/>
            <ac:graphicFrameMk id="13" creationId="{16F6E545-1F53-40D3-87AA-826720D56527}"/>
          </ac:graphicFrameMkLst>
        </pc:graphicFrameChg>
        <pc:picChg chg="del">
          <ac:chgData name="Mousavifar, Mina" userId="S::sem311@usask.ca::da71b444-0ab7-47c5-82ee-8a4b2f5dbda8" providerId="AD" clId="Web-{9B88168E-02F7-E0C0-9250-A2B85270C856}" dt="2020-04-05T03:46:42.475" v="2123"/>
          <ac:picMkLst>
            <pc:docMk/>
            <pc:sldMk cId="4127092869" sldId="349"/>
            <ac:picMk id="4" creationId="{80EB6EB6-3515-41E2-8478-E7F600E64F58}"/>
          </ac:picMkLst>
        </pc:picChg>
        <pc:picChg chg="del">
          <ac:chgData name="Mousavifar, Mina" userId="S::sem311@usask.ca::da71b444-0ab7-47c5-82ee-8a4b2f5dbda8" providerId="AD" clId="Web-{9B88168E-02F7-E0C0-9250-A2B85270C856}" dt="2020-04-05T03:44:39.194" v="2122"/>
          <ac:picMkLst>
            <pc:docMk/>
            <pc:sldMk cId="4127092869" sldId="349"/>
            <ac:picMk id="8" creationId="{B472C55B-8B04-4476-BFB2-19850675E417}"/>
          </ac:picMkLst>
        </pc:picChg>
        <pc:picChg chg="add mod modCrop">
          <ac:chgData name="Mousavifar, Mina" userId="S::sem311@usask.ca::da71b444-0ab7-47c5-82ee-8a4b2f5dbda8" providerId="AD" clId="Web-{9B88168E-02F7-E0C0-9250-A2B85270C856}" dt="2020-04-05T05:27:42.879" v="2200"/>
          <ac:picMkLst>
            <pc:docMk/>
            <pc:sldMk cId="4127092869" sldId="349"/>
            <ac:picMk id="10" creationId="{39088942-4E63-44C8-AC48-93486BCF03F0}"/>
          </ac:picMkLst>
        </pc:picChg>
        <pc:picChg chg="del">
          <ac:chgData name="Mousavifar, Mina" userId="S::sem311@usask.ca::da71b444-0ab7-47c5-82ee-8a4b2f5dbda8" providerId="AD" clId="Web-{9B88168E-02F7-E0C0-9250-A2B85270C856}" dt="2020-04-05T03:44:38.085" v="2121"/>
          <ac:picMkLst>
            <pc:docMk/>
            <pc:sldMk cId="4127092869" sldId="349"/>
            <ac:picMk id="10" creationId="{DB640203-77BD-4BAC-BF98-9B1D0B20146B}"/>
          </ac:picMkLst>
        </pc:picChg>
        <pc:picChg chg="add mod">
          <ac:chgData name="Mousavifar, Mina" userId="S::sem311@usask.ca::da71b444-0ab7-47c5-82ee-8a4b2f5dbda8" providerId="AD" clId="Web-{9B88168E-02F7-E0C0-9250-A2B85270C856}" dt="2020-04-05T05:26:49.266" v="2195" actId="1076"/>
          <ac:picMkLst>
            <pc:docMk/>
            <pc:sldMk cId="4127092869" sldId="349"/>
            <ac:picMk id="14" creationId="{A4F9C9D5-1EDF-4E4E-914A-ECC63DAB0537}"/>
          </ac:picMkLst>
        </pc:picChg>
      </pc:sldChg>
      <pc:sldChg chg="addSp delSp modSp add ord replId modTransition modNotes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3780725750" sldId="350"/>
        </pc:sldMkLst>
        <pc:spChg chg="mod">
          <ac:chgData name="Mousavifar, Mina" userId="S::sem311@usask.ca::da71b444-0ab7-47c5-82ee-8a4b2f5dbda8" providerId="AD" clId="Web-{9B88168E-02F7-E0C0-9250-A2B85270C856}" dt="2020-04-05T05:42:40.161" v="2208" actId="20577"/>
          <ac:spMkLst>
            <pc:docMk/>
            <pc:sldMk cId="3780725750" sldId="350"/>
            <ac:spMk id="2" creationId="{00000000-0000-0000-0000-000000000000}"/>
          </ac:spMkLst>
        </pc:spChg>
        <pc:spChg chg="del">
          <ac:chgData name="Mousavifar, Mina" userId="S::sem311@usask.ca::da71b444-0ab7-47c5-82ee-8a4b2f5dbda8" providerId="AD" clId="Web-{9B88168E-02F7-E0C0-9250-A2B85270C856}" dt="2020-04-05T05:43:02.790" v="2210"/>
          <ac:spMkLst>
            <pc:docMk/>
            <pc:sldMk cId="3780725750" sldId="350"/>
            <ac:spMk id="3" creationId="{00000000-0000-0000-0000-000000000000}"/>
          </ac:spMkLst>
        </pc:spChg>
        <pc:spChg chg="add mod">
          <ac:chgData name="Mousavifar, Mina" userId="S::sem311@usask.ca::da71b444-0ab7-47c5-82ee-8a4b2f5dbda8" providerId="AD" clId="Web-{9B88168E-02F7-E0C0-9250-A2B85270C856}" dt="2020-04-05T13:49:57.250" v="3262" actId="20577"/>
          <ac:spMkLst>
            <pc:docMk/>
            <pc:sldMk cId="3780725750" sldId="350"/>
            <ac:spMk id="3" creationId="{0AE2FBA8-6057-4FA3-B7D9-5354ECF97491}"/>
          </ac:spMkLst>
        </pc:spChg>
        <pc:spChg chg="mod">
          <ac:chgData name="Mousavifar, Mina" userId="S::sem311@usask.ca::da71b444-0ab7-47c5-82ee-8a4b2f5dbda8" providerId="AD" clId="Web-{9B88168E-02F7-E0C0-9250-A2B85270C856}" dt="2020-04-05T12:53:24.028" v="2480" actId="20577"/>
          <ac:spMkLst>
            <pc:docMk/>
            <pc:sldMk cId="3780725750" sldId="350"/>
            <ac:spMk id="12" creationId="{EA3D7AAA-D73D-4313-9F98-C5DC9123887B}"/>
          </ac:spMkLst>
        </pc:spChg>
        <pc:graphicFrameChg chg="del">
          <ac:chgData name="Mousavifar, Mina" userId="S::sem311@usask.ca::da71b444-0ab7-47c5-82ee-8a4b2f5dbda8" providerId="AD" clId="Web-{9B88168E-02F7-E0C0-9250-A2B85270C856}" dt="2020-04-05T05:42:32.958" v="2206"/>
          <ac:graphicFrameMkLst>
            <pc:docMk/>
            <pc:sldMk cId="3780725750" sldId="350"/>
            <ac:graphicFrameMk id="13" creationId="{16F6E545-1F53-40D3-87AA-826720D56527}"/>
          </ac:graphicFrameMkLst>
        </pc:graphicFrameChg>
        <pc:picChg chg="del">
          <ac:chgData name="Mousavifar, Mina" userId="S::sem311@usask.ca::da71b444-0ab7-47c5-82ee-8a4b2f5dbda8" providerId="AD" clId="Web-{9B88168E-02F7-E0C0-9250-A2B85270C856}" dt="2020-04-05T05:43:01.430" v="2209"/>
          <ac:picMkLst>
            <pc:docMk/>
            <pc:sldMk cId="3780725750" sldId="350"/>
            <ac:picMk id="4" creationId="{80EB6EB6-3515-41E2-8478-E7F600E64F58}"/>
          </ac:picMkLst>
        </pc:picChg>
        <pc:picChg chg="del">
          <ac:chgData name="Mousavifar, Mina" userId="S::sem311@usask.ca::da71b444-0ab7-47c5-82ee-8a4b2f5dbda8" providerId="AD" clId="Web-{9B88168E-02F7-E0C0-9250-A2B85270C856}" dt="2020-04-05T05:43:05.977" v="2212"/>
          <ac:picMkLst>
            <pc:docMk/>
            <pc:sldMk cId="3780725750" sldId="350"/>
            <ac:picMk id="8" creationId="{B472C55B-8B04-4476-BFB2-19850675E417}"/>
          </ac:picMkLst>
        </pc:picChg>
        <pc:picChg chg="del">
          <ac:chgData name="Mousavifar, Mina" userId="S::sem311@usask.ca::da71b444-0ab7-47c5-82ee-8a4b2f5dbda8" providerId="AD" clId="Web-{9B88168E-02F7-E0C0-9250-A2B85270C856}" dt="2020-04-05T05:43:04.524" v="2211"/>
          <ac:picMkLst>
            <pc:docMk/>
            <pc:sldMk cId="3780725750" sldId="350"/>
            <ac:picMk id="10" creationId="{DB640203-77BD-4BAC-BF98-9B1D0B20146B}"/>
          </ac:picMkLst>
        </pc:picChg>
      </pc:sldChg>
      <pc:sldChg chg="addSp modSp add replId modTransition modNotes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2465131976" sldId="351"/>
        </pc:sldMkLst>
        <pc:spChg chg="add mod">
          <ac:chgData name="Mousavifar, Mina" userId="S::sem311@usask.ca::da71b444-0ab7-47c5-82ee-8a4b2f5dbda8" providerId="AD" clId="Web-{9B88168E-02F7-E0C0-9250-A2B85270C856}" dt="2020-04-05T13:50:02.281" v="3266" actId="20577"/>
          <ac:spMkLst>
            <pc:docMk/>
            <pc:sldMk cId="2465131976" sldId="351"/>
            <ac:spMk id="3" creationId="{8E050409-7FCE-4E93-9F56-AEE3ACF6A235}"/>
          </ac:spMkLst>
        </pc:spChg>
        <pc:spChg chg="mod">
          <ac:chgData name="Mousavifar, Mina" userId="S::sem311@usask.ca::da71b444-0ab7-47c5-82ee-8a4b2f5dbda8" providerId="AD" clId="Web-{9B88168E-02F7-E0C0-9250-A2B85270C856}" dt="2020-04-05T12:59:13.514" v="2624" actId="20577"/>
          <ac:spMkLst>
            <pc:docMk/>
            <pc:sldMk cId="2465131976" sldId="351"/>
            <ac:spMk id="12" creationId="{EA3D7AAA-D73D-4313-9F98-C5DC9123887B}"/>
          </ac:spMkLst>
        </pc:spChg>
      </pc:sldChg>
      <pc:sldChg chg="addSp delSp modSp add replId modTransition modNotes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3025246021" sldId="352"/>
        </pc:sldMkLst>
        <pc:spChg chg="mod">
          <ac:chgData name="Mousavifar, Mina" userId="S::sem311@usask.ca::da71b444-0ab7-47c5-82ee-8a4b2f5dbda8" providerId="AD" clId="Web-{9B88168E-02F7-E0C0-9250-A2B85270C856}" dt="2020-04-05T13:08:55.610" v="2677" actId="20577"/>
          <ac:spMkLst>
            <pc:docMk/>
            <pc:sldMk cId="3025246021" sldId="352"/>
            <ac:spMk id="2" creationId="{00000000-0000-0000-0000-000000000000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10:09.391" v="2696"/>
          <ac:spMkLst>
            <pc:docMk/>
            <pc:sldMk cId="3025246021" sldId="352"/>
            <ac:spMk id="7" creationId="{F9B33D65-159D-432C-A0D4-9FC90A74F154}"/>
          </ac:spMkLst>
        </pc:spChg>
        <pc:spChg chg="add mod">
          <ac:chgData name="Mousavifar, Mina" userId="S::sem311@usask.ca::da71b444-0ab7-47c5-82ee-8a4b2f5dbda8" providerId="AD" clId="Web-{9B88168E-02F7-E0C0-9250-A2B85270C856}" dt="2020-04-05T13:14:06.408" v="2738" actId="1076"/>
          <ac:spMkLst>
            <pc:docMk/>
            <pc:sldMk cId="3025246021" sldId="352"/>
            <ac:spMk id="10" creationId="{7FE6D667-7C60-4A1C-B825-76A35A4DCA5D}"/>
          </ac:spMkLst>
        </pc:spChg>
        <pc:spChg chg="add mod">
          <ac:chgData name="Mousavifar, Mina" userId="S::sem311@usask.ca::da71b444-0ab7-47c5-82ee-8a4b2f5dbda8" providerId="AD" clId="Web-{9B88168E-02F7-E0C0-9250-A2B85270C856}" dt="2020-04-05T13:50:07.313" v="3269" actId="20577"/>
          <ac:spMkLst>
            <pc:docMk/>
            <pc:sldMk cId="3025246021" sldId="352"/>
            <ac:spMk id="11" creationId="{9F0E879B-F71F-47D2-9D3B-B992733FA310}"/>
          </ac:spMkLst>
        </pc:spChg>
        <pc:spChg chg="del">
          <ac:chgData name="Mousavifar, Mina" userId="S::sem311@usask.ca::da71b444-0ab7-47c5-82ee-8a4b2f5dbda8" providerId="AD" clId="Web-{9B88168E-02F7-E0C0-9250-A2B85270C856}" dt="2020-04-05T13:00:10.717" v="2652"/>
          <ac:spMkLst>
            <pc:docMk/>
            <pc:sldMk cId="3025246021" sldId="352"/>
            <ac:spMk id="12" creationId="{EA3D7AAA-D73D-4313-9F98-C5DC9123887B}"/>
          </ac:spMkLst>
        </pc:spChg>
        <pc:picChg chg="add mod">
          <ac:chgData name="Mousavifar, Mina" userId="S::sem311@usask.ca::da71b444-0ab7-47c5-82ee-8a4b2f5dbda8" providerId="AD" clId="Web-{9B88168E-02F7-E0C0-9250-A2B85270C856}" dt="2020-04-05T13:13:03.345" v="2722" actId="1076"/>
          <ac:picMkLst>
            <pc:docMk/>
            <pc:sldMk cId="3025246021" sldId="352"/>
            <ac:picMk id="3" creationId="{439997BA-E42E-4536-A532-916B56D36658}"/>
          </ac:picMkLst>
        </pc:picChg>
        <pc:picChg chg="add del mod">
          <ac:chgData name="Mousavifar, Mina" userId="S::sem311@usask.ca::da71b444-0ab7-47c5-82ee-8a4b2f5dbda8" providerId="AD" clId="Web-{9B88168E-02F7-E0C0-9250-A2B85270C856}" dt="2020-04-05T13:13:14.314" v="2725"/>
          <ac:picMkLst>
            <pc:docMk/>
            <pc:sldMk cId="3025246021" sldId="352"/>
            <ac:picMk id="5" creationId="{F369B1BC-EF06-4E70-8635-AE75C6F5F2D9}"/>
          </ac:picMkLst>
        </pc:picChg>
        <pc:picChg chg="add mod">
          <ac:chgData name="Mousavifar, Mina" userId="S::sem311@usask.ca::da71b444-0ab7-47c5-82ee-8a4b2f5dbda8" providerId="AD" clId="Web-{9B88168E-02F7-E0C0-9250-A2B85270C856}" dt="2020-04-05T13:13:09.642" v="2724" actId="1076"/>
          <ac:picMkLst>
            <pc:docMk/>
            <pc:sldMk cId="3025246021" sldId="352"/>
            <ac:picMk id="8" creationId="{959A2502-AD4B-4105-A3B8-715A885345A9}"/>
          </ac:picMkLst>
        </pc:picChg>
        <pc:picChg chg="add mod">
          <ac:chgData name="Mousavifar, Mina" userId="S::sem311@usask.ca::da71b444-0ab7-47c5-82ee-8a4b2f5dbda8" providerId="AD" clId="Web-{9B88168E-02F7-E0C0-9250-A2B85270C856}" dt="2020-04-05T13:13:06.283" v="2723" actId="1076"/>
          <ac:picMkLst>
            <pc:docMk/>
            <pc:sldMk cId="3025246021" sldId="352"/>
            <ac:picMk id="13" creationId="{3B6F7E57-170B-4DCD-B8A9-42CD5DD36F4F}"/>
          </ac:picMkLst>
        </pc:picChg>
      </pc:sldChg>
      <pc:sldChg chg="addSp delSp modSp add mod ord replId modTransition modClrScheme chgLayout modNotes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2268866255" sldId="353"/>
        </pc:sldMkLst>
        <pc:spChg chg="add del mod">
          <ac:chgData name="Mousavifar, Mina" userId="S::sem311@usask.ca::da71b444-0ab7-47c5-82ee-8a4b2f5dbda8" providerId="AD" clId="Web-{9B88168E-02F7-E0C0-9250-A2B85270C856}" dt="2020-04-05T13:30:30.881" v="2822"/>
          <ac:spMkLst>
            <pc:docMk/>
            <pc:sldMk cId="2268866255" sldId="353"/>
            <ac:spMk id="2" creationId="{00000000-0000-0000-0000-000000000000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32:50.412" v="2939" actId="1076"/>
          <ac:spMkLst>
            <pc:docMk/>
            <pc:sldMk cId="2268866255" sldId="353"/>
            <ac:spMk id="12" creationId="{EA3D7AAA-D73D-4313-9F98-C5DC9123887B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30:30.881" v="2822"/>
          <ac:spMkLst>
            <pc:docMk/>
            <pc:sldMk cId="2268866255" sldId="353"/>
            <ac:spMk id="15" creationId="{086B1387-1259-451A-AF72-1C1374F70B05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27:16.864" v="2804"/>
          <ac:spMkLst>
            <pc:docMk/>
            <pc:sldMk cId="2268866255" sldId="353"/>
            <ac:spMk id="19" creationId="{086B1387-1259-451A-AF72-1C1374F70B05}"/>
          </ac:spMkLst>
        </pc:spChg>
        <pc:spChg chg="add del">
          <ac:chgData name="Mousavifar, Mina" userId="S::sem311@usask.ca::da71b444-0ab7-47c5-82ee-8a4b2f5dbda8" providerId="AD" clId="Web-{9B88168E-02F7-E0C0-9250-A2B85270C856}" dt="2020-04-05T13:30:27.521" v="2820"/>
          <ac:spMkLst>
            <pc:docMk/>
            <pc:sldMk cId="2268866255" sldId="353"/>
            <ac:spMk id="22" creationId="{0B16B436-BAD7-439F-A823-4AC5F90D3E93}"/>
          </ac:spMkLst>
        </pc:spChg>
        <pc:spChg chg="add mod">
          <ac:chgData name="Mousavifar, Mina" userId="S::sem311@usask.ca::da71b444-0ab7-47c5-82ee-8a4b2f5dbda8" providerId="AD" clId="Web-{9B88168E-02F7-E0C0-9250-A2B85270C856}" dt="2020-04-05T13:50:18.766" v="3275" actId="20577"/>
          <ac:spMkLst>
            <pc:docMk/>
            <pc:sldMk cId="2268866255" sldId="353"/>
            <ac:spMk id="173" creationId="{D2AB7DBF-FC29-4AFE-A430-E406AC104661}"/>
          </ac:spMkLst>
        </pc:spChg>
        <pc:graphicFrameChg chg="add del">
          <ac:chgData name="Mousavifar, Mina" userId="S::sem311@usask.ca::da71b444-0ab7-47c5-82ee-8a4b2f5dbda8" providerId="AD" clId="Web-{9B88168E-02F7-E0C0-9250-A2B85270C856}" dt="2020-04-05T13:27:16.864" v="2804"/>
          <ac:graphicFrameMkLst>
            <pc:docMk/>
            <pc:sldMk cId="2268866255" sldId="353"/>
            <ac:graphicFrameMk id="14" creationId="{C8A0C7EE-AF61-4529-83E8-632E08F2F825}"/>
          </ac:graphicFrameMkLst>
        </pc:graphicFrameChg>
        <pc:graphicFrameChg chg="add del mod modGraphic">
          <ac:chgData name="Mousavifar, Mina" userId="S::sem311@usask.ca::da71b444-0ab7-47c5-82ee-8a4b2f5dbda8" providerId="AD" clId="Web-{9B88168E-02F7-E0C0-9250-A2B85270C856}" dt="2020-04-05T13:30:30.881" v="2822"/>
          <ac:graphicFrameMkLst>
            <pc:docMk/>
            <pc:sldMk cId="2268866255" sldId="353"/>
            <ac:graphicFrameMk id="16" creationId="{C8A0C7EE-AF61-4529-83E8-632E08F2F825}"/>
          </ac:graphicFrameMkLst>
        </pc:graphicFrameChg>
      </pc:sldChg>
      <pc:sldChg chg="modSp add del replId">
        <pc:chgData name="Mousavifar, Mina" userId="S::sem311@usask.ca::da71b444-0ab7-47c5-82ee-8a4b2f5dbda8" providerId="AD" clId="Web-{9B88168E-02F7-E0C0-9250-A2B85270C856}" dt="2020-04-05T13:14:11.470" v="2739"/>
        <pc:sldMkLst>
          <pc:docMk/>
          <pc:sldMk cId="3974671769" sldId="353"/>
        </pc:sldMkLst>
        <pc:spChg chg="mod">
          <ac:chgData name="Mousavifar, Mina" userId="S::sem311@usask.ca::da71b444-0ab7-47c5-82ee-8a4b2f5dbda8" providerId="AD" clId="Web-{9B88168E-02F7-E0C0-9250-A2B85270C856}" dt="2020-04-05T13:00:07.857" v="2651" actId="20577"/>
          <ac:spMkLst>
            <pc:docMk/>
            <pc:sldMk cId="3974671769" sldId="353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9B88168E-02F7-E0C0-9250-A2B85270C856}" dt="2020-04-05T13:07:47.547" v="2661" actId="20577"/>
          <ac:spMkLst>
            <pc:docMk/>
            <pc:sldMk cId="3974671769" sldId="353"/>
            <ac:spMk id="12" creationId="{EA3D7AAA-D73D-4313-9F98-C5DC9123887B}"/>
          </ac:spMkLst>
        </pc:spChg>
      </pc:sldChg>
      <pc:sldChg chg="addSp modSp add replId modTransition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3298188010" sldId="354"/>
        </pc:sldMkLst>
        <pc:spChg chg="mod">
          <ac:chgData name="Mousavifar, Mina" userId="S::sem311@usask.ca::da71b444-0ab7-47c5-82ee-8a4b2f5dbda8" providerId="AD" clId="Web-{9B88168E-02F7-E0C0-9250-A2B85270C856}" dt="2020-04-05T13:33:09.209" v="2950" actId="20577"/>
          <ac:spMkLst>
            <pc:docMk/>
            <pc:sldMk cId="3298188010" sldId="354"/>
            <ac:spMk id="2" creationId="{00000000-0000-0000-0000-000000000000}"/>
          </ac:spMkLst>
        </pc:spChg>
        <pc:spChg chg="add mod">
          <ac:chgData name="Mousavifar, Mina" userId="S::sem311@usask.ca::da71b444-0ab7-47c5-82ee-8a4b2f5dbda8" providerId="AD" clId="Web-{9B88168E-02F7-E0C0-9250-A2B85270C856}" dt="2020-04-05T13:50:27.250" v="3279" actId="20577"/>
          <ac:spMkLst>
            <pc:docMk/>
            <pc:sldMk cId="3298188010" sldId="354"/>
            <ac:spMk id="3" creationId="{99526DC8-AE26-443A-A6BE-721E394400F5}"/>
          </ac:spMkLst>
        </pc:spChg>
        <pc:spChg chg="mod">
          <ac:chgData name="Mousavifar, Mina" userId="S::sem311@usask.ca::da71b444-0ab7-47c5-82ee-8a4b2f5dbda8" providerId="AD" clId="Web-{9B88168E-02F7-E0C0-9250-A2B85270C856}" dt="2020-04-05T13:40:25.904" v="3032" actId="20577"/>
          <ac:spMkLst>
            <pc:docMk/>
            <pc:sldMk cId="3298188010" sldId="354"/>
            <ac:spMk id="12" creationId="{EA3D7AAA-D73D-4313-9F98-C5DC9123887B}"/>
          </ac:spMkLst>
        </pc:spChg>
      </pc:sldChg>
      <pc:sldChg chg="addSp delSp modSp new mod modTransition modClrScheme chgLayout">
        <pc:chgData name="Mousavifar, Mina" userId="S::sem311@usask.ca::da71b444-0ab7-47c5-82ee-8a4b2f5dbda8" providerId="AD" clId="Web-{9B88168E-02F7-E0C0-9250-A2B85270C856}" dt="2020-04-05T14:43:17.461" v="3765"/>
        <pc:sldMkLst>
          <pc:docMk/>
          <pc:sldMk cId="1225638383" sldId="355"/>
        </pc:sldMkLst>
        <pc:spChg chg="del mod">
          <ac:chgData name="Mousavifar, Mina" userId="S::sem311@usask.ca::da71b444-0ab7-47c5-82ee-8a4b2f5dbda8" providerId="AD" clId="Web-{9B88168E-02F7-E0C0-9250-A2B85270C856}" dt="2020-04-05T13:51:56.610" v="3313"/>
          <ac:spMkLst>
            <pc:docMk/>
            <pc:sldMk cId="1225638383" sldId="355"/>
            <ac:spMk id="2" creationId="{98069990-4B6E-4A62-BF50-22D1EC82A88A}"/>
          </ac:spMkLst>
        </pc:spChg>
        <pc:spChg chg="del mod">
          <ac:chgData name="Mousavifar, Mina" userId="S::sem311@usask.ca::da71b444-0ab7-47c5-82ee-8a4b2f5dbda8" providerId="AD" clId="Web-{9B88168E-02F7-E0C0-9250-A2B85270C856}" dt="2020-04-05T13:51:34.485" v="3298"/>
          <ac:spMkLst>
            <pc:docMk/>
            <pc:sldMk cId="1225638383" sldId="355"/>
            <ac:spMk id="3" creationId="{0EEC7F15-92B5-4870-A506-92CF704302DA}"/>
          </ac:spMkLst>
        </pc:spChg>
        <pc:spChg chg="mod">
          <ac:chgData name="Mousavifar, Mina" userId="S::sem311@usask.ca::da71b444-0ab7-47c5-82ee-8a4b2f5dbda8" providerId="AD" clId="Web-{9B88168E-02F7-E0C0-9250-A2B85270C856}" dt="2020-04-05T13:54:03.500" v="3382"/>
          <ac:spMkLst>
            <pc:docMk/>
            <pc:sldMk cId="1225638383" sldId="355"/>
            <ac:spMk id="4" creationId="{6D51BF80-7831-410E-9A79-D6990DA3E481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51:41.203" v="3301"/>
          <ac:spMkLst>
            <pc:docMk/>
            <pc:sldMk cId="1225638383" sldId="355"/>
            <ac:spMk id="6" creationId="{F06EBBC7-BB80-4056-9CF2-557986E09CC8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52:02.438" v="3315"/>
          <ac:spMkLst>
            <pc:docMk/>
            <pc:sldMk cId="1225638383" sldId="355"/>
            <ac:spMk id="8" creationId="{EBD03AF5-6A44-4C04-A981-B4003A6AE7D3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52:44.547" v="3368"/>
          <ac:spMkLst>
            <pc:docMk/>
            <pc:sldMk cId="1225638383" sldId="355"/>
            <ac:spMk id="9" creationId="{EEDFDF39-FB94-4E2C-9E73-6A0AFB434A04}"/>
          </ac:spMkLst>
        </pc:spChg>
        <pc:spChg chg="add del">
          <ac:chgData name="Mousavifar, Mina" userId="S::sem311@usask.ca::da71b444-0ab7-47c5-82ee-8a4b2f5dbda8" providerId="AD" clId="Web-{9B88168E-02F7-E0C0-9250-A2B85270C856}" dt="2020-04-05T13:54:07.329" v="3383"/>
          <ac:spMkLst>
            <pc:docMk/>
            <pc:sldMk cId="1225638383" sldId="355"/>
            <ac:spMk id="13" creationId="{D74E9884-210D-4DA6-8276-730FB4B270A4}"/>
          </ac:spMkLst>
        </pc:spChg>
        <pc:spChg chg="add del mod">
          <ac:chgData name="Mousavifar, Mina" userId="S::sem311@usask.ca::da71b444-0ab7-47c5-82ee-8a4b2f5dbda8" providerId="AD" clId="Web-{9B88168E-02F7-E0C0-9250-A2B85270C856}" dt="2020-04-05T13:52:49" v="3369"/>
          <ac:spMkLst>
            <pc:docMk/>
            <pc:sldMk cId="1225638383" sldId="355"/>
            <ac:spMk id="16" creationId="{C10D4B60-9EC9-4057-831F-BD7797ADB9A4}"/>
          </ac:spMkLst>
        </pc:spChg>
        <pc:spChg chg="add mod">
          <ac:chgData name="Mousavifar, Mina" userId="S::sem311@usask.ca::da71b444-0ab7-47c5-82ee-8a4b2f5dbda8" providerId="AD" clId="Web-{9B88168E-02F7-E0C0-9250-A2B85270C856}" dt="2020-04-05T13:57:30.033" v="3436" actId="1076"/>
          <ac:spMkLst>
            <pc:docMk/>
            <pc:sldMk cId="1225638383" sldId="355"/>
            <ac:spMk id="164" creationId="{AA361950-3AC2-431F-960D-59F8BC56FD33}"/>
          </ac:spMkLst>
        </pc:spChg>
        <pc:graphicFrameChg chg="add del mod modGraphic">
          <ac:chgData name="Mousavifar, Mina" userId="S::sem311@usask.ca::da71b444-0ab7-47c5-82ee-8a4b2f5dbda8" providerId="AD" clId="Web-{9B88168E-02F7-E0C0-9250-A2B85270C856}" dt="2020-04-05T13:57:34.939" v="3437" actId="1076"/>
          <ac:graphicFrameMkLst>
            <pc:docMk/>
            <pc:sldMk cId="1225638383" sldId="355"/>
            <ac:graphicFrameMk id="11" creationId="{7878A078-1915-4FB7-8B5F-B845C26DD200}"/>
          </ac:graphicFrameMkLst>
        </pc:graphicFrameChg>
      </pc:sldChg>
      <pc:sldChg chg="add del replId">
        <pc:chgData name="Mousavifar, Mina" userId="S::sem311@usask.ca::da71b444-0ab7-47c5-82ee-8a4b2f5dbda8" providerId="AD" clId="Web-{9B88168E-02F7-E0C0-9250-A2B85270C856}" dt="2020-04-05T14:37:34.195" v="3740"/>
        <pc:sldMkLst>
          <pc:docMk/>
          <pc:sldMk cId="1420388323" sldId="356"/>
        </pc:sldMkLst>
      </pc:sldChg>
      <pc:sldMasterChg chg="modTransition modSldLayout">
        <pc:chgData name="Mousavifar, Mina" userId="S::sem311@usask.ca::da71b444-0ab7-47c5-82ee-8a4b2f5dbda8" providerId="AD" clId="Web-{9B88168E-02F7-E0C0-9250-A2B85270C856}" dt="2020-04-05T14:43:17.461" v="3765"/>
        <pc:sldMasterMkLst>
          <pc:docMk/>
          <pc:sldMasterMk cId="0" sldId="2147483686"/>
        </pc:sldMasterMkLst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2586691061" sldId="2147483746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436250679" sldId="2147483747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1586197746" sldId="2147483748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4017475558" sldId="2147483749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1814619021" sldId="2147483750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839731690" sldId="2147483751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722397100" sldId="2147483752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1715739247" sldId="2147483753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3009147292" sldId="2147483754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3962700085" sldId="2147483755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108318341" sldId="2147483756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2786845997" sldId="2147483757"/>
          </pc:sldLayoutMkLst>
        </pc:sldLayoutChg>
        <pc:sldLayoutChg chg="modTransition">
          <pc:chgData name="Mousavifar, Mina" userId="S::sem311@usask.ca::da71b444-0ab7-47c5-82ee-8a4b2f5dbda8" providerId="AD" clId="Web-{9B88168E-02F7-E0C0-9250-A2B85270C856}" dt="2020-04-05T14:43:17.461" v="3765"/>
          <pc:sldLayoutMkLst>
            <pc:docMk/>
            <pc:sldMasterMk cId="0" sldId="2147483686"/>
            <pc:sldLayoutMk cId="514679908" sldId="2147483758"/>
          </pc:sldLayoutMkLst>
        </pc:sldLayoutChg>
      </pc:sldMasterChg>
    </pc:docChg>
  </pc:docChgLst>
  <pc:docChgLst>
    <pc:chgData name="Mousavifar, Mina" userId="S::sem311@usask.ca::da71b444-0ab7-47c5-82ee-8a4b2f5dbda8" providerId="AD" clId="Web-{0169A5B4-081C-4D9B-A7A4-164C0D791CE9}"/>
    <pc:docChg chg="addSld modSld">
      <pc:chgData name="Mousavifar, Mina" userId="S::sem311@usask.ca::da71b444-0ab7-47c5-82ee-8a4b2f5dbda8" providerId="AD" clId="Web-{0169A5B4-081C-4D9B-A7A4-164C0D791CE9}" dt="2020-03-19T02:25:56.688" v="314" actId="20577"/>
      <pc:docMkLst>
        <pc:docMk/>
      </pc:docMkLst>
      <pc:sldChg chg="modSp">
        <pc:chgData name="Mousavifar, Mina" userId="S::sem311@usask.ca::da71b444-0ab7-47c5-82ee-8a4b2f5dbda8" providerId="AD" clId="Web-{0169A5B4-081C-4D9B-A7A4-164C0D791CE9}" dt="2020-03-19T02:25:55.735" v="313" actId="20577"/>
        <pc:sldMkLst>
          <pc:docMk/>
          <pc:sldMk cId="0" sldId="261"/>
        </pc:sldMkLst>
        <pc:spChg chg="mod">
          <ac:chgData name="Mousavifar, Mina" userId="S::sem311@usask.ca::da71b444-0ab7-47c5-82ee-8a4b2f5dbda8" providerId="AD" clId="Web-{0169A5B4-081C-4D9B-A7A4-164C0D791CE9}" dt="2020-03-18T05:51:53.588" v="203" actId="20577"/>
          <ac:spMkLst>
            <pc:docMk/>
            <pc:sldMk cId="0" sldId="261"/>
            <ac:spMk id="2" creationId="{09860A1E-0F11-7544-BD87-B930B93B957C}"/>
          </ac:spMkLst>
        </pc:spChg>
        <pc:spChg chg="mod">
          <ac:chgData name="Mousavifar, Mina" userId="S::sem311@usask.ca::da71b444-0ab7-47c5-82ee-8a4b2f5dbda8" providerId="AD" clId="Web-{0169A5B4-081C-4D9B-A7A4-164C0D791CE9}" dt="2020-03-19T02:25:55.735" v="313" actId="20577"/>
          <ac:spMkLst>
            <pc:docMk/>
            <pc:sldMk cId="0" sldId="261"/>
            <ac:spMk id="3" creationId="{05389856-2A37-4449-9591-A5BFE498BF65}"/>
          </ac:spMkLst>
        </pc:spChg>
        <pc:spChg chg="mod">
          <ac:chgData name="Mousavifar, Mina" userId="S::sem311@usask.ca::da71b444-0ab7-47c5-82ee-8a4b2f5dbda8" providerId="AD" clId="Web-{0169A5B4-081C-4D9B-A7A4-164C0D791CE9}" dt="2020-03-18T05:52:06.479" v="205" actId="20577"/>
          <ac:spMkLst>
            <pc:docMk/>
            <pc:sldMk cId="0" sldId="261"/>
            <ac:spMk id="15363" creationId="{00000000-0000-0000-0000-000000000000}"/>
          </ac:spMkLst>
        </pc:spChg>
      </pc:sldChg>
      <pc:sldChg chg="modSp">
        <pc:chgData name="Mousavifar, Mina" userId="S::sem311@usask.ca::da71b444-0ab7-47c5-82ee-8a4b2f5dbda8" providerId="AD" clId="Web-{0169A5B4-081C-4D9B-A7A4-164C0D791CE9}" dt="2020-03-19T02:25:11.156" v="310" actId="20577"/>
        <pc:sldMkLst>
          <pc:docMk/>
          <pc:sldMk cId="1614501448" sldId="304"/>
        </pc:sldMkLst>
        <pc:spChg chg="mod">
          <ac:chgData name="Mousavifar, Mina" userId="S::sem311@usask.ca::da71b444-0ab7-47c5-82ee-8a4b2f5dbda8" providerId="AD" clId="Web-{0169A5B4-081C-4D9B-A7A4-164C0D791CE9}" dt="2020-03-19T02:25:11.156" v="310" actId="20577"/>
          <ac:spMkLst>
            <pc:docMk/>
            <pc:sldMk cId="1614501448" sldId="304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0169A5B4-081C-4D9B-A7A4-164C0D791CE9}" dt="2020-03-18T05:55:54.025" v="268" actId="20577"/>
          <ac:spMkLst>
            <pc:docMk/>
            <pc:sldMk cId="1614501448" sldId="304"/>
            <ac:spMk id="3" creationId="{00000000-0000-0000-0000-000000000000}"/>
          </ac:spMkLst>
        </pc:spChg>
      </pc:sldChg>
      <pc:sldChg chg="add replId">
        <pc:chgData name="Mousavifar, Mina" userId="S::sem311@usask.ca::da71b444-0ab7-47c5-82ee-8a4b2f5dbda8" providerId="AD" clId="Web-{0169A5B4-081C-4D9B-A7A4-164C0D791CE9}" dt="2020-03-19T02:25:31.016" v="311"/>
        <pc:sldMkLst>
          <pc:docMk/>
          <pc:sldMk cId="2512001028" sldId="330"/>
        </pc:sldMkLst>
      </pc:sldChg>
    </pc:docChg>
  </pc:docChgLst>
  <pc:docChgLst>
    <pc:chgData name="Mousavifar, Mina" userId="S::sem311@usask.ca::da71b444-0ab7-47c5-82ee-8a4b2f5dbda8" providerId="AD" clId="Web-{D37E7DE9-2715-EE51-0451-3C7A9C69D98D}"/>
    <pc:docChg chg="addSld delSld modSld sldOrd">
      <pc:chgData name="Mousavifar, Mina" userId="S::sem311@usask.ca::da71b444-0ab7-47c5-82ee-8a4b2f5dbda8" providerId="AD" clId="Web-{D37E7DE9-2715-EE51-0451-3C7A9C69D98D}" dt="2020-03-19T08:28:35.588" v="618" actId="20577"/>
      <pc:docMkLst>
        <pc:docMk/>
      </pc:docMkLst>
      <pc:sldChg chg="modSp">
        <pc:chgData name="Mousavifar, Mina" userId="S::sem311@usask.ca::da71b444-0ab7-47c5-82ee-8a4b2f5dbda8" providerId="AD" clId="Web-{D37E7DE9-2715-EE51-0451-3C7A9C69D98D}" dt="2020-03-19T07:13:12.890" v="28" actId="20577"/>
        <pc:sldMkLst>
          <pc:docMk/>
          <pc:sldMk cId="0" sldId="261"/>
        </pc:sldMkLst>
        <pc:spChg chg="mod">
          <ac:chgData name="Mousavifar, Mina" userId="S::sem311@usask.ca::da71b444-0ab7-47c5-82ee-8a4b2f5dbda8" providerId="AD" clId="Web-{D37E7DE9-2715-EE51-0451-3C7A9C69D98D}" dt="2020-03-19T07:13:03.734" v="24" actId="20577"/>
          <ac:spMkLst>
            <pc:docMk/>
            <pc:sldMk cId="0" sldId="261"/>
            <ac:spMk id="2" creationId="{09860A1E-0F11-7544-BD87-B930B93B957C}"/>
          </ac:spMkLst>
        </pc:spChg>
        <pc:spChg chg="mod">
          <ac:chgData name="Mousavifar, Mina" userId="S::sem311@usask.ca::da71b444-0ab7-47c5-82ee-8a4b2f5dbda8" providerId="AD" clId="Web-{D37E7DE9-2715-EE51-0451-3C7A9C69D98D}" dt="2020-03-19T07:13:12.890" v="28" actId="20577"/>
          <ac:spMkLst>
            <pc:docMk/>
            <pc:sldMk cId="0" sldId="261"/>
            <ac:spMk id="3" creationId="{05389856-2A37-4449-9591-A5BFE498BF65}"/>
          </ac:spMkLst>
        </pc:spChg>
        <pc:spChg chg="mod">
          <ac:chgData name="Mousavifar, Mina" userId="S::sem311@usask.ca::da71b444-0ab7-47c5-82ee-8a4b2f5dbda8" providerId="AD" clId="Web-{D37E7DE9-2715-EE51-0451-3C7A9C69D98D}" dt="2020-03-19T07:12:54.718" v="21" actId="20577"/>
          <ac:spMkLst>
            <pc:docMk/>
            <pc:sldMk cId="0" sldId="261"/>
            <ac:spMk id="15363" creationId="{00000000-0000-0000-0000-000000000000}"/>
          </ac:spMkLst>
        </pc:spChg>
      </pc:sldChg>
      <pc:sldChg chg="addSp delSp modSp mod modClrScheme chgLayout">
        <pc:chgData name="Mousavifar, Mina" userId="S::sem311@usask.ca::da71b444-0ab7-47c5-82ee-8a4b2f5dbda8" providerId="AD" clId="Web-{D37E7DE9-2715-EE51-0451-3C7A9C69D98D}" dt="2020-03-19T07:18:24.032" v="110" actId="20577"/>
        <pc:sldMkLst>
          <pc:docMk/>
          <pc:sldMk cId="1614501448" sldId="304"/>
        </pc:sldMkLst>
        <pc:spChg chg="mod">
          <ac:chgData name="Mousavifar, Mina" userId="S::sem311@usask.ca::da71b444-0ab7-47c5-82ee-8a4b2f5dbda8" providerId="AD" clId="Web-{D37E7DE9-2715-EE51-0451-3C7A9C69D98D}" dt="2020-03-19T07:15:56.531" v="46"/>
          <ac:spMkLst>
            <pc:docMk/>
            <pc:sldMk cId="1614501448" sldId="304"/>
            <ac:spMk id="2" creationId="{00000000-0000-0000-0000-000000000000}"/>
          </ac:spMkLst>
        </pc:spChg>
        <pc:spChg chg="add del mod">
          <ac:chgData name="Mousavifar, Mina" userId="S::sem311@usask.ca::da71b444-0ab7-47c5-82ee-8a4b2f5dbda8" providerId="AD" clId="Web-{D37E7DE9-2715-EE51-0451-3C7A9C69D98D}" dt="2020-03-19T07:18:24.032" v="110" actId="20577"/>
          <ac:spMkLst>
            <pc:docMk/>
            <pc:sldMk cId="1614501448" sldId="304"/>
            <ac:spMk id="3" creationId="{00000000-0000-0000-0000-000000000000}"/>
          </ac:spMkLst>
        </pc:spChg>
        <pc:spChg chg="add del mod">
          <ac:chgData name="Mousavifar, Mina" userId="S::sem311@usask.ca::da71b444-0ab7-47c5-82ee-8a4b2f5dbda8" providerId="AD" clId="Web-{D37E7DE9-2715-EE51-0451-3C7A9C69D98D}" dt="2020-03-19T07:15:20.328" v="40"/>
          <ac:spMkLst>
            <pc:docMk/>
            <pc:sldMk cId="1614501448" sldId="304"/>
            <ac:spMk id="6" creationId="{3645FEA9-05A5-43F6-A9A9-57267120BE67}"/>
          </ac:spMkLst>
        </pc:spChg>
        <pc:spChg chg="add del mod">
          <ac:chgData name="Mousavifar, Mina" userId="S::sem311@usask.ca::da71b444-0ab7-47c5-82ee-8a4b2f5dbda8" providerId="AD" clId="Web-{D37E7DE9-2715-EE51-0451-3C7A9C69D98D}" dt="2020-03-19T07:15:45.297" v="42"/>
          <ac:spMkLst>
            <pc:docMk/>
            <pc:sldMk cId="1614501448" sldId="304"/>
            <ac:spMk id="8" creationId="{0D0FFEB7-6ACD-4193-9236-7B5F7D01A112}"/>
          </ac:spMkLst>
        </pc:spChg>
        <pc:spChg chg="add del mod">
          <ac:chgData name="Mousavifar, Mina" userId="S::sem311@usask.ca::da71b444-0ab7-47c5-82ee-8a4b2f5dbda8" providerId="AD" clId="Web-{D37E7DE9-2715-EE51-0451-3C7A9C69D98D}" dt="2020-03-19T07:15:17.594" v="38"/>
          <ac:spMkLst>
            <pc:docMk/>
            <pc:sldMk cId="1614501448" sldId="304"/>
            <ac:spMk id="10" creationId="{0D0FFEB7-6ACD-4193-9236-7B5F7D01A112}"/>
          </ac:spMkLst>
        </pc:spChg>
        <pc:spChg chg="add del mod">
          <ac:chgData name="Mousavifar, Mina" userId="S::sem311@usask.ca::da71b444-0ab7-47c5-82ee-8a4b2f5dbda8" providerId="AD" clId="Web-{D37E7DE9-2715-EE51-0451-3C7A9C69D98D}" dt="2020-03-19T07:15:48.984" v="44"/>
          <ac:spMkLst>
            <pc:docMk/>
            <pc:sldMk cId="1614501448" sldId="304"/>
            <ac:spMk id="11" creationId="{3645FEA9-05A5-43F6-A9A9-57267120BE67}"/>
          </ac:spMkLst>
        </pc:spChg>
        <pc:spChg chg="add del mod">
          <ac:chgData name="Mousavifar, Mina" userId="S::sem311@usask.ca::da71b444-0ab7-47c5-82ee-8a4b2f5dbda8" providerId="AD" clId="Web-{D37E7DE9-2715-EE51-0451-3C7A9C69D98D}" dt="2020-03-19T07:15:56.531" v="46"/>
          <ac:spMkLst>
            <pc:docMk/>
            <pc:sldMk cId="1614501448" sldId="304"/>
            <ac:spMk id="13" creationId="{0D0FFEB7-6ACD-4193-9236-7B5F7D01A112}"/>
          </ac:spMkLst>
        </pc:spChg>
        <pc:graphicFrameChg chg="add del">
          <ac:chgData name="Mousavifar, Mina" userId="S::sem311@usask.ca::da71b444-0ab7-47c5-82ee-8a4b2f5dbda8" providerId="AD" clId="Web-{D37E7DE9-2715-EE51-0451-3C7A9C69D98D}" dt="2020-03-19T07:15:17.594" v="38"/>
          <ac:graphicFrameMkLst>
            <pc:docMk/>
            <pc:sldMk cId="1614501448" sldId="304"/>
            <ac:graphicFrameMk id="5" creationId="{00B295D0-47FE-4EB2-B989-C2E1C00A47D1}"/>
          </ac:graphicFrameMkLst>
        </pc:graphicFrameChg>
        <pc:graphicFrameChg chg="add del">
          <ac:chgData name="Mousavifar, Mina" userId="S::sem311@usask.ca::da71b444-0ab7-47c5-82ee-8a4b2f5dbda8" providerId="AD" clId="Web-{D37E7DE9-2715-EE51-0451-3C7A9C69D98D}" dt="2020-03-19T07:15:20.328" v="40"/>
          <ac:graphicFrameMkLst>
            <pc:docMk/>
            <pc:sldMk cId="1614501448" sldId="304"/>
            <ac:graphicFrameMk id="7" creationId="{27A96F4B-96CC-4676-9AEB-2C19967E94BF}"/>
          </ac:graphicFrameMkLst>
        </pc:graphicFrameChg>
        <pc:graphicFrameChg chg="add del">
          <ac:chgData name="Mousavifar, Mina" userId="S::sem311@usask.ca::da71b444-0ab7-47c5-82ee-8a4b2f5dbda8" providerId="AD" clId="Web-{D37E7DE9-2715-EE51-0451-3C7A9C69D98D}" dt="2020-03-19T07:15:45.297" v="42"/>
          <ac:graphicFrameMkLst>
            <pc:docMk/>
            <pc:sldMk cId="1614501448" sldId="304"/>
            <ac:graphicFrameMk id="9" creationId="{00B295D0-47FE-4EB2-B989-C2E1C00A47D1}"/>
          </ac:graphicFrameMkLst>
        </pc:graphicFrameChg>
        <pc:graphicFrameChg chg="add del">
          <ac:chgData name="Mousavifar, Mina" userId="S::sem311@usask.ca::da71b444-0ab7-47c5-82ee-8a4b2f5dbda8" providerId="AD" clId="Web-{D37E7DE9-2715-EE51-0451-3C7A9C69D98D}" dt="2020-03-19T07:15:48.984" v="44"/>
          <ac:graphicFrameMkLst>
            <pc:docMk/>
            <pc:sldMk cId="1614501448" sldId="304"/>
            <ac:graphicFrameMk id="12" creationId="{27A96F4B-96CC-4676-9AEB-2C19967E94BF}"/>
          </ac:graphicFrameMkLst>
        </pc:graphicFrameChg>
        <pc:graphicFrameChg chg="add del">
          <ac:chgData name="Mousavifar, Mina" userId="S::sem311@usask.ca::da71b444-0ab7-47c5-82ee-8a4b2f5dbda8" providerId="AD" clId="Web-{D37E7DE9-2715-EE51-0451-3C7A9C69D98D}" dt="2020-03-19T07:15:56.531" v="46"/>
          <ac:graphicFrameMkLst>
            <pc:docMk/>
            <pc:sldMk cId="1614501448" sldId="304"/>
            <ac:graphicFrameMk id="14" creationId="{00B295D0-47FE-4EB2-B989-C2E1C00A47D1}"/>
          </ac:graphicFrameMkLst>
        </pc:graphicFrameChg>
      </pc:sldChg>
      <pc:sldChg chg="modSp">
        <pc:chgData name="Mousavifar, Mina" userId="S::sem311@usask.ca::da71b444-0ab7-47c5-82ee-8a4b2f5dbda8" providerId="AD" clId="Web-{D37E7DE9-2715-EE51-0451-3C7A9C69D98D}" dt="2020-03-19T08:28:35.588" v="618" actId="20577"/>
        <pc:sldMkLst>
          <pc:docMk/>
          <pc:sldMk cId="4274479561" sldId="324"/>
        </pc:sldMkLst>
        <pc:spChg chg="mod">
          <ac:chgData name="Mousavifar, Mina" userId="S::sem311@usask.ca::da71b444-0ab7-47c5-82ee-8a4b2f5dbda8" providerId="AD" clId="Web-{D37E7DE9-2715-EE51-0451-3C7A9C69D98D}" dt="2020-03-19T07:53:42.568" v="235" actId="1076"/>
          <ac:spMkLst>
            <pc:docMk/>
            <pc:sldMk cId="4274479561" sldId="324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D37E7DE9-2715-EE51-0451-3C7A9C69D98D}" dt="2020-03-19T08:28:35.588" v="618" actId="20577"/>
          <ac:spMkLst>
            <pc:docMk/>
            <pc:sldMk cId="4274479561" sldId="324"/>
            <ac:spMk id="3" creationId="{00000000-0000-0000-0000-000000000000}"/>
          </ac:spMkLst>
        </pc:spChg>
      </pc:sldChg>
      <pc:sldChg chg="addSp modSp add mod ord replId modClrScheme chgLayout">
        <pc:chgData name="Mousavifar, Mina" userId="S::sem311@usask.ca::da71b444-0ab7-47c5-82ee-8a4b2f5dbda8" providerId="AD" clId="Web-{D37E7DE9-2715-EE51-0451-3C7A9C69D98D}" dt="2020-03-19T07:52:10.068" v="220" actId="1076"/>
        <pc:sldMkLst>
          <pc:docMk/>
          <pc:sldMk cId="2689899673" sldId="331"/>
        </pc:sldMkLst>
        <pc:spChg chg="mod ord">
          <ac:chgData name="Mousavifar, Mina" userId="S::sem311@usask.ca::da71b444-0ab7-47c5-82ee-8a4b2f5dbda8" providerId="AD" clId="Web-{D37E7DE9-2715-EE51-0451-3C7A9C69D98D}" dt="2020-03-19T07:16:18.203" v="53" actId="20577"/>
          <ac:spMkLst>
            <pc:docMk/>
            <pc:sldMk cId="2689899673" sldId="331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D37E7DE9-2715-EE51-0451-3C7A9C69D98D}" dt="2020-03-19T07:27:27.643" v="119" actId="20577"/>
          <ac:spMkLst>
            <pc:docMk/>
            <pc:sldMk cId="2689899673" sldId="331"/>
            <ac:spMk id="3" creationId="{00000000-0000-0000-0000-000000000000}"/>
          </ac:spMkLst>
        </pc:spChg>
        <pc:picChg chg="add mod">
          <ac:chgData name="Mousavifar, Mina" userId="S::sem311@usask.ca::da71b444-0ab7-47c5-82ee-8a4b2f5dbda8" providerId="AD" clId="Web-{D37E7DE9-2715-EE51-0451-3C7A9C69D98D}" dt="2020-03-19T07:52:10.068" v="220" actId="1076"/>
          <ac:picMkLst>
            <pc:docMk/>
            <pc:sldMk cId="2689899673" sldId="331"/>
            <ac:picMk id="4" creationId="{BDC4ABDA-2A39-430E-907A-F57AA84BA9D9}"/>
          </ac:picMkLst>
        </pc:picChg>
      </pc:sldChg>
      <pc:sldChg chg="addSp delSp modSp add replId">
        <pc:chgData name="Mousavifar, Mina" userId="S::sem311@usask.ca::da71b444-0ab7-47c5-82ee-8a4b2f5dbda8" providerId="AD" clId="Web-{D37E7DE9-2715-EE51-0451-3C7A9C69D98D}" dt="2020-03-19T08:08:39.914" v="392"/>
        <pc:sldMkLst>
          <pc:docMk/>
          <pc:sldMk cId="3449509178" sldId="332"/>
        </pc:sldMkLst>
        <pc:spChg chg="mod">
          <ac:chgData name="Mousavifar, Mina" userId="S::sem311@usask.ca::da71b444-0ab7-47c5-82ee-8a4b2f5dbda8" providerId="AD" clId="Web-{D37E7DE9-2715-EE51-0451-3C7A9C69D98D}" dt="2020-03-19T07:38:25.426" v="138" actId="20577"/>
          <ac:spMkLst>
            <pc:docMk/>
            <pc:sldMk cId="3449509178" sldId="332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D37E7DE9-2715-EE51-0451-3C7A9C69D98D}" dt="2020-03-19T07:47:40.005" v="218" actId="20577"/>
          <ac:spMkLst>
            <pc:docMk/>
            <pc:sldMk cId="3449509178" sldId="332"/>
            <ac:spMk id="3" creationId="{00000000-0000-0000-0000-000000000000}"/>
          </ac:spMkLst>
        </pc:spChg>
        <pc:spChg chg="add del mod">
          <ac:chgData name="Mousavifar, Mina" userId="S::sem311@usask.ca::da71b444-0ab7-47c5-82ee-8a4b2f5dbda8" providerId="AD" clId="Web-{D37E7DE9-2715-EE51-0451-3C7A9C69D98D}" dt="2020-03-19T08:08:33.805" v="391"/>
          <ac:spMkLst>
            <pc:docMk/>
            <pc:sldMk cId="3449509178" sldId="332"/>
            <ac:spMk id="7" creationId="{8B746697-4EB9-4D72-A284-AC801054B866}"/>
          </ac:spMkLst>
        </pc:spChg>
        <pc:spChg chg="add">
          <ac:chgData name="Mousavifar, Mina" userId="S::sem311@usask.ca::da71b444-0ab7-47c5-82ee-8a4b2f5dbda8" providerId="AD" clId="Web-{D37E7DE9-2715-EE51-0451-3C7A9C69D98D}" dt="2020-03-19T08:08:39.914" v="392"/>
          <ac:spMkLst>
            <pc:docMk/>
            <pc:sldMk cId="3449509178" sldId="332"/>
            <ac:spMk id="9" creationId="{68857E63-164D-43E9-A18C-0D19DD351BD3}"/>
          </ac:spMkLst>
        </pc:spChg>
        <pc:picChg chg="del">
          <ac:chgData name="Mousavifar, Mina" userId="S::sem311@usask.ca::da71b444-0ab7-47c5-82ee-8a4b2f5dbda8" providerId="AD" clId="Web-{D37E7DE9-2715-EE51-0451-3C7A9C69D98D}" dt="2020-03-19T07:38:26.535" v="141"/>
          <ac:picMkLst>
            <pc:docMk/>
            <pc:sldMk cId="3449509178" sldId="332"/>
            <ac:picMk id="4" creationId="{BDC4ABDA-2A39-430E-907A-F57AA84BA9D9}"/>
          </ac:picMkLst>
        </pc:picChg>
        <pc:picChg chg="add mod modCrop">
          <ac:chgData name="Mousavifar, Mina" userId="S::sem311@usask.ca::da71b444-0ab7-47c5-82ee-8a4b2f5dbda8" providerId="AD" clId="Web-{D37E7DE9-2715-EE51-0451-3C7A9C69D98D}" dt="2020-03-19T07:47:20.958" v="205" actId="1076"/>
          <ac:picMkLst>
            <pc:docMk/>
            <pc:sldMk cId="3449509178" sldId="332"/>
            <ac:picMk id="5" creationId="{E97BBECC-8F1C-440B-A5C6-5F73A647614D}"/>
          </ac:picMkLst>
        </pc:picChg>
      </pc:sldChg>
      <pc:sldChg chg="add replId">
        <pc:chgData name="Mousavifar, Mina" userId="S::sem311@usask.ca::da71b444-0ab7-47c5-82ee-8a4b2f5dbda8" providerId="AD" clId="Web-{D37E7DE9-2715-EE51-0451-3C7A9C69D98D}" dt="2020-03-19T07:53:20.834" v="228"/>
        <pc:sldMkLst>
          <pc:docMk/>
          <pc:sldMk cId="778170160" sldId="333"/>
        </pc:sldMkLst>
      </pc:sldChg>
      <pc:sldChg chg="add del replId">
        <pc:chgData name="Mousavifar, Mina" userId="S::sem311@usask.ca::da71b444-0ab7-47c5-82ee-8a4b2f5dbda8" providerId="AD" clId="Web-{D37E7DE9-2715-EE51-0451-3C7A9C69D98D}" dt="2020-03-19T07:54:45.772" v="237"/>
        <pc:sldMkLst>
          <pc:docMk/>
          <pc:sldMk cId="934735340" sldId="334"/>
        </pc:sldMkLst>
      </pc:sldChg>
      <pc:sldChg chg="addSp delSp modSp add replId">
        <pc:chgData name="Mousavifar, Mina" userId="S::sem311@usask.ca::da71b444-0ab7-47c5-82ee-8a4b2f5dbda8" providerId="AD" clId="Web-{D37E7DE9-2715-EE51-0451-3C7A9C69D98D}" dt="2020-03-19T08:14:28.618" v="479" actId="20577"/>
        <pc:sldMkLst>
          <pc:docMk/>
          <pc:sldMk cId="3820910800" sldId="335"/>
        </pc:sldMkLst>
        <pc:spChg chg="mod">
          <ac:chgData name="Mousavifar, Mina" userId="S::sem311@usask.ca::da71b444-0ab7-47c5-82ee-8a4b2f5dbda8" providerId="AD" clId="Web-{D37E7DE9-2715-EE51-0451-3C7A9C69D98D}" dt="2020-03-19T08:03:02.320" v="311" actId="20577"/>
          <ac:spMkLst>
            <pc:docMk/>
            <pc:sldMk cId="3820910800" sldId="335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D37E7DE9-2715-EE51-0451-3C7A9C69D98D}" dt="2020-03-19T08:14:28.618" v="479" actId="20577"/>
          <ac:spMkLst>
            <pc:docMk/>
            <pc:sldMk cId="3820910800" sldId="335"/>
            <ac:spMk id="3" creationId="{00000000-0000-0000-0000-000000000000}"/>
          </ac:spMkLst>
        </pc:spChg>
        <pc:spChg chg="add mod">
          <ac:chgData name="Mousavifar, Mina" userId="S::sem311@usask.ca::da71b444-0ab7-47c5-82ee-8a4b2f5dbda8" providerId="AD" clId="Web-{D37E7DE9-2715-EE51-0451-3C7A9C69D98D}" dt="2020-03-19T08:10:24.836" v="424" actId="1076"/>
          <ac:spMkLst>
            <pc:docMk/>
            <pc:sldMk cId="3820910800" sldId="335"/>
            <ac:spMk id="4" creationId="{099B86E7-A46B-4C53-8E41-552B6A818E15}"/>
          </ac:spMkLst>
        </pc:spChg>
        <pc:picChg chg="del mod">
          <ac:chgData name="Mousavifar, Mina" userId="S::sem311@usask.ca::da71b444-0ab7-47c5-82ee-8a4b2f5dbda8" providerId="AD" clId="Web-{D37E7DE9-2715-EE51-0451-3C7A9C69D98D}" dt="2020-03-19T08:10:20.961" v="423"/>
          <ac:picMkLst>
            <pc:docMk/>
            <pc:sldMk cId="3820910800" sldId="335"/>
            <ac:picMk id="5" creationId="{E97BBECC-8F1C-440B-A5C6-5F73A647614D}"/>
          </ac:picMkLst>
        </pc:picChg>
      </pc:sldChg>
      <pc:sldChg chg="addSp modSp add replId">
        <pc:chgData name="Mousavifar, Mina" userId="S::sem311@usask.ca::da71b444-0ab7-47c5-82ee-8a4b2f5dbda8" providerId="AD" clId="Web-{D37E7DE9-2715-EE51-0451-3C7A9C69D98D}" dt="2020-03-19T08:22:36.666" v="534" actId="20577"/>
        <pc:sldMkLst>
          <pc:docMk/>
          <pc:sldMk cId="946948044" sldId="336"/>
        </pc:sldMkLst>
        <pc:spChg chg="mod">
          <ac:chgData name="Mousavifar, Mina" userId="S::sem311@usask.ca::da71b444-0ab7-47c5-82ee-8a4b2f5dbda8" providerId="AD" clId="Web-{D37E7DE9-2715-EE51-0451-3C7A9C69D98D}" dt="2020-03-19T08:22:36.666" v="534" actId="20577"/>
          <ac:spMkLst>
            <pc:docMk/>
            <pc:sldMk cId="946948044" sldId="336"/>
            <ac:spMk id="2" creationId="{00000000-0000-0000-0000-000000000000}"/>
          </ac:spMkLst>
        </pc:spChg>
        <pc:spChg chg="mod">
          <ac:chgData name="Mousavifar, Mina" userId="S::sem311@usask.ca::da71b444-0ab7-47c5-82ee-8a4b2f5dbda8" providerId="AD" clId="Web-{D37E7DE9-2715-EE51-0451-3C7A9C69D98D}" dt="2020-03-19T08:15:12.181" v="483" actId="20577"/>
          <ac:spMkLst>
            <pc:docMk/>
            <pc:sldMk cId="946948044" sldId="336"/>
            <ac:spMk id="3" creationId="{00000000-0000-0000-0000-000000000000}"/>
          </ac:spMkLst>
        </pc:spChg>
        <pc:spChg chg="add mod">
          <ac:chgData name="Mousavifar, Mina" userId="S::sem311@usask.ca::da71b444-0ab7-47c5-82ee-8a4b2f5dbda8" providerId="AD" clId="Web-{D37E7DE9-2715-EE51-0451-3C7A9C69D98D}" dt="2020-03-19T08:17:35.837" v="520" actId="1076"/>
          <ac:spMkLst>
            <pc:docMk/>
            <pc:sldMk cId="946948044" sldId="336"/>
            <ac:spMk id="7" creationId="{0D6E3198-FE5B-4898-9C77-269B6ED64960}"/>
          </ac:spMkLst>
        </pc:spChg>
        <pc:picChg chg="add mod">
          <ac:chgData name="Mousavifar, Mina" userId="S::sem311@usask.ca::da71b444-0ab7-47c5-82ee-8a4b2f5dbda8" providerId="AD" clId="Web-{D37E7DE9-2715-EE51-0451-3C7A9C69D98D}" dt="2020-03-19T08:16:47.947" v="503" actId="1076"/>
          <ac:picMkLst>
            <pc:docMk/>
            <pc:sldMk cId="946948044" sldId="336"/>
            <ac:picMk id="5" creationId="{54ECE324-D98E-41F4-BC43-8B56B9BC123A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F609A-C31D-4BCE-A7EB-A64C6C4680BD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484D5F3-058F-4535-8DD1-B1728B3DD8A2}">
      <dgm:prSet phldrT="[Text]" phldr="0"/>
      <dgm:spPr/>
      <dgm:t>
        <a:bodyPr/>
        <a:lstStyle/>
        <a:p>
          <a:pPr rtl="0"/>
          <a:r>
            <a:rPr lang="en-US">
              <a:latin typeface="Times"/>
              <a:cs typeface="Times"/>
            </a:rPr>
            <a:t>Loss function</a:t>
          </a:r>
          <a:endParaRPr lang="en-US" b="0" i="0" u="none" strike="noStrike" cap="none" baseline="0" noProof="0">
            <a:latin typeface="Times"/>
            <a:cs typeface="Times"/>
          </a:endParaRPr>
        </a:p>
      </dgm:t>
    </dgm:pt>
    <dgm:pt modelId="{AC4E0311-CD18-45E2-BE23-F93A5FEC4CE4}" type="parTrans" cxnId="{47188453-D677-41A3-B530-C8C76398610C}">
      <dgm:prSet/>
      <dgm:spPr/>
      <dgm:t>
        <a:bodyPr/>
        <a:lstStyle/>
        <a:p>
          <a:endParaRPr lang="en-US"/>
        </a:p>
      </dgm:t>
    </dgm:pt>
    <dgm:pt modelId="{EC021907-673F-4737-A7B6-B883B93EC8FA}" type="sibTrans" cxnId="{47188453-D677-41A3-B530-C8C76398610C}">
      <dgm:prSet/>
      <dgm:spPr/>
      <dgm:t>
        <a:bodyPr/>
        <a:lstStyle/>
        <a:p>
          <a:endParaRPr lang="en-US"/>
        </a:p>
      </dgm:t>
    </dgm:pt>
    <dgm:pt modelId="{66B98667-2718-40CD-BABC-0140FE028E29}">
      <dgm:prSet phldrT="[Text]" phldr="0"/>
      <dgm:spPr/>
      <dgm:t>
        <a:bodyPr/>
        <a:lstStyle/>
        <a:p>
          <a:pPr rtl="0"/>
          <a:r>
            <a:rPr lang="en-US">
              <a:latin typeface="Times"/>
              <a:cs typeface="Times"/>
            </a:rPr>
            <a:t>Binary Cross Entropy</a:t>
          </a:r>
        </a:p>
      </dgm:t>
    </dgm:pt>
    <dgm:pt modelId="{7677BFD7-4F12-4BF6-A863-7ECD9BA69E5E}" type="parTrans" cxnId="{85A97228-7782-4A40-8152-C82F47EBA422}">
      <dgm:prSet/>
      <dgm:spPr/>
      <dgm:t>
        <a:bodyPr/>
        <a:lstStyle/>
        <a:p>
          <a:endParaRPr lang="en-US"/>
        </a:p>
      </dgm:t>
    </dgm:pt>
    <dgm:pt modelId="{E7E33289-BA82-44F7-BE41-2C2F80B275AC}" type="sibTrans" cxnId="{85A97228-7782-4A40-8152-C82F47EBA422}">
      <dgm:prSet/>
      <dgm:spPr/>
      <dgm:t>
        <a:bodyPr/>
        <a:lstStyle/>
        <a:p>
          <a:endParaRPr lang="en-US"/>
        </a:p>
      </dgm:t>
    </dgm:pt>
    <dgm:pt modelId="{802B1924-B7BE-436B-ACAB-304EA3DA9CB0}">
      <dgm:prSet phldrT="[Text]" phldr="0"/>
      <dgm:spPr/>
      <dgm:t>
        <a:bodyPr/>
        <a:lstStyle/>
        <a:p>
          <a:r>
            <a:rPr lang="en-US">
              <a:latin typeface="Times"/>
              <a:cs typeface="Times"/>
            </a:rPr>
            <a:t>Optimization</a:t>
          </a:r>
        </a:p>
      </dgm:t>
    </dgm:pt>
    <dgm:pt modelId="{E3084DA2-49D3-473A-AB92-B3448B1A75A3}" type="parTrans" cxnId="{9B6C8ECB-93A2-4CA6-87CC-463C7FC2E39D}">
      <dgm:prSet/>
      <dgm:spPr/>
      <dgm:t>
        <a:bodyPr/>
        <a:lstStyle/>
        <a:p>
          <a:endParaRPr lang="en-US"/>
        </a:p>
      </dgm:t>
    </dgm:pt>
    <dgm:pt modelId="{C3F08A60-CD22-42CD-B8D3-41E4729EBEC1}" type="sibTrans" cxnId="{9B6C8ECB-93A2-4CA6-87CC-463C7FC2E39D}">
      <dgm:prSet/>
      <dgm:spPr/>
      <dgm:t>
        <a:bodyPr/>
        <a:lstStyle/>
        <a:p>
          <a:endParaRPr lang="en-US"/>
        </a:p>
      </dgm:t>
    </dgm:pt>
    <dgm:pt modelId="{F0322536-B4E3-477C-BE36-BEAFBFD73926}">
      <dgm:prSet phldrT="[Text]" phldr="0"/>
      <dgm:spPr/>
      <dgm:t>
        <a:bodyPr/>
        <a:lstStyle/>
        <a:p>
          <a:r>
            <a:rPr lang="en-US">
              <a:latin typeface="Times"/>
              <a:cs typeface="Times"/>
            </a:rPr>
            <a:t>Adam</a:t>
          </a:r>
        </a:p>
      </dgm:t>
    </dgm:pt>
    <dgm:pt modelId="{8235ACAE-2CB1-4F2D-85B0-6606D744E51B}" type="parTrans" cxnId="{7BBA6D44-AB19-49CD-831C-35B02E52650B}">
      <dgm:prSet/>
      <dgm:spPr/>
      <dgm:t>
        <a:bodyPr/>
        <a:lstStyle/>
        <a:p>
          <a:endParaRPr lang="en-US"/>
        </a:p>
      </dgm:t>
    </dgm:pt>
    <dgm:pt modelId="{6F0F84EA-3839-42FD-ADDB-530E286A3C85}" type="sibTrans" cxnId="{7BBA6D44-AB19-49CD-831C-35B02E52650B}">
      <dgm:prSet/>
      <dgm:spPr/>
      <dgm:t>
        <a:bodyPr/>
        <a:lstStyle/>
        <a:p>
          <a:endParaRPr lang="en-US"/>
        </a:p>
      </dgm:t>
    </dgm:pt>
    <dgm:pt modelId="{19F1B0D5-F0B2-4A5C-AC47-93F20657E220}">
      <dgm:prSet phldr="0"/>
      <dgm:spPr/>
      <dgm:t>
        <a:bodyPr/>
        <a:lstStyle/>
        <a:p>
          <a:r>
            <a:rPr lang="en-US" dirty="0">
              <a:latin typeface="Times"/>
              <a:cs typeface="Times"/>
            </a:rPr>
            <a:t>Initialization</a:t>
          </a:r>
        </a:p>
      </dgm:t>
    </dgm:pt>
    <dgm:pt modelId="{FC4AC3CE-FB3E-4C03-A78D-4B9F36B1D3C2}" type="parTrans" cxnId="{E5BC6DA3-F3DD-4901-A392-7E5424581ABC}">
      <dgm:prSet/>
      <dgm:spPr/>
    </dgm:pt>
    <dgm:pt modelId="{103162CF-5321-4067-ABBC-A94686E6B6E9}" type="sibTrans" cxnId="{E5BC6DA3-F3DD-4901-A392-7E5424581ABC}">
      <dgm:prSet/>
      <dgm:spPr/>
    </dgm:pt>
    <dgm:pt modelId="{A14B36F4-15E2-47B3-B6BD-27AA9B5EA0C3}">
      <dgm:prSet phldr="0"/>
      <dgm:spPr/>
      <dgm:t>
        <a:bodyPr/>
        <a:lstStyle/>
        <a:p>
          <a:pPr rtl="0"/>
          <a:r>
            <a:rPr lang="en-US" dirty="0">
              <a:latin typeface="Times"/>
              <a:cs typeface="Times"/>
            </a:rPr>
            <a:t>Random from Guassian distribution</a:t>
          </a:r>
        </a:p>
      </dgm:t>
    </dgm:pt>
    <dgm:pt modelId="{E5F6025D-07D2-4307-8D50-3EA6A010DFE2}" type="parTrans" cxnId="{D23CABA2-23C8-4CE8-A6D0-79673F71B230}">
      <dgm:prSet/>
      <dgm:spPr/>
    </dgm:pt>
    <dgm:pt modelId="{BCF44C22-3E53-4C4B-9A83-DB36E3909B4B}" type="sibTrans" cxnId="{D23CABA2-23C8-4CE8-A6D0-79673F71B230}">
      <dgm:prSet/>
      <dgm:spPr/>
    </dgm:pt>
    <dgm:pt modelId="{921A97A2-07BB-495D-930B-EE5A982E47A5}" type="pres">
      <dgm:prSet presAssocID="{422F609A-C31D-4BCE-A7EB-A64C6C4680BD}" presName="Name0" presStyleCnt="0">
        <dgm:presLayoutVars>
          <dgm:dir/>
          <dgm:animLvl val="lvl"/>
          <dgm:resizeHandles val="exact"/>
        </dgm:presLayoutVars>
      </dgm:prSet>
      <dgm:spPr/>
    </dgm:pt>
    <dgm:pt modelId="{34A17984-0DB8-4D4A-8B57-9ABA7CF007E4}" type="pres">
      <dgm:prSet presAssocID="{9484D5F3-058F-4535-8DD1-B1728B3DD8A2}" presName="composite" presStyleCnt="0"/>
      <dgm:spPr/>
    </dgm:pt>
    <dgm:pt modelId="{6B4FB7E6-06C3-4CF0-94A4-455F71FE4F3A}" type="pres">
      <dgm:prSet presAssocID="{9484D5F3-058F-4535-8DD1-B1728B3DD8A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E25BB54-C88C-424C-A8C2-624089310CBB}" type="pres">
      <dgm:prSet presAssocID="{9484D5F3-058F-4535-8DD1-B1728B3DD8A2}" presName="desTx" presStyleLbl="alignAccFollowNode1" presStyleIdx="0" presStyleCnt="3">
        <dgm:presLayoutVars>
          <dgm:bulletEnabled val="1"/>
        </dgm:presLayoutVars>
      </dgm:prSet>
      <dgm:spPr/>
    </dgm:pt>
    <dgm:pt modelId="{69678017-6E45-4977-9964-03E8B4020755}" type="pres">
      <dgm:prSet presAssocID="{EC021907-673F-4737-A7B6-B883B93EC8FA}" presName="space" presStyleCnt="0"/>
      <dgm:spPr/>
    </dgm:pt>
    <dgm:pt modelId="{7BE8E817-6C90-47BF-997E-9A8A82125E61}" type="pres">
      <dgm:prSet presAssocID="{802B1924-B7BE-436B-ACAB-304EA3DA9CB0}" presName="composite" presStyleCnt="0"/>
      <dgm:spPr/>
    </dgm:pt>
    <dgm:pt modelId="{B81A21E6-7E5D-46EC-B479-E428C7F91C7C}" type="pres">
      <dgm:prSet presAssocID="{802B1924-B7BE-436B-ACAB-304EA3DA9CB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CF3014F-9AAB-4136-8FA5-83139BF40400}" type="pres">
      <dgm:prSet presAssocID="{802B1924-B7BE-436B-ACAB-304EA3DA9CB0}" presName="desTx" presStyleLbl="alignAccFollowNode1" presStyleIdx="1" presStyleCnt="3">
        <dgm:presLayoutVars>
          <dgm:bulletEnabled val="1"/>
        </dgm:presLayoutVars>
      </dgm:prSet>
      <dgm:spPr/>
    </dgm:pt>
    <dgm:pt modelId="{4EDDD347-F000-4C69-880E-83520660FAA1}" type="pres">
      <dgm:prSet presAssocID="{C3F08A60-CD22-42CD-B8D3-41E4729EBEC1}" presName="space" presStyleCnt="0"/>
      <dgm:spPr/>
    </dgm:pt>
    <dgm:pt modelId="{33633782-7D01-4FC6-B068-D1F42DF5DE72}" type="pres">
      <dgm:prSet presAssocID="{19F1B0D5-F0B2-4A5C-AC47-93F20657E220}" presName="composite" presStyleCnt="0"/>
      <dgm:spPr/>
    </dgm:pt>
    <dgm:pt modelId="{0D014ECF-46E6-451B-9472-026C888F0C23}" type="pres">
      <dgm:prSet presAssocID="{19F1B0D5-F0B2-4A5C-AC47-93F20657E22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E0147A2-626A-4F7C-813B-3F74F0D0A202}" type="pres">
      <dgm:prSet presAssocID="{19F1B0D5-F0B2-4A5C-AC47-93F20657E22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8EB7411-E930-4658-9F88-14B6D88E9394}" type="presOf" srcId="{802B1924-B7BE-436B-ACAB-304EA3DA9CB0}" destId="{B81A21E6-7E5D-46EC-B479-E428C7F91C7C}" srcOrd="0" destOrd="0" presId="urn:microsoft.com/office/officeart/2005/8/layout/hList1"/>
    <dgm:cxn modelId="{878AD61B-89AA-4653-B592-F672007BBEE1}" type="presOf" srcId="{9484D5F3-058F-4535-8DD1-B1728B3DD8A2}" destId="{6B4FB7E6-06C3-4CF0-94A4-455F71FE4F3A}" srcOrd="0" destOrd="0" presId="urn:microsoft.com/office/officeart/2005/8/layout/hList1"/>
    <dgm:cxn modelId="{85A97228-7782-4A40-8152-C82F47EBA422}" srcId="{9484D5F3-058F-4535-8DD1-B1728B3DD8A2}" destId="{66B98667-2718-40CD-BABC-0140FE028E29}" srcOrd="0" destOrd="0" parTransId="{7677BFD7-4F12-4BF6-A863-7ECD9BA69E5E}" sibTransId="{E7E33289-BA82-44F7-BE41-2C2F80B275AC}"/>
    <dgm:cxn modelId="{7E86652E-7BE7-4E22-B483-6D7C292D3F86}" type="presOf" srcId="{F0322536-B4E3-477C-BE36-BEAFBFD73926}" destId="{CCF3014F-9AAB-4136-8FA5-83139BF40400}" srcOrd="0" destOrd="0" presId="urn:microsoft.com/office/officeart/2005/8/layout/hList1"/>
    <dgm:cxn modelId="{7BBA6D44-AB19-49CD-831C-35B02E52650B}" srcId="{802B1924-B7BE-436B-ACAB-304EA3DA9CB0}" destId="{F0322536-B4E3-477C-BE36-BEAFBFD73926}" srcOrd="0" destOrd="0" parTransId="{8235ACAE-2CB1-4F2D-85B0-6606D744E51B}" sibTransId="{6F0F84EA-3839-42FD-ADDB-530E286A3C85}"/>
    <dgm:cxn modelId="{47188453-D677-41A3-B530-C8C76398610C}" srcId="{422F609A-C31D-4BCE-A7EB-A64C6C4680BD}" destId="{9484D5F3-058F-4535-8DD1-B1728B3DD8A2}" srcOrd="0" destOrd="0" parTransId="{AC4E0311-CD18-45E2-BE23-F93A5FEC4CE4}" sibTransId="{EC021907-673F-4737-A7B6-B883B93EC8FA}"/>
    <dgm:cxn modelId="{796BD87C-1B4E-4DD4-A8E0-CA8C97C7F519}" type="presOf" srcId="{66B98667-2718-40CD-BABC-0140FE028E29}" destId="{5E25BB54-C88C-424C-A8C2-624089310CBB}" srcOrd="0" destOrd="0" presId="urn:microsoft.com/office/officeart/2005/8/layout/hList1"/>
    <dgm:cxn modelId="{13CDDB9E-4986-4367-ADAA-439681082FC2}" type="presOf" srcId="{19F1B0D5-F0B2-4A5C-AC47-93F20657E220}" destId="{0D014ECF-46E6-451B-9472-026C888F0C23}" srcOrd="0" destOrd="0" presId="urn:microsoft.com/office/officeart/2005/8/layout/hList1"/>
    <dgm:cxn modelId="{D23CABA2-23C8-4CE8-A6D0-79673F71B230}" srcId="{19F1B0D5-F0B2-4A5C-AC47-93F20657E220}" destId="{A14B36F4-15E2-47B3-B6BD-27AA9B5EA0C3}" srcOrd="0" destOrd="0" parTransId="{E5F6025D-07D2-4307-8D50-3EA6A010DFE2}" sibTransId="{BCF44C22-3E53-4C4B-9A83-DB36E3909B4B}"/>
    <dgm:cxn modelId="{E5BC6DA3-F3DD-4901-A392-7E5424581ABC}" srcId="{422F609A-C31D-4BCE-A7EB-A64C6C4680BD}" destId="{19F1B0D5-F0B2-4A5C-AC47-93F20657E220}" srcOrd="2" destOrd="0" parTransId="{FC4AC3CE-FB3E-4C03-A78D-4B9F36B1D3C2}" sibTransId="{103162CF-5321-4067-ABBC-A94686E6B6E9}"/>
    <dgm:cxn modelId="{A514C4A7-5B63-4C19-A076-1A76B5D5AB57}" type="presOf" srcId="{422F609A-C31D-4BCE-A7EB-A64C6C4680BD}" destId="{921A97A2-07BB-495D-930B-EE5A982E47A5}" srcOrd="0" destOrd="0" presId="urn:microsoft.com/office/officeart/2005/8/layout/hList1"/>
    <dgm:cxn modelId="{9B6C8ECB-93A2-4CA6-87CC-463C7FC2E39D}" srcId="{422F609A-C31D-4BCE-A7EB-A64C6C4680BD}" destId="{802B1924-B7BE-436B-ACAB-304EA3DA9CB0}" srcOrd="1" destOrd="0" parTransId="{E3084DA2-49D3-473A-AB92-B3448B1A75A3}" sibTransId="{C3F08A60-CD22-42CD-B8D3-41E4729EBEC1}"/>
    <dgm:cxn modelId="{89EC4DFF-355D-4CD4-88AF-405740A979D0}" type="presOf" srcId="{A14B36F4-15E2-47B3-B6BD-27AA9B5EA0C3}" destId="{1E0147A2-626A-4F7C-813B-3F74F0D0A202}" srcOrd="0" destOrd="0" presId="urn:microsoft.com/office/officeart/2005/8/layout/hList1"/>
    <dgm:cxn modelId="{E0082531-0346-4125-A2B6-B05FAF5D41E7}" type="presParOf" srcId="{921A97A2-07BB-495D-930B-EE5A982E47A5}" destId="{34A17984-0DB8-4D4A-8B57-9ABA7CF007E4}" srcOrd="0" destOrd="0" presId="urn:microsoft.com/office/officeart/2005/8/layout/hList1"/>
    <dgm:cxn modelId="{A72A274D-46AD-4A1F-8DE0-3D3C35C4D516}" type="presParOf" srcId="{34A17984-0DB8-4D4A-8B57-9ABA7CF007E4}" destId="{6B4FB7E6-06C3-4CF0-94A4-455F71FE4F3A}" srcOrd="0" destOrd="0" presId="urn:microsoft.com/office/officeart/2005/8/layout/hList1"/>
    <dgm:cxn modelId="{DAA99A1E-07F9-43FE-BFB1-7D1E035E9452}" type="presParOf" srcId="{34A17984-0DB8-4D4A-8B57-9ABA7CF007E4}" destId="{5E25BB54-C88C-424C-A8C2-624089310CBB}" srcOrd="1" destOrd="0" presId="urn:microsoft.com/office/officeart/2005/8/layout/hList1"/>
    <dgm:cxn modelId="{6876253C-F50E-4AD3-AF78-EDCAEBA10CC8}" type="presParOf" srcId="{921A97A2-07BB-495D-930B-EE5A982E47A5}" destId="{69678017-6E45-4977-9964-03E8B4020755}" srcOrd="1" destOrd="0" presId="urn:microsoft.com/office/officeart/2005/8/layout/hList1"/>
    <dgm:cxn modelId="{E7F1F583-E5F8-41F4-8BFF-9C4DA2DABC99}" type="presParOf" srcId="{921A97A2-07BB-495D-930B-EE5A982E47A5}" destId="{7BE8E817-6C90-47BF-997E-9A8A82125E61}" srcOrd="2" destOrd="0" presId="urn:microsoft.com/office/officeart/2005/8/layout/hList1"/>
    <dgm:cxn modelId="{213EFD14-5167-4A65-B64A-BFFB2FC60CF5}" type="presParOf" srcId="{7BE8E817-6C90-47BF-997E-9A8A82125E61}" destId="{B81A21E6-7E5D-46EC-B479-E428C7F91C7C}" srcOrd="0" destOrd="0" presId="urn:microsoft.com/office/officeart/2005/8/layout/hList1"/>
    <dgm:cxn modelId="{7A891C54-552D-4AA6-B7C2-BC01629B5DD0}" type="presParOf" srcId="{7BE8E817-6C90-47BF-997E-9A8A82125E61}" destId="{CCF3014F-9AAB-4136-8FA5-83139BF40400}" srcOrd="1" destOrd="0" presId="urn:microsoft.com/office/officeart/2005/8/layout/hList1"/>
    <dgm:cxn modelId="{2F9283C3-AC7B-40FD-B5C8-428347CCAF8C}" type="presParOf" srcId="{921A97A2-07BB-495D-930B-EE5A982E47A5}" destId="{4EDDD347-F000-4C69-880E-83520660FAA1}" srcOrd="3" destOrd="0" presId="urn:microsoft.com/office/officeart/2005/8/layout/hList1"/>
    <dgm:cxn modelId="{D9077486-4E1D-4B13-9DD5-F797CFCFD240}" type="presParOf" srcId="{921A97A2-07BB-495D-930B-EE5A982E47A5}" destId="{33633782-7D01-4FC6-B068-D1F42DF5DE72}" srcOrd="4" destOrd="0" presId="urn:microsoft.com/office/officeart/2005/8/layout/hList1"/>
    <dgm:cxn modelId="{E27D4219-C0A7-4904-AA78-4993C6D0DB5A}" type="presParOf" srcId="{33633782-7D01-4FC6-B068-D1F42DF5DE72}" destId="{0D014ECF-46E6-451B-9472-026C888F0C23}" srcOrd="0" destOrd="0" presId="urn:microsoft.com/office/officeart/2005/8/layout/hList1"/>
    <dgm:cxn modelId="{5C40F8C3-7AF4-419E-A06C-2A2639AF38EB}" type="presParOf" srcId="{33633782-7D01-4FC6-B068-D1F42DF5DE72}" destId="{1E0147A2-626A-4F7C-813B-3F74F0D0A2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2F609A-C31D-4BCE-A7EB-A64C6C4680BD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484D5F3-058F-4535-8DD1-B1728B3DD8A2}">
      <dgm:prSet phldrT="[Text]" phldr="0"/>
      <dgm:spPr/>
      <dgm:t>
        <a:bodyPr/>
        <a:lstStyle/>
        <a:p>
          <a:r>
            <a:rPr lang="en-US">
              <a:latin typeface="Times"/>
              <a:cs typeface="Times"/>
            </a:rPr>
            <a:t>Loss function</a:t>
          </a:r>
          <a:endParaRPr lang="en-US"/>
        </a:p>
      </dgm:t>
    </dgm:pt>
    <dgm:pt modelId="{AC4E0311-CD18-45E2-BE23-F93A5FEC4CE4}" type="parTrans" cxnId="{47188453-D677-41A3-B530-C8C76398610C}">
      <dgm:prSet/>
      <dgm:spPr/>
      <dgm:t>
        <a:bodyPr/>
        <a:lstStyle/>
        <a:p>
          <a:endParaRPr lang="en-US"/>
        </a:p>
      </dgm:t>
    </dgm:pt>
    <dgm:pt modelId="{EC021907-673F-4737-A7B6-B883B93EC8FA}" type="sibTrans" cxnId="{47188453-D677-41A3-B530-C8C76398610C}">
      <dgm:prSet/>
      <dgm:spPr/>
      <dgm:t>
        <a:bodyPr/>
        <a:lstStyle/>
        <a:p>
          <a:endParaRPr lang="en-US"/>
        </a:p>
      </dgm:t>
    </dgm:pt>
    <dgm:pt modelId="{66B98667-2718-40CD-BABC-0140FE028E29}">
      <dgm:prSet phldrT="[Text]" phldr="0"/>
      <dgm:spPr/>
      <dgm:t>
        <a:bodyPr/>
        <a:lstStyle/>
        <a:p>
          <a:pPr rtl="0"/>
          <a:r>
            <a:rPr lang="en-US">
              <a:latin typeface="Times"/>
              <a:cs typeface="Times"/>
            </a:rPr>
            <a:t>Binary Cross Entropy</a:t>
          </a:r>
        </a:p>
      </dgm:t>
    </dgm:pt>
    <dgm:pt modelId="{7677BFD7-4F12-4BF6-A863-7ECD9BA69E5E}" type="parTrans" cxnId="{85A97228-7782-4A40-8152-C82F47EBA422}">
      <dgm:prSet/>
      <dgm:spPr/>
      <dgm:t>
        <a:bodyPr/>
        <a:lstStyle/>
        <a:p>
          <a:endParaRPr lang="en-US"/>
        </a:p>
      </dgm:t>
    </dgm:pt>
    <dgm:pt modelId="{E7E33289-BA82-44F7-BE41-2C2F80B275AC}" type="sibTrans" cxnId="{85A97228-7782-4A40-8152-C82F47EBA422}">
      <dgm:prSet/>
      <dgm:spPr/>
      <dgm:t>
        <a:bodyPr/>
        <a:lstStyle/>
        <a:p>
          <a:endParaRPr lang="en-US"/>
        </a:p>
      </dgm:t>
    </dgm:pt>
    <dgm:pt modelId="{802B1924-B7BE-436B-ACAB-304EA3DA9CB0}">
      <dgm:prSet phldrT="[Text]" phldr="0"/>
      <dgm:spPr/>
      <dgm:t>
        <a:bodyPr/>
        <a:lstStyle/>
        <a:p>
          <a:r>
            <a:rPr lang="en-US">
              <a:latin typeface="Times"/>
              <a:cs typeface="Times"/>
            </a:rPr>
            <a:t>Optimization</a:t>
          </a:r>
        </a:p>
      </dgm:t>
    </dgm:pt>
    <dgm:pt modelId="{E3084DA2-49D3-473A-AB92-B3448B1A75A3}" type="parTrans" cxnId="{9B6C8ECB-93A2-4CA6-87CC-463C7FC2E39D}">
      <dgm:prSet/>
      <dgm:spPr/>
      <dgm:t>
        <a:bodyPr/>
        <a:lstStyle/>
        <a:p>
          <a:endParaRPr lang="en-US"/>
        </a:p>
      </dgm:t>
    </dgm:pt>
    <dgm:pt modelId="{C3F08A60-CD22-42CD-B8D3-41E4729EBEC1}" type="sibTrans" cxnId="{9B6C8ECB-93A2-4CA6-87CC-463C7FC2E39D}">
      <dgm:prSet/>
      <dgm:spPr/>
      <dgm:t>
        <a:bodyPr/>
        <a:lstStyle/>
        <a:p>
          <a:endParaRPr lang="en-US"/>
        </a:p>
      </dgm:t>
    </dgm:pt>
    <dgm:pt modelId="{F0322536-B4E3-477C-BE36-BEAFBFD73926}">
      <dgm:prSet phldrT="[Text]" phldr="0"/>
      <dgm:spPr/>
      <dgm:t>
        <a:bodyPr/>
        <a:lstStyle/>
        <a:p>
          <a:r>
            <a:rPr lang="en-US">
              <a:latin typeface="Times"/>
              <a:cs typeface="Times"/>
            </a:rPr>
            <a:t>Adam</a:t>
          </a:r>
        </a:p>
      </dgm:t>
    </dgm:pt>
    <dgm:pt modelId="{8235ACAE-2CB1-4F2D-85B0-6606D744E51B}" type="parTrans" cxnId="{7BBA6D44-AB19-49CD-831C-35B02E52650B}">
      <dgm:prSet/>
      <dgm:spPr/>
      <dgm:t>
        <a:bodyPr/>
        <a:lstStyle/>
        <a:p>
          <a:endParaRPr lang="en-US"/>
        </a:p>
      </dgm:t>
    </dgm:pt>
    <dgm:pt modelId="{6F0F84EA-3839-42FD-ADDB-530E286A3C85}" type="sibTrans" cxnId="{7BBA6D44-AB19-49CD-831C-35B02E52650B}">
      <dgm:prSet/>
      <dgm:spPr/>
      <dgm:t>
        <a:bodyPr/>
        <a:lstStyle/>
        <a:p>
          <a:endParaRPr lang="en-US"/>
        </a:p>
      </dgm:t>
    </dgm:pt>
    <dgm:pt modelId="{19F1B0D5-F0B2-4A5C-AC47-93F20657E220}">
      <dgm:prSet phldr="0"/>
      <dgm:spPr/>
      <dgm:t>
        <a:bodyPr/>
        <a:lstStyle/>
        <a:p>
          <a:r>
            <a:rPr lang="en-US" dirty="0">
              <a:latin typeface="Times"/>
              <a:cs typeface="Times"/>
            </a:rPr>
            <a:t>Initialization</a:t>
          </a:r>
        </a:p>
      </dgm:t>
    </dgm:pt>
    <dgm:pt modelId="{FC4AC3CE-FB3E-4C03-A78D-4B9F36B1D3C2}" type="parTrans" cxnId="{E5BC6DA3-F3DD-4901-A392-7E5424581ABC}">
      <dgm:prSet/>
      <dgm:spPr/>
    </dgm:pt>
    <dgm:pt modelId="{103162CF-5321-4067-ABBC-A94686E6B6E9}" type="sibTrans" cxnId="{E5BC6DA3-F3DD-4901-A392-7E5424581ABC}">
      <dgm:prSet/>
      <dgm:spPr/>
    </dgm:pt>
    <dgm:pt modelId="{A14B36F4-15E2-47B3-B6BD-27AA9B5EA0C3}">
      <dgm:prSet phldr="0"/>
      <dgm:spPr/>
      <dgm:t>
        <a:bodyPr/>
        <a:lstStyle/>
        <a:p>
          <a:pPr rtl="0"/>
          <a:r>
            <a:rPr lang="en-US" dirty="0">
              <a:latin typeface="Times"/>
              <a:cs typeface="Times"/>
            </a:rPr>
            <a:t>Random from Guassian distribution</a:t>
          </a:r>
        </a:p>
      </dgm:t>
    </dgm:pt>
    <dgm:pt modelId="{E5F6025D-07D2-4307-8D50-3EA6A010DFE2}" type="parTrans" cxnId="{D23CABA2-23C8-4CE8-A6D0-79673F71B230}">
      <dgm:prSet/>
      <dgm:spPr/>
    </dgm:pt>
    <dgm:pt modelId="{BCF44C22-3E53-4C4B-9A83-DB36E3909B4B}" type="sibTrans" cxnId="{D23CABA2-23C8-4CE8-A6D0-79673F71B230}">
      <dgm:prSet/>
      <dgm:spPr/>
    </dgm:pt>
    <dgm:pt modelId="{C8A1CE10-D90A-4224-94EB-9814C92F8410}">
      <dgm:prSet phldr="0"/>
      <dgm:spPr/>
      <dgm:t>
        <a:bodyPr/>
        <a:lstStyle/>
        <a:p>
          <a:pPr rtl="0"/>
          <a:r>
            <a:rPr lang="en-US">
              <a:latin typeface="Times"/>
              <a:cs typeface="Times"/>
            </a:rPr>
            <a:t>Activation</a:t>
          </a:r>
          <a:endParaRPr lang="en-US" dirty="0">
            <a:latin typeface="Times"/>
            <a:cs typeface="Times"/>
          </a:endParaRPr>
        </a:p>
      </dgm:t>
    </dgm:pt>
    <dgm:pt modelId="{737A1F0E-5BF3-4802-8A67-808DBF7E67CA}" type="parTrans" cxnId="{26A6B7A8-3F66-421C-B26E-2C83283E8D51}">
      <dgm:prSet/>
      <dgm:spPr/>
    </dgm:pt>
    <dgm:pt modelId="{F1837CA6-8CF3-4AEE-BD31-13EF2DB26410}" type="sibTrans" cxnId="{26A6B7A8-3F66-421C-B26E-2C83283E8D51}">
      <dgm:prSet/>
      <dgm:spPr/>
    </dgm:pt>
    <dgm:pt modelId="{D628A29E-E912-4386-8AC1-323A53C32DDE}">
      <dgm:prSet phldr="0"/>
      <dgm:spPr/>
      <dgm:t>
        <a:bodyPr/>
        <a:lstStyle/>
        <a:p>
          <a:r>
            <a:rPr lang="en-US" dirty="0">
              <a:latin typeface="Times"/>
              <a:cs typeface="Times"/>
            </a:rPr>
            <a:t>Relu</a:t>
          </a:r>
        </a:p>
      </dgm:t>
    </dgm:pt>
    <dgm:pt modelId="{9E95C7A5-9F2C-4192-AF53-D555C8CCE0A3}" type="parTrans" cxnId="{783532A8-226C-4020-B0E4-FAEBA50DBD3D}">
      <dgm:prSet/>
      <dgm:spPr/>
    </dgm:pt>
    <dgm:pt modelId="{C077F130-5B0F-4DDA-A37D-62CB8DA10A2B}" type="sibTrans" cxnId="{783532A8-226C-4020-B0E4-FAEBA50DBD3D}">
      <dgm:prSet/>
      <dgm:spPr/>
    </dgm:pt>
    <dgm:pt modelId="{921A97A2-07BB-495D-930B-EE5A982E47A5}" type="pres">
      <dgm:prSet presAssocID="{422F609A-C31D-4BCE-A7EB-A64C6C4680BD}" presName="Name0" presStyleCnt="0">
        <dgm:presLayoutVars>
          <dgm:dir/>
          <dgm:animLvl val="lvl"/>
          <dgm:resizeHandles val="exact"/>
        </dgm:presLayoutVars>
      </dgm:prSet>
      <dgm:spPr/>
    </dgm:pt>
    <dgm:pt modelId="{AB3D0921-8398-4D87-9B65-0237474D03C2}" type="pres">
      <dgm:prSet presAssocID="{C8A1CE10-D90A-4224-94EB-9814C92F8410}" presName="composite" presStyleCnt="0"/>
      <dgm:spPr/>
    </dgm:pt>
    <dgm:pt modelId="{3F1FA98C-E0BE-4555-9849-ACE95CDC9A46}" type="pres">
      <dgm:prSet presAssocID="{C8A1CE10-D90A-4224-94EB-9814C92F841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83AC64F-0D7F-4244-AF2A-6479FFEF3252}" type="pres">
      <dgm:prSet presAssocID="{C8A1CE10-D90A-4224-94EB-9814C92F8410}" presName="desTx" presStyleLbl="alignAccFollowNode1" presStyleIdx="0" presStyleCnt="4">
        <dgm:presLayoutVars>
          <dgm:bulletEnabled val="1"/>
        </dgm:presLayoutVars>
      </dgm:prSet>
      <dgm:spPr/>
    </dgm:pt>
    <dgm:pt modelId="{1453BCB6-CF8D-4CA4-B853-C84F1113A742}" type="pres">
      <dgm:prSet presAssocID="{F1837CA6-8CF3-4AEE-BD31-13EF2DB26410}" presName="space" presStyleCnt="0"/>
      <dgm:spPr/>
    </dgm:pt>
    <dgm:pt modelId="{34A17984-0DB8-4D4A-8B57-9ABA7CF007E4}" type="pres">
      <dgm:prSet presAssocID="{9484D5F3-058F-4535-8DD1-B1728B3DD8A2}" presName="composite" presStyleCnt="0"/>
      <dgm:spPr/>
    </dgm:pt>
    <dgm:pt modelId="{6B4FB7E6-06C3-4CF0-94A4-455F71FE4F3A}" type="pres">
      <dgm:prSet presAssocID="{9484D5F3-058F-4535-8DD1-B1728B3DD8A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E25BB54-C88C-424C-A8C2-624089310CBB}" type="pres">
      <dgm:prSet presAssocID="{9484D5F3-058F-4535-8DD1-B1728B3DD8A2}" presName="desTx" presStyleLbl="alignAccFollowNode1" presStyleIdx="1" presStyleCnt="4">
        <dgm:presLayoutVars>
          <dgm:bulletEnabled val="1"/>
        </dgm:presLayoutVars>
      </dgm:prSet>
      <dgm:spPr/>
    </dgm:pt>
    <dgm:pt modelId="{69678017-6E45-4977-9964-03E8B4020755}" type="pres">
      <dgm:prSet presAssocID="{EC021907-673F-4737-A7B6-B883B93EC8FA}" presName="space" presStyleCnt="0"/>
      <dgm:spPr/>
    </dgm:pt>
    <dgm:pt modelId="{7BE8E817-6C90-47BF-997E-9A8A82125E61}" type="pres">
      <dgm:prSet presAssocID="{802B1924-B7BE-436B-ACAB-304EA3DA9CB0}" presName="composite" presStyleCnt="0"/>
      <dgm:spPr/>
    </dgm:pt>
    <dgm:pt modelId="{B81A21E6-7E5D-46EC-B479-E428C7F91C7C}" type="pres">
      <dgm:prSet presAssocID="{802B1924-B7BE-436B-ACAB-304EA3DA9CB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CF3014F-9AAB-4136-8FA5-83139BF40400}" type="pres">
      <dgm:prSet presAssocID="{802B1924-B7BE-436B-ACAB-304EA3DA9CB0}" presName="desTx" presStyleLbl="alignAccFollowNode1" presStyleIdx="2" presStyleCnt="4">
        <dgm:presLayoutVars>
          <dgm:bulletEnabled val="1"/>
        </dgm:presLayoutVars>
      </dgm:prSet>
      <dgm:spPr/>
    </dgm:pt>
    <dgm:pt modelId="{4EDDD347-F000-4C69-880E-83520660FAA1}" type="pres">
      <dgm:prSet presAssocID="{C3F08A60-CD22-42CD-B8D3-41E4729EBEC1}" presName="space" presStyleCnt="0"/>
      <dgm:spPr/>
    </dgm:pt>
    <dgm:pt modelId="{33633782-7D01-4FC6-B068-D1F42DF5DE72}" type="pres">
      <dgm:prSet presAssocID="{19F1B0D5-F0B2-4A5C-AC47-93F20657E220}" presName="composite" presStyleCnt="0"/>
      <dgm:spPr/>
    </dgm:pt>
    <dgm:pt modelId="{0D014ECF-46E6-451B-9472-026C888F0C23}" type="pres">
      <dgm:prSet presAssocID="{19F1B0D5-F0B2-4A5C-AC47-93F20657E22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E0147A2-626A-4F7C-813B-3F74F0D0A202}" type="pres">
      <dgm:prSet presAssocID="{19F1B0D5-F0B2-4A5C-AC47-93F20657E22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859421C-C8F4-413C-97B9-DAD70D39540A}" type="presOf" srcId="{F0322536-B4E3-477C-BE36-BEAFBFD73926}" destId="{CCF3014F-9AAB-4136-8FA5-83139BF40400}" srcOrd="0" destOrd="0" presId="urn:microsoft.com/office/officeart/2005/8/layout/hList1"/>
    <dgm:cxn modelId="{85A97228-7782-4A40-8152-C82F47EBA422}" srcId="{9484D5F3-058F-4535-8DD1-B1728B3DD8A2}" destId="{66B98667-2718-40CD-BABC-0140FE028E29}" srcOrd="0" destOrd="0" parTransId="{7677BFD7-4F12-4BF6-A863-7ECD9BA69E5E}" sibTransId="{E7E33289-BA82-44F7-BE41-2C2F80B275AC}"/>
    <dgm:cxn modelId="{C2E56A35-E208-4DD9-922E-330EB9C4A07F}" type="presOf" srcId="{802B1924-B7BE-436B-ACAB-304EA3DA9CB0}" destId="{B81A21E6-7E5D-46EC-B479-E428C7F91C7C}" srcOrd="0" destOrd="0" presId="urn:microsoft.com/office/officeart/2005/8/layout/hList1"/>
    <dgm:cxn modelId="{F585BB3F-6B2F-490F-B81F-CAF327D39E6C}" type="presOf" srcId="{A14B36F4-15E2-47B3-B6BD-27AA9B5EA0C3}" destId="{1E0147A2-626A-4F7C-813B-3F74F0D0A202}" srcOrd="0" destOrd="0" presId="urn:microsoft.com/office/officeart/2005/8/layout/hList1"/>
    <dgm:cxn modelId="{7BBA6D44-AB19-49CD-831C-35B02E52650B}" srcId="{802B1924-B7BE-436B-ACAB-304EA3DA9CB0}" destId="{F0322536-B4E3-477C-BE36-BEAFBFD73926}" srcOrd="0" destOrd="0" parTransId="{8235ACAE-2CB1-4F2D-85B0-6606D744E51B}" sibTransId="{6F0F84EA-3839-42FD-ADDB-530E286A3C85}"/>
    <dgm:cxn modelId="{BC5B7A4A-FB2E-4535-BBAB-ADB66A040720}" type="presOf" srcId="{66B98667-2718-40CD-BABC-0140FE028E29}" destId="{5E25BB54-C88C-424C-A8C2-624089310CBB}" srcOrd="0" destOrd="0" presId="urn:microsoft.com/office/officeart/2005/8/layout/hList1"/>
    <dgm:cxn modelId="{47188453-D677-41A3-B530-C8C76398610C}" srcId="{422F609A-C31D-4BCE-A7EB-A64C6C4680BD}" destId="{9484D5F3-058F-4535-8DD1-B1728B3DD8A2}" srcOrd="1" destOrd="0" parTransId="{AC4E0311-CD18-45E2-BE23-F93A5FEC4CE4}" sibTransId="{EC021907-673F-4737-A7B6-B883B93EC8FA}"/>
    <dgm:cxn modelId="{028AA277-14BE-4113-AC99-751211985299}" type="presOf" srcId="{9484D5F3-058F-4535-8DD1-B1728B3DD8A2}" destId="{6B4FB7E6-06C3-4CF0-94A4-455F71FE4F3A}" srcOrd="0" destOrd="0" presId="urn:microsoft.com/office/officeart/2005/8/layout/hList1"/>
    <dgm:cxn modelId="{83ED1185-4A43-441B-A8D5-164E268B9C1A}" type="presOf" srcId="{19F1B0D5-F0B2-4A5C-AC47-93F20657E220}" destId="{0D014ECF-46E6-451B-9472-026C888F0C23}" srcOrd="0" destOrd="0" presId="urn:microsoft.com/office/officeart/2005/8/layout/hList1"/>
    <dgm:cxn modelId="{D23CABA2-23C8-4CE8-A6D0-79673F71B230}" srcId="{19F1B0D5-F0B2-4A5C-AC47-93F20657E220}" destId="{A14B36F4-15E2-47B3-B6BD-27AA9B5EA0C3}" srcOrd="0" destOrd="0" parTransId="{E5F6025D-07D2-4307-8D50-3EA6A010DFE2}" sibTransId="{BCF44C22-3E53-4C4B-9A83-DB36E3909B4B}"/>
    <dgm:cxn modelId="{E5BC6DA3-F3DD-4901-A392-7E5424581ABC}" srcId="{422F609A-C31D-4BCE-A7EB-A64C6C4680BD}" destId="{19F1B0D5-F0B2-4A5C-AC47-93F20657E220}" srcOrd="3" destOrd="0" parTransId="{FC4AC3CE-FB3E-4C03-A78D-4B9F36B1D3C2}" sibTransId="{103162CF-5321-4067-ABBC-A94686E6B6E9}"/>
    <dgm:cxn modelId="{A514C4A7-5B63-4C19-A076-1A76B5D5AB57}" type="presOf" srcId="{422F609A-C31D-4BCE-A7EB-A64C6C4680BD}" destId="{921A97A2-07BB-495D-930B-EE5A982E47A5}" srcOrd="0" destOrd="0" presId="urn:microsoft.com/office/officeart/2005/8/layout/hList1"/>
    <dgm:cxn modelId="{783532A8-226C-4020-B0E4-FAEBA50DBD3D}" srcId="{C8A1CE10-D90A-4224-94EB-9814C92F8410}" destId="{D628A29E-E912-4386-8AC1-323A53C32DDE}" srcOrd="0" destOrd="0" parTransId="{9E95C7A5-9F2C-4192-AF53-D555C8CCE0A3}" sibTransId="{C077F130-5B0F-4DDA-A37D-62CB8DA10A2B}"/>
    <dgm:cxn modelId="{26A6B7A8-3F66-421C-B26E-2C83283E8D51}" srcId="{422F609A-C31D-4BCE-A7EB-A64C6C4680BD}" destId="{C8A1CE10-D90A-4224-94EB-9814C92F8410}" srcOrd="0" destOrd="0" parTransId="{737A1F0E-5BF3-4802-8A67-808DBF7E67CA}" sibTransId="{F1837CA6-8CF3-4AEE-BD31-13EF2DB26410}"/>
    <dgm:cxn modelId="{9B6C8ECB-93A2-4CA6-87CC-463C7FC2E39D}" srcId="{422F609A-C31D-4BCE-A7EB-A64C6C4680BD}" destId="{802B1924-B7BE-436B-ACAB-304EA3DA9CB0}" srcOrd="2" destOrd="0" parTransId="{E3084DA2-49D3-473A-AB92-B3448B1A75A3}" sibTransId="{C3F08A60-CD22-42CD-B8D3-41E4729EBEC1}"/>
    <dgm:cxn modelId="{25AB9CCF-1931-452C-815A-85127A5CE35F}" type="presOf" srcId="{C8A1CE10-D90A-4224-94EB-9814C92F8410}" destId="{3F1FA98C-E0BE-4555-9849-ACE95CDC9A46}" srcOrd="0" destOrd="0" presId="urn:microsoft.com/office/officeart/2005/8/layout/hList1"/>
    <dgm:cxn modelId="{AB1F3CF4-28CF-4128-A529-6EAF1B03FFA8}" type="presOf" srcId="{D628A29E-E912-4386-8AC1-323A53C32DDE}" destId="{083AC64F-0D7F-4244-AF2A-6479FFEF3252}" srcOrd="0" destOrd="0" presId="urn:microsoft.com/office/officeart/2005/8/layout/hList1"/>
    <dgm:cxn modelId="{58537B20-1AE4-4CD0-8721-0D5BA2793DF0}" type="presParOf" srcId="{921A97A2-07BB-495D-930B-EE5A982E47A5}" destId="{AB3D0921-8398-4D87-9B65-0237474D03C2}" srcOrd="0" destOrd="0" presId="urn:microsoft.com/office/officeart/2005/8/layout/hList1"/>
    <dgm:cxn modelId="{4D6A6861-9658-482B-B2FB-9ABD84457652}" type="presParOf" srcId="{AB3D0921-8398-4D87-9B65-0237474D03C2}" destId="{3F1FA98C-E0BE-4555-9849-ACE95CDC9A46}" srcOrd="0" destOrd="0" presId="urn:microsoft.com/office/officeart/2005/8/layout/hList1"/>
    <dgm:cxn modelId="{990A7EBE-0742-407B-9A58-374F2CC41A91}" type="presParOf" srcId="{AB3D0921-8398-4D87-9B65-0237474D03C2}" destId="{083AC64F-0D7F-4244-AF2A-6479FFEF3252}" srcOrd="1" destOrd="0" presId="urn:microsoft.com/office/officeart/2005/8/layout/hList1"/>
    <dgm:cxn modelId="{2D4EBBAA-2C6B-4B4D-B22F-750485A4BBC7}" type="presParOf" srcId="{921A97A2-07BB-495D-930B-EE5A982E47A5}" destId="{1453BCB6-CF8D-4CA4-B853-C84F1113A742}" srcOrd="1" destOrd="0" presId="urn:microsoft.com/office/officeart/2005/8/layout/hList1"/>
    <dgm:cxn modelId="{3AD10D8F-B877-4330-9284-CE0F93CBA0E8}" type="presParOf" srcId="{921A97A2-07BB-495D-930B-EE5A982E47A5}" destId="{34A17984-0DB8-4D4A-8B57-9ABA7CF007E4}" srcOrd="2" destOrd="0" presId="urn:microsoft.com/office/officeart/2005/8/layout/hList1"/>
    <dgm:cxn modelId="{82C29D1F-AC4A-43ED-A3DD-45ABAD8C4137}" type="presParOf" srcId="{34A17984-0DB8-4D4A-8B57-9ABA7CF007E4}" destId="{6B4FB7E6-06C3-4CF0-94A4-455F71FE4F3A}" srcOrd="0" destOrd="0" presId="urn:microsoft.com/office/officeart/2005/8/layout/hList1"/>
    <dgm:cxn modelId="{F38208BD-6629-4952-9B69-59D41DDB3F42}" type="presParOf" srcId="{34A17984-0DB8-4D4A-8B57-9ABA7CF007E4}" destId="{5E25BB54-C88C-424C-A8C2-624089310CBB}" srcOrd="1" destOrd="0" presId="urn:microsoft.com/office/officeart/2005/8/layout/hList1"/>
    <dgm:cxn modelId="{21B762A4-A6EA-49C5-A742-27D88F9540F1}" type="presParOf" srcId="{921A97A2-07BB-495D-930B-EE5A982E47A5}" destId="{69678017-6E45-4977-9964-03E8B4020755}" srcOrd="3" destOrd="0" presId="urn:microsoft.com/office/officeart/2005/8/layout/hList1"/>
    <dgm:cxn modelId="{56B40C28-17CD-4985-89BB-3B62069241ED}" type="presParOf" srcId="{921A97A2-07BB-495D-930B-EE5A982E47A5}" destId="{7BE8E817-6C90-47BF-997E-9A8A82125E61}" srcOrd="4" destOrd="0" presId="urn:microsoft.com/office/officeart/2005/8/layout/hList1"/>
    <dgm:cxn modelId="{7FD3596D-B843-4810-9807-90F08658EE6E}" type="presParOf" srcId="{7BE8E817-6C90-47BF-997E-9A8A82125E61}" destId="{B81A21E6-7E5D-46EC-B479-E428C7F91C7C}" srcOrd="0" destOrd="0" presId="urn:microsoft.com/office/officeart/2005/8/layout/hList1"/>
    <dgm:cxn modelId="{3BEBF11F-8DC4-4998-8307-4AEEAE2E05E3}" type="presParOf" srcId="{7BE8E817-6C90-47BF-997E-9A8A82125E61}" destId="{CCF3014F-9AAB-4136-8FA5-83139BF40400}" srcOrd="1" destOrd="0" presId="urn:microsoft.com/office/officeart/2005/8/layout/hList1"/>
    <dgm:cxn modelId="{BD07B498-3D27-4B97-BF2C-EBE753B3F5A9}" type="presParOf" srcId="{921A97A2-07BB-495D-930B-EE5A982E47A5}" destId="{4EDDD347-F000-4C69-880E-83520660FAA1}" srcOrd="5" destOrd="0" presId="urn:microsoft.com/office/officeart/2005/8/layout/hList1"/>
    <dgm:cxn modelId="{425F8C7C-A94E-4B0E-85BF-7FBD68B7B003}" type="presParOf" srcId="{921A97A2-07BB-495D-930B-EE5A982E47A5}" destId="{33633782-7D01-4FC6-B068-D1F42DF5DE72}" srcOrd="6" destOrd="0" presId="urn:microsoft.com/office/officeart/2005/8/layout/hList1"/>
    <dgm:cxn modelId="{6FA8C994-075F-4875-8EE3-A44F4EA75228}" type="presParOf" srcId="{33633782-7D01-4FC6-B068-D1F42DF5DE72}" destId="{0D014ECF-46E6-451B-9472-026C888F0C23}" srcOrd="0" destOrd="0" presId="urn:microsoft.com/office/officeart/2005/8/layout/hList1"/>
    <dgm:cxn modelId="{E53A93D3-2E05-440B-A64A-792B9F8F294B}" type="presParOf" srcId="{33633782-7D01-4FC6-B068-D1F42DF5DE72}" destId="{1E0147A2-626A-4F7C-813B-3F74F0D0A2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2F609A-C31D-4BCE-A7EB-A64C6C4680BD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484D5F3-058F-4535-8DD1-B1728B3DD8A2}">
      <dgm:prSet phldrT="[Text]" phldr="0"/>
      <dgm:spPr/>
      <dgm:t>
        <a:bodyPr/>
        <a:lstStyle/>
        <a:p>
          <a:pPr rtl="0"/>
          <a:r>
            <a:rPr lang="en-US">
              <a:latin typeface="Times"/>
              <a:cs typeface="Times"/>
            </a:rPr>
            <a:t>Loss function</a:t>
          </a:r>
          <a:endParaRPr lang="en-US" b="0" i="0" u="none" strike="noStrike" cap="none" baseline="0" noProof="0">
            <a:latin typeface="Times"/>
            <a:cs typeface="Times"/>
          </a:endParaRPr>
        </a:p>
      </dgm:t>
    </dgm:pt>
    <dgm:pt modelId="{AC4E0311-CD18-45E2-BE23-F93A5FEC4CE4}" type="parTrans" cxnId="{47188453-D677-41A3-B530-C8C76398610C}">
      <dgm:prSet/>
      <dgm:spPr/>
      <dgm:t>
        <a:bodyPr/>
        <a:lstStyle/>
        <a:p>
          <a:endParaRPr lang="en-US"/>
        </a:p>
      </dgm:t>
    </dgm:pt>
    <dgm:pt modelId="{EC021907-673F-4737-A7B6-B883B93EC8FA}" type="sibTrans" cxnId="{47188453-D677-41A3-B530-C8C76398610C}">
      <dgm:prSet/>
      <dgm:spPr/>
      <dgm:t>
        <a:bodyPr/>
        <a:lstStyle/>
        <a:p>
          <a:endParaRPr lang="en-US"/>
        </a:p>
      </dgm:t>
    </dgm:pt>
    <dgm:pt modelId="{66B98667-2718-40CD-BABC-0140FE028E29}">
      <dgm:prSet phldrT="[Text]" phldr="0"/>
      <dgm:spPr/>
      <dgm:t>
        <a:bodyPr/>
        <a:lstStyle/>
        <a:p>
          <a:pPr rtl="0"/>
          <a:r>
            <a:rPr lang="en-US">
              <a:latin typeface="Times"/>
              <a:cs typeface="Times"/>
            </a:rPr>
            <a:t>Binary Cross Entropy</a:t>
          </a:r>
        </a:p>
      </dgm:t>
    </dgm:pt>
    <dgm:pt modelId="{7677BFD7-4F12-4BF6-A863-7ECD9BA69E5E}" type="parTrans" cxnId="{85A97228-7782-4A40-8152-C82F47EBA422}">
      <dgm:prSet/>
      <dgm:spPr/>
      <dgm:t>
        <a:bodyPr/>
        <a:lstStyle/>
        <a:p>
          <a:endParaRPr lang="en-US"/>
        </a:p>
      </dgm:t>
    </dgm:pt>
    <dgm:pt modelId="{E7E33289-BA82-44F7-BE41-2C2F80B275AC}" type="sibTrans" cxnId="{85A97228-7782-4A40-8152-C82F47EBA422}">
      <dgm:prSet/>
      <dgm:spPr/>
      <dgm:t>
        <a:bodyPr/>
        <a:lstStyle/>
        <a:p>
          <a:endParaRPr lang="en-US"/>
        </a:p>
      </dgm:t>
    </dgm:pt>
    <dgm:pt modelId="{802B1924-B7BE-436B-ACAB-304EA3DA9CB0}">
      <dgm:prSet phldrT="[Text]" phldr="0"/>
      <dgm:spPr/>
      <dgm:t>
        <a:bodyPr/>
        <a:lstStyle/>
        <a:p>
          <a:r>
            <a:rPr lang="en-US">
              <a:latin typeface="Times"/>
              <a:cs typeface="Times"/>
            </a:rPr>
            <a:t>Optimization</a:t>
          </a:r>
        </a:p>
      </dgm:t>
    </dgm:pt>
    <dgm:pt modelId="{E3084DA2-49D3-473A-AB92-B3448B1A75A3}" type="parTrans" cxnId="{9B6C8ECB-93A2-4CA6-87CC-463C7FC2E39D}">
      <dgm:prSet/>
      <dgm:spPr/>
      <dgm:t>
        <a:bodyPr/>
        <a:lstStyle/>
        <a:p>
          <a:endParaRPr lang="en-US"/>
        </a:p>
      </dgm:t>
    </dgm:pt>
    <dgm:pt modelId="{C3F08A60-CD22-42CD-B8D3-41E4729EBEC1}" type="sibTrans" cxnId="{9B6C8ECB-93A2-4CA6-87CC-463C7FC2E39D}">
      <dgm:prSet/>
      <dgm:spPr/>
      <dgm:t>
        <a:bodyPr/>
        <a:lstStyle/>
        <a:p>
          <a:endParaRPr lang="en-US"/>
        </a:p>
      </dgm:t>
    </dgm:pt>
    <dgm:pt modelId="{F0322536-B4E3-477C-BE36-BEAFBFD73926}">
      <dgm:prSet phldrT="[Text]" phldr="0"/>
      <dgm:spPr/>
      <dgm:t>
        <a:bodyPr/>
        <a:lstStyle/>
        <a:p>
          <a:r>
            <a:rPr lang="en-US">
              <a:latin typeface="Times"/>
              <a:cs typeface="Times"/>
            </a:rPr>
            <a:t>SGD</a:t>
          </a:r>
          <a:endParaRPr lang="en-US"/>
        </a:p>
      </dgm:t>
    </dgm:pt>
    <dgm:pt modelId="{8235ACAE-2CB1-4F2D-85B0-6606D744E51B}" type="parTrans" cxnId="{7BBA6D44-AB19-49CD-831C-35B02E52650B}">
      <dgm:prSet/>
      <dgm:spPr/>
      <dgm:t>
        <a:bodyPr/>
        <a:lstStyle/>
        <a:p>
          <a:endParaRPr lang="en-US"/>
        </a:p>
      </dgm:t>
    </dgm:pt>
    <dgm:pt modelId="{6F0F84EA-3839-42FD-ADDB-530E286A3C85}" type="sibTrans" cxnId="{7BBA6D44-AB19-49CD-831C-35B02E52650B}">
      <dgm:prSet/>
      <dgm:spPr/>
      <dgm:t>
        <a:bodyPr/>
        <a:lstStyle/>
        <a:p>
          <a:endParaRPr lang="en-US"/>
        </a:p>
      </dgm:t>
    </dgm:pt>
    <dgm:pt modelId="{19F1B0D5-F0B2-4A5C-AC47-93F20657E220}">
      <dgm:prSet phldr="0"/>
      <dgm:spPr/>
      <dgm:t>
        <a:bodyPr/>
        <a:lstStyle/>
        <a:p>
          <a:r>
            <a:rPr lang="en-US" dirty="0">
              <a:latin typeface="Times"/>
              <a:cs typeface="Times"/>
            </a:rPr>
            <a:t>Initialization</a:t>
          </a:r>
        </a:p>
      </dgm:t>
    </dgm:pt>
    <dgm:pt modelId="{FC4AC3CE-FB3E-4C03-A78D-4B9F36B1D3C2}" type="parTrans" cxnId="{E5BC6DA3-F3DD-4901-A392-7E5424581ABC}">
      <dgm:prSet/>
      <dgm:spPr/>
      <dgm:t>
        <a:bodyPr/>
        <a:lstStyle/>
        <a:p>
          <a:endParaRPr lang="en-US"/>
        </a:p>
      </dgm:t>
    </dgm:pt>
    <dgm:pt modelId="{103162CF-5321-4067-ABBC-A94686E6B6E9}" type="sibTrans" cxnId="{E5BC6DA3-F3DD-4901-A392-7E5424581ABC}">
      <dgm:prSet/>
      <dgm:spPr/>
      <dgm:t>
        <a:bodyPr/>
        <a:lstStyle/>
        <a:p>
          <a:endParaRPr lang="en-US"/>
        </a:p>
      </dgm:t>
    </dgm:pt>
    <dgm:pt modelId="{EE8AEB1F-16BC-1243-976C-A1D5B0938A36}">
      <dgm:prSet/>
      <dgm:spPr/>
      <dgm:t>
        <a:bodyPr/>
        <a:lstStyle/>
        <a:p>
          <a:pPr rtl="0"/>
          <a:endParaRPr lang="en-US"/>
        </a:p>
      </dgm:t>
    </dgm:pt>
    <dgm:pt modelId="{5CBDDA13-AC51-DD45-877E-2527A4133B2E}" type="parTrans" cxnId="{6D1A5B37-7B5B-D849-9E4A-CBB64FDEB960}">
      <dgm:prSet/>
      <dgm:spPr/>
      <dgm:t>
        <a:bodyPr/>
        <a:lstStyle/>
        <a:p>
          <a:endParaRPr lang="en-US"/>
        </a:p>
      </dgm:t>
    </dgm:pt>
    <dgm:pt modelId="{AA267205-5B08-5445-AF7A-A0BCFF060A21}" type="sibTrans" cxnId="{6D1A5B37-7B5B-D849-9E4A-CBB64FDEB960}">
      <dgm:prSet/>
      <dgm:spPr/>
      <dgm:t>
        <a:bodyPr/>
        <a:lstStyle/>
        <a:p>
          <a:endParaRPr lang="en-US"/>
        </a:p>
      </dgm:t>
    </dgm:pt>
    <dgm:pt modelId="{921A97A2-07BB-495D-930B-EE5A982E47A5}" type="pres">
      <dgm:prSet presAssocID="{422F609A-C31D-4BCE-A7EB-A64C6C4680BD}" presName="Name0" presStyleCnt="0">
        <dgm:presLayoutVars>
          <dgm:dir/>
          <dgm:animLvl val="lvl"/>
          <dgm:resizeHandles val="exact"/>
        </dgm:presLayoutVars>
      </dgm:prSet>
      <dgm:spPr/>
    </dgm:pt>
    <dgm:pt modelId="{34A17984-0DB8-4D4A-8B57-9ABA7CF007E4}" type="pres">
      <dgm:prSet presAssocID="{9484D5F3-058F-4535-8DD1-B1728B3DD8A2}" presName="composite" presStyleCnt="0"/>
      <dgm:spPr/>
    </dgm:pt>
    <dgm:pt modelId="{6B4FB7E6-06C3-4CF0-94A4-455F71FE4F3A}" type="pres">
      <dgm:prSet presAssocID="{9484D5F3-058F-4535-8DD1-B1728B3DD8A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E25BB54-C88C-424C-A8C2-624089310CBB}" type="pres">
      <dgm:prSet presAssocID="{9484D5F3-058F-4535-8DD1-B1728B3DD8A2}" presName="desTx" presStyleLbl="alignAccFollowNode1" presStyleIdx="0" presStyleCnt="3">
        <dgm:presLayoutVars>
          <dgm:bulletEnabled val="1"/>
        </dgm:presLayoutVars>
      </dgm:prSet>
      <dgm:spPr/>
    </dgm:pt>
    <dgm:pt modelId="{69678017-6E45-4977-9964-03E8B4020755}" type="pres">
      <dgm:prSet presAssocID="{EC021907-673F-4737-A7B6-B883B93EC8FA}" presName="space" presStyleCnt="0"/>
      <dgm:spPr/>
    </dgm:pt>
    <dgm:pt modelId="{7BE8E817-6C90-47BF-997E-9A8A82125E61}" type="pres">
      <dgm:prSet presAssocID="{802B1924-B7BE-436B-ACAB-304EA3DA9CB0}" presName="composite" presStyleCnt="0"/>
      <dgm:spPr/>
    </dgm:pt>
    <dgm:pt modelId="{B81A21E6-7E5D-46EC-B479-E428C7F91C7C}" type="pres">
      <dgm:prSet presAssocID="{802B1924-B7BE-436B-ACAB-304EA3DA9CB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CF3014F-9AAB-4136-8FA5-83139BF40400}" type="pres">
      <dgm:prSet presAssocID="{802B1924-B7BE-436B-ACAB-304EA3DA9CB0}" presName="desTx" presStyleLbl="alignAccFollowNode1" presStyleIdx="1" presStyleCnt="3">
        <dgm:presLayoutVars>
          <dgm:bulletEnabled val="1"/>
        </dgm:presLayoutVars>
      </dgm:prSet>
      <dgm:spPr/>
    </dgm:pt>
    <dgm:pt modelId="{4EDDD347-F000-4C69-880E-83520660FAA1}" type="pres">
      <dgm:prSet presAssocID="{C3F08A60-CD22-42CD-B8D3-41E4729EBEC1}" presName="space" presStyleCnt="0"/>
      <dgm:spPr/>
    </dgm:pt>
    <dgm:pt modelId="{33633782-7D01-4FC6-B068-D1F42DF5DE72}" type="pres">
      <dgm:prSet presAssocID="{19F1B0D5-F0B2-4A5C-AC47-93F20657E220}" presName="composite" presStyleCnt="0"/>
      <dgm:spPr/>
    </dgm:pt>
    <dgm:pt modelId="{0D014ECF-46E6-451B-9472-026C888F0C23}" type="pres">
      <dgm:prSet presAssocID="{19F1B0D5-F0B2-4A5C-AC47-93F20657E22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E0147A2-626A-4F7C-813B-3F74F0D0A202}" type="pres">
      <dgm:prSet presAssocID="{19F1B0D5-F0B2-4A5C-AC47-93F20657E22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8EB7411-E930-4658-9F88-14B6D88E9394}" type="presOf" srcId="{802B1924-B7BE-436B-ACAB-304EA3DA9CB0}" destId="{B81A21E6-7E5D-46EC-B479-E428C7F91C7C}" srcOrd="0" destOrd="0" presId="urn:microsoft.com/office/officeart/2005/8/layout/hList1"/>
    <dgm:cxn modelId="{878AD61B-89AA-4653-B592-F672007BBEE1}" type="presOf" srcId="{9484D5F3-058F-4535-8DD1-B1728B3DD8A2}" destId="{6B4FB7E6-06C3-4CF0-94A4-455F71FE4F3A}" srcOrd="0" destOrd="0" presId="urn:microsoft.com/office/officeart/2005/8/layout/hList1"/>
    <dgm:cxn modelId="{85A97228-7782-4A40-8152-C82F47EBA422}" srcId="{9484D5F3-058F-4535-8DD1-B1728B3DD8A2}" destId="{66B98667-2718-40CD-BABC-0140FE028E29}" srcOrd="0" destOrd="0" parTransId="{7677BFD7-4F12-4BF6-A863-7ECD9BA69E5E}" sibTransId="{E7E33289-BA82-44F7-BE41-2C2F80B275AC}"/>
    <dgm:cxn modelId="{7E86652E-7BE7-4E22-B483-6D7C292D3F86}" type="presOf" srcId="{F0322536-B4E3-477C-BE36-BEAFBFD73926}" destId="{CCF3014F-9AAB-4136-8FA5-83139BF40400}" srcOrd="0" destOrd="0" presId="urn:microsoft.com/office/officeart/2005/8/layout/hList1"/>
    <dgm:cxn modelId="{6D1A5B37-7B5B-D849-9E4A-CBB64FDEB960}" srcId="{19F1B0D5-F0B2-4A5C-AC47-93F20657E220}" destId="{EE8AEB1F-16BC-1243-976C-A1D5B0938A36}" srcOrd="0" destOrd="0" parTransId="{5CBDDA13-AC51-DD45-877E-2527A4133B2E}" sibTransId="{AA267205-5B08-5445-AF7A-A0BCFF060A21}"/>
    <dgm:cxn modelId="{E80FD040-F7F7-DC44-BC0A-C93B065830D7}" type="presOf" srcId="{EE8AEB1F-16BC-1243-976C-A1D5B0938A36}" destId="{1E0147A2-626A-4F7C-813B-3F74F0D0A202}" srcOrd="0" destOrd="0" presId="urn:microsoft.com/office/officeart/2005/8/layout/hList1"/>
    <dgm:cxn modelId="{7BBA6D44-AB19-49CD-831C-35B02E52650B}" srcId="{802B1924-B7BE-436B-ACAB-304EA3DA9CB0}" destId="{F0322536-B4E3-477C-BE36-BEAFBFD73926}" srcOrd="0" destOrd="0" parTransId="{8235ACAE-2CB1-4F2D-85B0-6606D744E51B}" sibTransId="{6F0F84EA-3839-42FD-ADDB-530E286A3C85}"/>
    <dgm:cxn modelId="{47188453-D677-41A3-B530-C8C76398610C}" srcId="{422F609A-C31D-4BCE-A7EB-A64C6C4680BD}" destId="{9484D5F3-058F-4535-8DD1-B1728B3DD8A2}" srcOrd="0" destOrd="0" parTransId="{AC4E0311-CD18-45E2-BE23-F93A5FEC4CE4}" sibTransId="{EC021907-673F-4737-A7B6-B883B93EC8FA}"/>
    <dgm:cxn modelId="{796BD87C-1B4E-4DD4-A8E0-CA8C97C7F519}" type="presOf" srcId="{66B98667-2718-40CD-BABC-0140FE028E29}" destId="{5E25BB54-C88C-424C-A8C2-624089310CBB}" srcOrd="0" destOrd="0" presId="urn:microsoft.com/office/officeart/2005/8/layout/hList1"/>
    <dgm:cxn modelId="{13CDDB9E-4986-4367-ADAA-439681082FC2}" type="presOf" srcId="{19F1B0D5-F0B2-4A5C-AC47-93F20657E220}" destId="{0D014ECF-46E6-451B-9472-026C888F0C23}" srcOrd="0" destOrd="0" presId="urn:microsoft.com/office/officeart/2005/8/layout/hList1"/>
    <dgm:cxn modelId="{E5BC6DA3-F3DD-4901-A392-7E5424581ABC}" srcId="{422F609A-C31D-4BCE-A7EB-A64C6C4680BD}" destId="{19F1B0D5-F0B2-4A5C-AC47-93F20657E220}" srcOrd="2" destOrd="0" parTransId="{FC4AC3CE-FB3E-4C03-A78D-4B9F36B1D3C2}" sibTransId="{103162CF-5321-4067-ABBC-A94686E6B6E9}"/>
    <dgm:cxn modelId="{A514C4A7-5B63-4C19-A076-1A76B5D5AB57}" type="presOf" srcId="{422F609A-C31D-4BCE-A7EB-A64C6C4680BD}" destId="{921A97A2-07BB-495D-930B-EE5A982E47A5}" srcOrd="0" destOrd="0" presId="urn:microsoft.com/office/officeart/2005/8/layout/hList1"/>
    <dgm:cxn modelId="{9B6C8ECB-93A2-4CA6-87CC-463C7FC2E39D}" srcId="{422F609A-C31D-4BCE-A7EB-A64C6C4680BD}" destId="{802B1924-B7BE-436B-ACAB-304EA3DA9CB0}" srcOrd="1" destOrd="0" parTransId="{E3084DA2-49D3-473A-AB92-B3448B1A75A3}" sibTransId="{C3F08A60-CD22-42CD-B8D3-41E4729EBEC1}"/>
    <dgm:cxn modelId="{E0082531-0346-4125-A2B6-B05FAF5D41E7}" type="presParOf" srcId="{921A97A2-07BB-495D-930B-EE5A982E47A5}" destId="{34A17984-0DB8-4D4A-8B57-9ABA7CF007E4}" srcOrd="0" destOrd="0" presId="urn:microsoft.com/office/officeart/2005/8/layout/hList1"/>
    <dgm:cxn modelId="{A72A274D-46AD-4A1F-8DE0-3D3C35C4D516}" type="presParOf" srcId="{34A17984-0DB8-4D4A-8B57-9ABA7CF007E4}" destId="{6B4FB7E6-06C3-4CF0-94A4-455F71FE4F3A}" srcOrd="0" destOrd="0" presId="urn:microsoft.com/office/officeart/2005/8/layout/hList1"/>
    <dgm:cxn modelId="{DAA99A1E-07F9-43FE-BFB1-7D1E035E9452}" type="presParOf" srcId="{34A17984-0DB8-4D4A-8B57-9ABA7CF007E4}" destId="{5E25BB54-C88C-424C-A8C2-624089310CBB}" srcOrd="1" destOrd="0" presId="urn:microsoft.com/office/officeart/2005/8/layout/hList1"/>
    <dgm:cxn modelId="{6876253C-F50E-4AD3-AF78-EDCAEBA10CC8}" type="presParOf" srcId="{921A97A2-07BB-495D-930B-EE5A982E47A5}" destId="{69678017-6E45-4977-9964-03E8B4020755}" srcOrd="1" destOrd="0" presId="urn:microsoft.com/office/officeart/2005/8/layout/hList1"/>
    <dgm:cxn modelId="{E7F1F583-E5F8-41F4-8BFF-9C4DA2DABC99}" type="presParOf" srcId="{921A97A2-07BB-495D-930B-EE5A982E47A5}" destId="{7BE8E817-6C90-47BF-997E-9A8A82125E61}" srcOrd="2" destOrd="0" presId="urn:microsoft.com/office/officeart/2005/8/layout/hList1"/>
    <dgm:cxn modelId="{213EFD14-5167-4A65-B64A-BFFB2FC60CF5}" type="presParOf" srcId="{7BE8E817-6C90-47BF-997E-9A8A82125E61}" destId="{B81A21E6-7E5D-46EC-B479-E428C7F91C7C}" srcOrd="0" destOrd="0" presId="urn:microsoft.com/office/officeart/2005/8/layout/hList1"/>
    <dgm:cxn modelId="{7A891C54-552D-4AA6-B7C2-BC01629B5DD0}" type="presParOf" srcId="{7BE8E817-6C90-47BF-997E-9A8A82125E61}" destId="{CCF3014F-9AAB-4136-8FA5-83139BF40400}" srcOrd="1" destOrd="0" presId="urn:microsoft.com/office/officeart/2005/8/layout/hList1"/>
    <dgm:cxn modelId="{2F9283C3-AC7B-40FD-B5C8-428347CCAF8C}" type="presParOf" srcId="{921A97A2-07BB-495D-930B-EE5A982E47A5}" destId="{4EDDD347-F000-4C69-880E-83520660FAA1}" srcOrd="3" destOrd="0" presId="urn:microsoft.com/office/officeart/2005/8/layout/hList1"/>
    <dgm:cxn modelId="{D9077486-4E1D-4B13-9DD5-F797CFCFD240}" type="presParOf" srcId="{921A97A2-07BB-495D-930B-EE5A982E47A5}" destId="{33633782-7D01-4FC6-B068-D1F42DF5DE72}" srcOrd="4" destOrd="0" presId="urn:microsoft.com/office/officeart/2005/8/layout/hList1"/>
    <dgm:cxn modelId="{E27D4219-C0A7-4904-AA78-4993C6D0DB5A}" type="presParOf" srcId="{33633782-7D01-4FC6-B068-D1F42DF5DE72}" destId="{0D014ECF-46E6-451B-9472-026C888F0C23}" srcOrd="0" destOrd="0" presId="urn:microsoft.com/office/officeart/2005/8/layout/hList1"/>
    <dgm:cxn modelId="{5C40F8C3-7AF4-419E-A06C-2A2639AF38EB}" type="presParOf" srcId="{33633782-7D01-4FC6-B068-D1F42DF5DE72}" destId="{1E0147A2-626A-4F7C-813B-3F74F0D0A2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6C39D9-B3A1-4A49-BE40-924C08BEAAF9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1F0130-0BFB-486D-97E0-32AD530E43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"/>
              <a:cs typeface="Times"/>
            </a:rPr>
            <a:t>Questions?</a:t>
          </a:r>
          <a:endParaRPr lang="en-US"/>
        </a:p>
      </dgm:t>
    </dgm:pt>
    <dgm:pt modelId="{747C1E6C-9D12-4A31-BAEC-8B7A111FDD68}" type="parTrans" cxnId="{08DABD26-F3A5-4EFA-8FA9-47B0A6813514}">
      <dgm:prSet/>
      <dgm:spPr/>
      <dgm:t>
        <a:bodyPr/>
        <a:lstStyle/>
        <a:p>
          <a:endParaRPr lang="en-US"/>
        </a:p>
      </dgm:t>
    </dgm:pt>
    <dgm:pt modelId="{15EC0C9A-7490-4FA8-947E-C91F4C17D2E9}" type="sibTrans" cxnId="{08DABD26-F3A5-4EFA-8FA9-47B0A6813514}">
      <dgm:prSet/>
      <dgm:spPr/>
      <dgm:t>
        <a:bodyPr/>
        <a:lstStyle/>
        <a:p>
          <a:endParaRPr lang="en-US"/>
        </a:p>
      </dgm:t>
    </dgm:pt>
    <dgm:pt modelId="{37B04027-0667-4153-8055-2AC4E2ED8292}" type="pres">
      <dgm:prSet presAssocID="{736C39D9-B3A1-4A49-BE40-924C08BEAAF9}" presName="root" presStyleCnt="0">
        <dgm:presLayoutVars>
          <dgm:dir/>
          <dgm:resizeHandles val="exact"/>
        </dgm:presLayoutVars>
      </dgm:prSet>
      <dgm:spPr/>
    </dgm:pt>
    <dgm:pt modelId="{CD62FBD4-C993-42BE-A126-40579FCE9311}" type="pres">
      <dgm:prSet presAssocID="{FB1F0130-0BFB-486D-97E0-32AD530E43FB}" presName="compNode" presStyleCnt="0"/>
      <dgm:spPr/>
    </dgm:pt>
    <dgm:pt modelId="{06C21F3C-F351-4C66-AFE5-BB69590931F2}" type="pres">
      <dgm:prSet presAssocID="{FB1F0130-0BFB-486D-97E0-32AD530E43F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A9C706A-5912-4786-97BA-F68E519AAEEF}" type="pres">
      <dgm:prSet presAssocID="{FB1F0130-0BFB-486D-97E0-32AD530E43FB}" presName="spaceRect" presStyleCnt="0"/>
      <dgm:spPr/>
    </dgm:pt>
    <dgm:pt modelId="{F43E7D9A-DA4E-4150-960B-38D6E072F323}" type="pres">
      <dgm:prSet presAssocID="{FB1F0130-0BFB-486D-97E0-32AD530E43FB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8DABD26-F3A5-4EFA-8FA9-47B0A6813514}" srcId="{736C39D9-B3A1-4A49-BE40-924C08BEAAF9}" destId="{FB1F0130-0BFB-486D-97E0-32AD530E43FB}" srcOrd="0" destOrd="0" parTransId="{747C1E6C-9D12-4A31-BAEC-8B7A111FDD68}" sibTransId="{15EC0C9A-7490-4FA8-947E-C91F4C17D2E9}"/>
    <dgm:cxn modelId="{317B9CAA-9DF9-49B4-96F0-46F453FE2737}" type="presOf" srcId="{FB1F0130-0BFB-486D-97E0-32AD530E43FB}" destId="{F43E7D9A-DA4E-4150-960B-38D6E072F323}" srcOrd="0" destOrd="0" presId="urn:microsoft.com/office/officeart/2018/2/layout/IconLabelList"/>
    <dgm:cxn modelId="{AAECBFB2-911F-4D0D-8939-521858153E8E}" type="presOf" srcId="{736C39D9-B3A1-4A49-BE40-924C08BEAAF9}" destId="{37B04027-0667-4153-8055-2AC4E2ED8292}" srcOrd="0" destOrd="0" presId="urn:microsoft.com/office/officeart/2018/2/layout/IconLabelList"/>
    <dgm:cxn modelId="{DA4D3E32-CDEA-4B1E-A253-70E91D907127}" type="presParOf" srcId="{37B04027-0667-4153-8055-2AC4E2ED8292}" destId="{CD62FBD4-C993-42BE-A126-40579FCE9311}" srcOrd="0" destOrd="0" presId="urn:microsoft.com/office/officeart/2018/2/layout/IconLabelList"/>
    <dgm:cxn modelId="{8CDD285D-530F-4263-90A4-DD5AD9D9A4E1}" type="presParOf" srcId="{CD62FBD4-C993-42BE-A126-40579FCE9311}" destId="{06C21F3C-F351-4C66-AFE5-BB69590931F2}" srcOrd="0" destOrd="0" presId="urn:microsoft.com/office/officeart/2018/2/layout/IconLabelList"/>
    <dgm:cxn modelId="{06EBBB45-39F6-469A-B7D4-EA7FD7D777C9}" type="presParOf" srcId="{CD62FBD4-C993-42BE-A126-40579FCE9311}" destId="{1A9C706A-5912-4786-97BA-F68E519AAEEF}" srcOrd="1" destOrd="0" presId="urn:microsoft.com/office/officeart/2018/2/layout/IconLabelList"/>
    <dgm:cxn modelId="{68094574-4F72-4DF7-B6DC-AA0D453098B1}" type="presParOf" srcId="{CD62FBD4-C993-42BE-A126-40579FCE9311}" destId="{F43E7D9A-DA4E-4150-960B-38D6E072F3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FB7E6-06C3-4CF0-94A4-455F71FE4F3A}">
      <dsp:nvSpPr>
        <dsp:cNvPr id="0" name=""/>
        <dsp:cNvSpPr/>
      </dsp:nvSpPr>
      <dsp:spPr>
        <a:xfrm>
          <a:off x="1886" y="687294"/>
          <a:ext cx="1839317" cy="691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"/>
              <a:cs typeface="Times"/>
            </a:rPr>
            <a:t>Loss function</a:t>
          </a:r>
          <a:endParaRPr lang="en-US" sz="2200" b="0" i="0" u="none" strike="noStrike" kern="1200" cap="none" baseline="0" noProof="0">
            <a:latin typeface="Times"/>
            <a:cs typeface="Times"/>
          </a:endParaRPr>
        </a:p>
      </dsp:txBody>
      <dsp:txXfrm>
        <a:off x="1886" y="687294"/>
        <a:ext cx="1839317" cy="691046"/>
      </dsp:txXfrm>
    </dsp:sp>
    <dsp:sp modelId="{5E25BB54-C88C-424C-A8C2-624089310CBB}">
      <dsp:nvSpPr>
        <dsp:cNvPr id="0" name=""/>
        <dsp:cNvSpPr/>
      </dsp:nvSpPr>
      <dsp:spPr>
        <a:xfrm>
          <a:off x="1886" y="1378341"/>
          <a:ext cx="1839317" cy="13210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Times"/>
              <a:cs typeface="Times"/>
            </a:rPr>
            <a:t>Binary Cross Entropy</a:t>
          </a:r>
        </a:p>
      </dsp:txBody>
      <dsp:txXfrm>
        <a:off x="1886" y="1378341"/>
        <a:ext cx="1839317" cy="1321031"/>
      </dsp:txXfrm>
    </dsp:sp>
    <dsp:sp modelId="{B81A21E6-7E5D-46EC-B479-E428C7F91C7C}">
      <dsp:nvSpPr>
        <dsp:cNvPr id="0" name=""/>
        <dsp:cNvSpPr/>
      </dsp:nvSpPr>
      <dsp:spPr>
        <a:xfrm>
          <a:off x="2098707" y="687294"/>
          <a:ext cx="1839317" cy="691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"/>
              <a:cs typeface="Times"/>
            </a:rPr>
            <a:t>Optimization</a:t>
          </a:r>
        </a:p>
      </dsp:txBody>
      <dsp:txXfrm>
        <a:off x="2098707" y="687294"/>
        <a:ext cx="1839317" cy="691046"/>
      </dsp:txXfrm>
    </dsp:sp>
    <dsp:sp modelId="{CCF3014F-9AAB-4136-8FA5-83139BF40400}">
      <dsp:nvSpPr>
        <dsp:cNvPr id="0" name=""/>
        <dsp:cNvSpPr/>
      </dsp:nvSpPr>
      <dsp:spPr>
        <a:xfrm>
          <a:off x="2098707" y="1378341"/>
          <a:ext cx="1839317" cy="13210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Times"/>
              <a:cs typeface="Times"/>
            </a:rPr>
            <a:t>Adam</a:t>
          </a:r>
        </a:p>
      </dsp:txBody>
      <dsp:txXfrm>
        <a:off x="2098707" y="1378341"/>
        <a:ext cx="1839317" cy="1321031"/>
      </dsp:txXfrm>
    </dsp:sp>
    <dsp:sp modelId="{0D014ECF-46E6-451B-9472-026C888F0C23}">
      <dsp:nvSpPr>
        <dsp:cNvPr id="0" name=""/>
        <dsp:cNvSpPr/>
      </dsp:nvSpPr>
      <dsp:spPr>
        <a:xfrm>
          <a:off x="4195529" y="687294"/>
          <a:ext cx="1839317" cy="691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"/>
              <a:cs typeface="Times"/>
            </a:rPr>
            <a:t>Initialization</a:t>
          </a:r>
        </a:p>
      </dsp:txBody>
      <dsp:txXfrm>
        <a:off x="4195529" y="687294"/>
        <a:ext cx="1839317" cy="691046"/>
      </dsp:txXfrm>
    </dsp:sp>
    <dsp:sp modelId="{1E0147A2-626A-4F7C-813B-3F74F0D0A202}">
      <dsp:nvSpPr>
        <dsp:cNvPr id="0" name=""/>
        <dsp:cNvSpPr/>
      </dsp:nvSpPr>
      <dsp:spPr>
        <a:xfrm>
          <a:off x="4195529" y="1378341"/>
          <a:ext cx="1839317" cy="13210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"/>
              <a:cs typeface="Times"/>
            </a:rPr>
            <a:t>Random from Guassian distribution</a:t>
          </a:r>
        </a:p>
      </dsp:txBody>
      <dsp:txXfrm>
        <a:off x="4195529" y="1378341"/>
        <a:ext cx="1839317" cy="1321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FA98C-E0BE-4555-9849-ACE95CDC9A46}">
      <dsp:nvSpPr>
        <dsp:cNvPr id="0" name=""/>
        <dsp:cNvSpPr/>
      </dsp:nvSpPr>
      <dsp:spPr>
        <a:xfrm>
          <a:off x="2269" y="982558"/>
          <a:ext cx="1364749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"/>
              <a:cs typeface="Times"/>
            </a:rPr>
            <a:t>Activation</a:t>
          </a:r>
          <a:endParaRPr lang="en-US" sz="1600" kern="1200" dirty="0">
            <a:latin typeface="Times"/>
            <a:cs typeface="Times"/>
          </a:endParaRPr>
        </a:p>
      </dsp:txBody>
      <dsp:txXfrm>
        <a:off x="2269" y="982558"/>
        <a:ext cx="1364749" cy="460800"/>
      </dsp:txXfrm>
    </dsp:sp>
    <dsp:sp modelId="{083AC64F-0D7F-4244-AF2A-6479FFEF3252}">
      <dsp:nvSpPr>
        <dsp:cNvPr id="0" name=""/>
        <dsp:cNvSpPr/>
      </dsp:nvSpPr>
      <dsp:spPr>
        <a:xfrm>
          <a:off x="2269" y="1443358"/>
          <a:ext cx="1364749" cy="9607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"/>
              <a:cs typeface="Times"/>
            </a:rPr>
            <a:t>Relu</a:t>
          </a:r>
        </a:p>
      </dsp:txBody>
      <dsp:txXfrm>
        <a:off x="2269" y="1443358"/>
        <a:ext cx="1364749" cy="960750"/>
      </dsp:txXfrm>
    </dsp:sp>
    <dsp:sp modelId="{6B4FB7E6-06C3-4CF0-94A4-455F71FE4F3A}">
      <dsp:nvSpPr>
        <dsp:cNvPr id="0" name=""/>
        <dsp:cNvSpPr/>
      </dsp:nvSpPr>
      <dsp:spPr>
        <a:xfrm>
          <a:off x="1558084" y="982558"/>
          <a:ext cx="1364749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"/>
              <a:cs typeface="Times"/>
            </a:rPr>
            <a:t>Loss function</a:t>
          </a:r>
          <a:endParaRPr lang="en-US" sz="1600" kern="1200"/>
        </a:p>
      </dsp:txBody>
      <dsp:txXfrm>
        <a:off x="1558084" y="982558"/>
        <a:ext cx="1364749" cy="460800"/>
      </dsp:txXfrm>
    </dsp:sp>
    <dsp:sp modelId="{5E25BB54-C88C-424C-A8C2-624089310CBB}">
      <dsp:nvSpPr>
        <dsp:cNvPr id="0" name=""/>
        <dsp:cNvSpPr/>
      </dsp:nvSpPr>
      <dsp:spPr>
        <a:xfrm>
          <a:off x="1558084" y="1443358"/>
          <a:ext cx="1364749" cy="9607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"/>
              <a:cs typeface="Times"/>
            </a:rPr>
            <a:t>Binary Cross Entropy</a:t>
          </a:r>
        </a:p>
      </dsp:txBody>
      <dsp:txXfrm>
        <a:off x="1558084" y="1443358"/>
        <a:ext cx="1364749" cy="960750"/>
      </dsp:txXfrm>
    </dsp:sp>
    <dsp:sp modelId="{B81A21E6-7E5D-46EC-B479-E428C7F91C7C}">
      <dsp:nvSpPr>
        <dsp:cNvPr id="0" name=""/>
        <dsp:cNvSpPr/>
      </dsp:nvSpPr>
      <dsp:spPr>
        <a:xfrm>
          <a:off x="3113898" y="982558"/>
          <a:ext cx="1364749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"/>
              <a:cs typeface="Times"/>
            </a:rPr>
            <a:t>Optimization</a:t>
          </a:r>
        </a:p>
      </dsp:txBody>
      <dsp:txXfrm>
        <a:off x="3113898" y="982558"/>
        <a:ext cx="1364749" cy="460800"/>
      </dsp:txXfrm>
    </dsp:sp>
    <dsp:sp modelId="{CCF3014F-9AAB-4136-8FA5-83139BF40400}">
      <dsp:nvSpPr>
        <dsp:cNvPr id="0" name=""/>
        <dsp:cNvSpPr/>
      </dsp:nvSpPr>
      <dsp:spPr>
        <a:xfrm>
          <a:off x="3113898" y="1443358"/>
          <a:ext cx="1364749" cy="9607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"/>
              <a:cs typeface="Times"/>
            </a:rPr>
            <a:t>Adam</a:t>
          </a:r>
        </a:p>
      </dsp:txBody>
      <dsp:txXfrm>
        <a:off x="3113898" y="1443358"/>
        <a:ext cx="1364749" cy="960750"/>
      </dsp:txXfrm>
    </dsp:sp>
    <dsp:sp modelId="{0D014ECF-46E6-451B-9472-026C888F0C23}">
      <dsp:nvSpPr>
        <dsp:cNvPr id="0" name=""/>
        <dsp:cNvSpPr/>
      </dsp:nvSpPr>
      <dsp:spPr>
        <a:xfrm>
          <a:off x="4669713" y="982558"/>
          <a:ext cx="1364749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"/>
              <a:cs typeface="Times"/>
            </a:rPr>
            <a:t>Initialization</a:t>
          </a:r>
        </a:p>
      </dsp:txBody>
      <dsp:txXfrm>
        <a:off x="4669713" y="982558"/>
        <a:ext cx="1364749" cy="460800"/>
      </dsp:txXfrm>
    </dsp:sp>
    <dsp:sp modelId="{1E0147A2-626A-4F7C-813B-3F74F0D0A202}">
      <dsp:nvSpPr>
        <dsp:cNvPr id="0" name=""/>
        <dsp:cNvSpPr/>
      </dsp:nvSpPr>
      <dsp:spPr>
        <a:xfrm>
          <a:off x="4669713" y="1443358"/>
          <a:ext cx="1364749" cy="9607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"/>
              <a:cs typeface="Times"/>
            </a:rPr>
            <a:t>Random from Guassian distribution</a:t>
          </a:r>
        </a:p>
      </dsp:txBody>
      <dsp:txXfrm>
        <a:off x="4669713" y="1443358"/>
        <a:ext cx="1364749" cy="960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FB7E6-06C3-4CF0-94A4-455F71FE4F3A}">
      <dsp:nvSpPr>
        <dsp:cNvPr id="0" name=""/>
        <dsp:cNvSpPr/>
      </dsp:nvSpPr>
      <dsp:spPr>
        <a:xfrm>
          <a:off x="1886" y="819397"/>
          <a:ext cx="1839317" cy="691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"/>
              <a:cs typeface="Times"/>
            </a:rPr>
            <a:t>Loss function</a:t>
          </a:r>
          <a:endParaRPr lang="en-US" sz="2200" b="0" i="0" u="none" strike="noStrike" kern="1200" cap="none" baseline="0" noProof="0">
            <a:latin typeface="Times"/>
            <a:cs typeface="Times"/>
          </a:endParaRPr>
        </a:p>
      </dsp:txBody>
      <dsp:txXfrm>
        <a:off x="1886" y="819397"/>
        <a:ext cx="1839317" cy="691046"/>
      </dsp:txXfrm>
    </dsp:sp>
    <dsp:sp modelId="{5E25BB54-C88C-424C-A8C2-624089310CBB}">
      <dsp:nvSpPr>
        <dsp:cNvPr id="0" name=""/>
        <dsp:cNvSpPr/>
      </dsp:nvSpPr>
      <dsp:spPr>
        <a:xfrm>
          <a:off x="1886" y="1510444"/>
          <a:ext cx="1839317" cy="10568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Times"/>
              <a:cs typeface="Times"/>
            </a:rPr>
            <a:t>Binary Cross Entropy</a:t>
          </a:r>
        </a:p>
      </dsp:txBody>
      <dsp:txXfrm>
        <a:off x="1886" y="1510444"/>
        <a:ext cx="1839317" cy="1056825"/>
      </dsp:txXfrm>
    </dsp:sp>
    <dsp:sp modelId="{B81A21E6-7E5D-46EC-B479-E428C7F91C7C}">
      <dsp:nvSpPr>
        <dsp:cNvPr id="0" name=""/>
        <dsp:cNvSpPr/>
      </dsp:nvSpPr>
      <dsp:spPr>
        <a:xfrm>
          <a:off x="2098707" y="819397"/>
          <a:ext cx="1839317" cy="691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"/>
              <a:cs typeface="Times"/>
            </a:rPr>
            <a:t>Optimization</a:t>
          </a:r>
        </a:p>
      </dsp:txBody>
      <dsp:txXfrm>
        <a:off x="2098707" y="819397"/>
        <a:ext cx="1839317" cy="691046"/>
      </dsp:txXfrm>
    </dsp:sp>
    <dsp:sp modelId="{CCF3014F-9AAB-4136-8FA5-83139BF40400}">
      <dsp:nvSpPr>
        <dsp:cNvPr id="0" name=""/>
        <dsp:cNvSpPr/>
      </dsp:nvSpPr>
      <dsp:spPr>
        <a:xfrm>
          <a:off x="2098707" y="1510444"/>
          <a:ext cx="1839317" cy="10568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Times"/>
              <a:cs typeface="Times"/>
            </a:rPr>
            <a:t>SGD</a:t>
          </a:r>
          <a:endParaRPr lang="en-US" sz="2200" kern="1200"/>
        </a:p>
      </dsp:txBody>
      <dsp:txXfrm>
        <a:off x="2098707" y="1510444"/>
        <a:ext cx="1839317" cy="1056825"/>
      </dsp:txXfrm>
    </dsp:sp>
    <dsp:sp modelId="{0D014ECF-46E6-451B-9472-026C888F0C23}">
      <dsp:nvSpPr>
        <dsp:cNvPr id="0" name=""/>
        <dsp:cNvSpPr/>
      </dsp:nvSpPr>
      <dsp:spPr>
        <a:xfrm>
          <a:off x="4195529" y="819397"/>
          <a:ext cx="1839317" cy="6910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"/>
              <a:cs typeface="Times"/>
            </a:rPr>
            <a:t>Initialization</a:t>
          </a:r>
        </a:p>
      </dsp:txBody>
      <dsp:txXfrm>
        <a:off x="4195529" y="819397"/>
        <a:ext cx="1839317" cy="691046"/>
      </dsp:txXfrm>
    </dsp:sp>
    <dsp:sp modelId="{1E0147A2-626A-4F7C-813B-3F74F0D0A202}">
      <dsp:nvSpPr>
        <dsp:cNvPr id="0" name=""/>
        <dsp:cNvSpPr/>
      </dsp:nvSpPr>
      <dsp:spPr>
        <a:xfrm>
          <a:off x="4195529" y="1510444"/>
          <a:ext cx="1839317" cy="10568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/>
        </a:p>
      </dsp:txBody>
      <dsp:txXfrm>
        <a:off x="4195529" y="1510444"/>
        <a:ext cx="1839317" cy="1056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21F3C-F351-4C66-AFE5-BB69590931F2}">
      <dsp:nvSpPr>
        <dsp:cNvPr id="0" name=""/>
        <dsp:cNvSpPr/>
      </dsp:nvSpPr>
      <dsp:spPr>
        <a:xfrm>
          <a:off x="1558135" y="28264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E7D9A-DA4E-4150-960B-38D6E072F323}">
      <dsp:nvSpPr>
        <dsp:cNvPr id="0" name=""/>
        <dsp:cNvSpPr/>
      </dsp:nvSpPr>
      <dsp:spPr>
        <a:xfrm>
          <a:off x="565041" y="2067432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>
              <a:latin typeface="Times"/>
              <a:cs typeface="Times"/>
            </a:rPr>
            <a:t>Questions?</a:t>
          </a:r>
          <a:endParaRPr lang="en-US" sz="4600" kern="1200"/>
        </a:p>
      </dsp:txBody>
      <dsp:txXfrm>
        <a:off x="565041" y="2067432"/>
        <a:ext cx="361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F6C4DD-A63E-6D4F-886D-D4C088CB3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FEC51A-9B72-1B46-9A50-CCDBA5C2F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0D3FDD2-0CBE-7447-A69E-A50228B951D8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cs typeface="Time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EC51A-9B72-1B46-9A50-CCDBA5C2FF51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/>
                <a:cs typeface="Calibri"/>
              </a:rPr>
              <a:t>Hit ratio: </a:t>
            </a:r>
            <a:r>
              <a:rPr lang="en-US">
                <a:latin typeface="Times"/>
                <a:ea typeface="ＭＳ Ｐゴシック"/>
                <a:cs typeface="Times"/>
              </a:rPr>
              <a:t>measures whether the test item is present on the top-10 list</a:t>
            </a:r>
            <a:endParaRPr lang="en-US"/>
          </a:p>
          <a:p>
            <a:r>
              <a:rPr lang="en-US">
                <a:latin typeface="Calibri"/>
                <a:ea typeface="ＭＳ Ｐゴシック"/>
                <a:cs typeface="Calibri"/>
              </a:rPr>
              <a:t>NDCG: </a:t>
            </a:r>
            <a:r>
              <a:rPr lang="en-US"/>
              <a:t>accounts for the position of the hit by assigning higher scores to hits at top ranks 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>
                <a:latin typeface="Calibri"/>
                <a:ea typeface="ＭＳ Ｐゴシック"/>
                <a:cs typeface="Calibri"/>
              </a:rPr>
              <a:t>Run experiment 10 times, average of such metrics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EC51A-9B72-1B46-9A50-CCDBA5C2FF51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1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Times"/>
                <a:ea typeface="ＭＳ Ｐゴシック"/>
                <a:cs typeface="Times"/>
              </a:rPr>
              <a:t>Intuitively, if we use an identity function for aout and enforce h to be a uniform vector of 1, we can exactly recover the MF model. </a:t>
            </a:r>
            <a:endParaRPr lang="en-US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EC51A-9B72-1B46-9A50-CCDBA5C2FF51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4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As for network structure design, a common solution is to adopt a tower model, where the bottom layer is the largest and each successive layer has fewer neurons to learn more abstractive features of the data by using a small number of hidden units for higher layers.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EC51A-9B72-1B46-9A50-CCDBA5C2FF5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2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GMF applies a linear kernel to model the latent feature interactions and MLP uses a non-linear kernel to learn the interaction function from data.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"/>
              <a:cs typeface="Time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EC51A-9B72-1B46-9A50-CCDBA5C2FF5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"/>
              <a:cs typeface="Time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EC51A-9B72-1B46-9A50-CCDBA5C2FF51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optimize l2-norm of classification error, treating all unobserved interactions as negative instances and weighting them non-uniformly by the item popularity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EC51A-9B72-1B46-9A50-CCDBA5C2FF51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8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cs typeface="Time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EC51A-9B72-1B46-9A50-CCDBA5C2FF5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cs typeface="Time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EC51A-9B72-1B46-9A50-CCDBA5C2FF51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1061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CBA2-9904-0F40-9E49-E636324BD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008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E2A7B-61D2-4842-96EE-15F24E843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34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845997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662" y="1524000"/>
            <a:ext cx="381793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467990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9C560-8242-1E44-82FB-B26E4D208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67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72AA3-F8D0-364A-939D-CDD4D553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774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A3DE-7CDF-8C4A-ADF2-764487E8F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555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D9623-F748-9A4B-8DE1-3151BCAC8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9021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79159-7FD9-1A49-81F9-01266F248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1690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09077-84E5-0F4B-A69C-D4E96EC83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97100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47D50-6545-0A4E-BB1C-3BE00F9EC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924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05038-7CE4-CF42-B8B5-48E6BC335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47292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858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269615-F034-F640-911C-8A100100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7163"/>
            <a:ext cx="1406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00800"/>
            <a:ext cx="441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ransition>
    <p:wipe/>
  </p:transition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.xml"/><Relationship Id="rId5" Type="http://schemas.openxmlformats.org/officeDocument/2006/relationships/image" Target="../media/image10.png"/><Relationship Id="rId10" Type="http://schemas.microsoft.com/office/2007/relationships/diagramDrawing" Target="../diagrams/drawing1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3.xml"/><Relationship Id="rId9" Type="http://schemas.openxmlformats.org/officeDocument/2006/relationships/hyperlink" Target="https://www.codecogs.com/eqnedit.php?latex=%5Cmathbf%7Bh%7D%5Cleftarrow%5Cbegin%7Bbmatrix%7D%5Calpha%5Cmathbf%7Bh%7D%5E%7BGMF%7D%5C%5C1-%5Calpha%5Cmathbf%7Bh%7D%5E%7BMLP%7D%5Cend%7Bbmatrix%7D%25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recommender-systems-6c66cf15ad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 txBox="1">
            <a:spLocks/>
          </p:cNvSpPr>
          <p:nvPr/>
        </p:nvSpPr>
        <p:spPr bwMode="auto">
          <a:xfrm>
            <a:off x="752" y="764704"/>
            <a:ext cx="91440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93B213"/>
                </a:solidFill>
                <a:latin typeface="Times"/>
                <a:ea typeface="ＭＳ Ｐゴシック"/>
              </a:rPr>
              <a:t>Neural Collaborative Filtering for</a:t>
            </a:r>
            <a:endParaRPr lang="en-US">
              <a:solidFill>
                <a:srgbClr val="000000"/>
              </a:solidFill>
              <a:latin typeface="Times"/>
            </a:endParaRPr>
          </a:p>
          <a:p>
            <a:pPr algn="ctr"/>
            <a:r>
              <a:rPr lang="en-US" sz="4000" dirty="0">
                <a:solidFill>
                  <a:srgbClr val="93B213"/>
                </a:solidFill>
                <a:latin typeface="Times"/>
                <a:ea typeface="ＭＳ Ｐゴシック"/>
              </a:rPr>
              <a:t>Expert Recommendation</a:t>
            </a:r>
            <a:endParaRPr lang="en-US" sz="4000">
              <a:solidFill>
                <a:srgbClr val="93B213"/>
              </a:solidFill>
              <a:latin typeface="Times"/>
            </a:endParaRPr>
          </a:p>
          <a:p>
            <a:pPr algn="ctr"/>
            <a:endParaRPr lang="en-US" sz="4000" dirty="0">
              <a:solidFill>
                <a:srgbClr val="93B213"/>
              </a:solidFill>
              <a:latin typeface="Times"/>
            </a:endParaRPr>
          </a:p>
          <a:p>
            <a:pPr algn="ctr"/>
            <a:r>
              <a:rPr lang="en-US" sz="4000" dirty="0">
                <a:solidFill>
                  <a:srgbClr val="93B213"/>
                </a:solidFill>
                <a:latin typeface="Times"/>
                <a:ea typeface="ＭＳ Ｐゴシック"/>
              </a:rPr>
              <a:t>Neural Collaborative Filtering</a:t>
            </a:r>
            <a:endParaRPr lang="en-US">
              <a:latin typeface="Times"/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60" y="188640"/>
            <a:ext cx="170487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60A1E-0F11-7544-BD87-B930B93B957C}"/>
              </a:ext>
            </a:extLst>
          </p:cNvPr>
          <p:cNvSpPr txBox="1"/>
          <p:nvPr/>
        </p:nvSpPr>
        <p:spPr>
          <a:xfrm>
            <a:off x="2303747" y="4581128"/>
            <a:ext cx="45365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err="1">
                <a:latin typeface="Times"/>
                <a:ea typeface="ＭＳ Ｐゴシック"/>
              </a:rPr>
              <a:t>Seyedeh</a:t>
            </a:r>
            <a:r>
              <a:rPr lang="en-US" dirty="0">
                <a:latin typeface="Times"/>
                <a:ea typeface="ＭＳ Ｐゴシック"/>
              </a:rPr>
              <a:t> Mina </a:t>
            </a:r>
            <a:r>
              <a:rPr lang="en-US" err="1">
                <a:latin typeface="Times"/>
                <a:ea typeface="ＭＳ Ｐゴシック"/>
              </a:rPr>
              <a:t>Mousavifar</a:t>
            </a:r>
            <a:endParaRPr lang="en-US">
              <a:latin typeface="Time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89856-2A37-4449-9591-A5BFE498BF65}"/>
              </a:ext>
            </a:extLst>
          </p:cNvPr>
          <p:cNvSpPr txBox="1"/>
          <p:nvPr/>
        </p:nvSpPr>
        <p:spPr>
          <a:xfrm>
            <a:off x="971600" y="5677797"/>
            <a:ext cx="741682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Xiangnan</a:t>
            </a:r>
            <a:r>
              <a:rPr lang="en-US" sz="16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 He, </a:t>
            </a:r>
            <a:r>
              <a:rPr lang="en-US" sz="1600" dirty="0" err="1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Lizi</a:t>
            </a:r>
            <a:r>
              <a:rPr lang="en-US" sz="16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 Liao, </a:t>
            </a:r>
            <a:r>
              <a:rPr lang="en-US" sz="1600" dirty="0" err="1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Hanwang</a:t>
            </a:r>
            <a:r>
              <a:rPr lang="en-US" sz="16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 Zhang, </a:t>
            </a:r>
            <a:r>
              <a:rPr lang="en-US" sz="1600" dirty="0" err="1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Liqiang</a:t>
            </a:r>
            <a:r>
              <a:rPr lang="en-US" sz="16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Nie</a:t>
            </a:r>
            <a:r>
              <a:rPr lang="en-US" sz="16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, Xia Hu, and Tat-Seng Chua. 2017. </a:t>
            </a:r>
            <a:r>
              <a:rPr lang="en-US" sz="1600" i="1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Neural Collaborative Filtering</a:t>
            </a:r>
            <a:r>
              <a:rPr lang="en-US" sz="16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. </a:t>
            </a:r>
            <a:r>
              <a:rPr lang="en-US" sz="1600" dirty="0">
                <a:latin typeface="Times"/>
                <a:ea typeface="Segoe UI"/>
                <a:cs typeface="Segoe UI"/>
              </a:rPr>
              <a:t>​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Proceedings of the 26th International Conference on World Wide Web - WWW 17</a:t>
            </a:r>
            <a:endParaRPr lang="en-US" sz="1600" dirty="0">
              <a:latin typeface="Times"/>
              <a:ea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Dataset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>
                <a:latin typeface="Times"/>
                <a:ea typeface="ＭＳ Ｐゴシック"/>
                <a:cs typeface="Times"/>
              </a:rPr>
              <a:t>Expert-Question interaction overview</a:t>
            </a:r>
            <a:endParaRPr lang="en-US"/>
          </a:p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endParaRPr lang="en-US" sz="2500" dirty="0">
              <a:latin typeface="Times"/>
              <a:ea typeface="ＭＳ Ｐゴシック"/>
              <a:cs typeface="Times"/>
            </a:endParaRPr>
          </a:p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endParaRPr lang="en-US" sz="2500" dirty="0">
              <a:latin typeface="Times"/>
              <a:ea typeface="ＭＳ Ｐゴシック"/>
              <a:cs typeface="Times"/>
            </a:endParaRPr>
          </a:p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>
                <a:latin typeface="Times"/>
                <a:ea typeface="ＭＳ Ｐゴシック"/>
                <a:cs typeface="Calibri"/>
              </a:rPr>
              <a:t>Expert-Question interaction matrix</a:t>
            </a:r>
            <a:endParaRPr lang="en-US" sz="2500">
              <a:latin typeface="Times"/>
              <a:cs typeface="Calibri"/>
            </a:endParaRP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500">
                <a:latin typeface="Times"/>
                <a:ea typeface="ＭＳ Ｐゴシック"/>
                <a:cs typeface="Calibri"/>
              </a:rPr>
              <a:t>Experts in rows</a:t>
            </a:r>
            <a:endParaRPr lang="en-US" sz="2500" dirty="0">
              <a:latin typeface="Times"/>
              <a:cs typeface="Calibri" charset="0"/>
            </a:endParaRP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500">
                <a:latin typeface="Times"/>
                <a:ea typeface="ＭＳ Ｐゴシック"/>
                <a:cs typeface="Calibri"/>
              </a:rPr>
              <a:t>Questions in columns</a:t>
            </a:r>
            <a:endParaRPr lang="en-US" sz="2500" dirty="0">
              <a:latin typeface="Times"/>
              <a:cs typeface="Calibri" charset="0"/>
            </a:endParaRP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500">
                <a:latin typeface="Times"/>
                <a:ea typeface="ＭＳ Ｐゴシック"/>
                <a:cs typeface="Calibri"/>
              </a:rPr>
              <a:t>1-hot encoding of experts who answer the question</a:t>
            </a:r>
            <a:endParaRPr lang="en-US" sz="2500">
              <a:latin typeface="Times"/>
              <a:cs typeface="Calibri" charset="0"/>
            </a:endParaRPr>
          </a:p>
          <a:p>
            <a:pPr marL="1085850" lvl="1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2500" dirty="0">
              <a:latin typeface="Times"/>
              <a:cs typeface="Calibri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1D22D6-3E07-4566-99D0-790CD114D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20197"/>
              </p:ext>
            </p:extLst>
          </p:nvPr>
        </p:nvGraphicFramePr>
        <p:xfrm>
          <a:off x="1792662" y="2432338"/>
          <a:ext cx="5470375" cy="803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4075">
                  <a:extLst>
                    <a:ext uri="{9D8B030D-6E8A-4147-A177-3AD203B41FA5}">
                      <a16:colId xmlns:a16="http://schemas.microsoft.com/office/drawing/2014/main" val="1202161679"/>
                    </a:ext>
                  </a:extLst>
                </a:gridCol>
                <a:gridCol w="1094075">
                  <a:extLst>
                    <a:ext uri="{9D8B030D-6E8A-4147-A177-3AD203B41FA5}">
                      <a16:colId xmlns:a16="http://schemas.microsoft.com/office/drawing/2014/main" val="2046529547"/>
                    </a:ext>
                  </a:extLst>
                </a:gridCol>
                <a:gridCol w="1094075">
                  <a:extLst>
                    <a:ext uri="{9D8B030D-6E8A-4147-A177-3AD203B41FA5}">
                      <a16:colId xmlns:a16="http://schemas.microsoft.com/office/drawing/2014/main" val="1325295642"/>
                    </a:ext>
                  </a:extLst>
                </a:gridCol>
                <a:gridCol w="1094075">
                  <a:extLst>
                    <a:ext uri="{9D8B030D-6E8A-4147-A177-3AD203B41FA5}">
                      <a16:colId xmlns:a16="http://schemas.microsoft.com/office/drawing/2014/main" val="2066912942"/>
                    </a:ext>
                  </a:extLst>
                </a:gridCol>
                <a:gridCol w="1094075">
                  <a:extLst>
                    <a:ext uri="{9D8B030D-6E8A-4147-A177-3AD203B41FA5}">
                      <a16:colId xmlns:a16="http://schemas.microsoft.com/office/drawing/2014/main" val="1099700397"/>
                    </a:ext>
                  </a:extLst>
                </a:gridCol>
              </a:tblGrid>
              <a:tr h="3285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"/>
                        </a:rPr>
                        <a:t>Answers per User</a:t>
                      </a:r>
                      <a:endParaRPr lang="en-US" sz="18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/>
                        </a:rPr>
                        <a:t>Min</a:t>
                      </a:r>
                      <a:endParaRPr lang="en-US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/>
                        </a:rPr>
                        <a:t>Mean</a:t>
                      </a:r>
                      <a:endParaRPr lang="en-US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/>
                        </a:rPr>
                        <a:t>Max</a:t>
                      </a:r>
                      <a:endParaRPr lang="en-US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Times"/>
                        </a:rPr>
                        <a:t>STD</a:t>
                      </a:r>
                      <a:endParaRPr lang="en-US" dirty="0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995"/>
                  </a:ext>
                </a:extLst>
              </a:tr>
              <a:tr h="438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/>
                        </a:rPr>
                        <a:t>186</a:t>
                      </a:r>
                      <a:endParaRPr lang="en-US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/>
                        </a:rPr>
                        <a:t>8617.29</a:t>
                      </a:r>
                      <a:endParaRPr lang="en-US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Times"/>
                        </a:rPr>
                        <a:t>50000</a:t>
                      </a:r>
                      <a:endParaRPr lang="en-US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Times"/>
                        </a:rPr>
                        <a:t>7481.18</a:t>
                      </a:r>
                      <a:endParaRPr lang="en-US" dirty="0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175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01A313-7EFB-4E50-A24E-18748C009766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9/23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57520706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Evaluation Plan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705165"/>
            <a:ext cx="7848872" cy="450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100">
                <a:latin typeface="Times"/>
                <a:ea typeface="ＭＳ Ｐゴシック"/>
                <a:cs typeface="Calibri"/>
              </a:rPr>
              <a:t>Binary Cross Entropy Loss Function</a:t>
            </a:r>
          </a:p>
          <a:p>
            <a:pPr marL="1085850" lvl="1" indent="-3429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100">
                <a:latin typeface="Times"/>
                <a:ea typeface="ＭＳ Ｐゴシック"/>
                <a:cs typeface="Times"/>
              </a:rPr>
              <a:t>Cast recommendation into a binary classification problem</a:t>
            </a:r>
          </a:p>
          <a:p>
            <a:pPr marL="1085850" lvl="1" indent="-3429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100">
                <a:latin typeface="Times"/>
                <a:ea typeface="ＭＳ Ｐゴシック"/>
                <a:cs typeface="Times"/>
              </a:rPr>
              <a:t>Whether expert would answer the question or not</a:t>
            </a:r>
          </a:p>
          <a:p>
            <a:pPr marL="342900" indent="-34290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100">
                <a:latin typeface="Times"/>
                <a:ea typeface="ＭＳ Ｐゴシック"/>
                <a:cs typeface="Times"/>
              </a:rPr>
              <a:t>Experiment</a:t>
            </a:r>
          </a:p>
          <a:p>
            <a:pPr marL="1085850" lvl="1" indent="-3429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100">
                <a:latin typeface="Times"/>
                <a:ea typeface="ＭＳ Ｐゴシック"/>
                <a:cs typeface="Times"/>
              </a:rPr>
              <a:t>Negative Sampling</a:t>
            </a:r>
          </a:p>
          <a:p>
            <a:pPr marL="1085850" lvl="1" indent="-3429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100">
                <a:latin typeface="Times"/>
                <a:ea typeface="ＭＳ Ｐゴシック"/>
                <a:cs typeface="Times"/>
              </a:rPr>
              <a:t>For each question in test set, rank all users, including the user who has answered the question based on predicted value</a:t>
            </a:r>
          </a:p>
          <a:p>
            <a:pPr marL="342900" indent="-34290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100">
                <a:latin typeface="Times"/>
                <a:ea typeface="ＭＳ Ｐゴシック"/>
                <a:cs typeface="Times"/>
              </a:rPr>
              <a:t>Evaluation</a:t>
            </a:r>
          </a:p>
          <a:p>
            <a:pPr marL="1085850" lvl="1" indent="-3429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100">
                <a:latin typeface="Times"/>
                <a:ea typeface="ＭＳ Ｐゴシック"/>
                <a:cs typeface="Times"/>
              </a:rPr>
              <a:t>Hit Ratio</a:t>
            </a:r>
          </a:p>
          <a:p>
            <a:pPr marL="1085850" lvl="1" indent="-3429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100">
                <a:latin typeface="Times"/>
                <a:ea typeface="ＭＳ Ｐゴシック"/>
                <a:cs typeface="Times"/>
              </a:rPr>
              <a:t>Normalized Discounted Cumulative Gain</a:t>
            </a:r>
            <a:endParaRPr lang="en-US" sz="2100"/>
          </a:p>
          <a:p>
            <a:pPr marL="1085850" lvl="1" indent="-3429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100">
                <a:latin typeface="Times"/>
                <a:ea typeface="ＭＳ Ｐゴシック"/>
                <a:cs typeface="Times"/>
              </a:rPr>
              <a:t>Baseline: MF</a:t>
            </a:r>
            <a:endParaRPr lang="en-US" sz="2100">
              <a:latin typeface="Times"/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D3D11-2268-4B13-926D-DC33121B7A28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10/23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62804369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Neural Collaborative filtering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804889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>
              <a:buSzPct val="75000"/>
              <a:buFont typeface="Wingdings"/>
              <a:buChar char="v"/>
            </a:pPr>
            <a:r>
              <a:rPr lang="en-US" sz="2800">
                <a:latin typeface="Times"/>
                <a:ea typeface="ＭＳ Ｐゴシック"/>
                <a:cs typeface="Times"/>
              </a:rPr>
              <a:t>The paper introduces "</a:t>
            </a:r>
            <a:r>
              <a:rPr lang="en-US" sz="2800" i="1" dirty="0">
                <a:latin typeface="Times"/>
                <a:ea typeface="ＭＳ Ｐゴシック"/>
                <a:cs typeface="Times"/>
              </a:rPr>
              <a:t>Neural network-based Collaborative Filtering</a:t>
            </a:r>
            <a:r>
              <a:rPr lang="en-US" sz="2800">
                <a:latin typeface="Times"/>
                <a:ea typeface="ＭＳ Ｐゴシック"/>
                <a:cs typeface="Times"/>
              </a:rPr>
              <a:t>"(NCF) framework for recommendation</a:t>
            </a:r>
            <a:endParaRPr lang="en-US" sz="2800"/>
          </a:p>
          <a:p>
            <a:pPr marL="342900" indent="-342900">
              <a:buSzPct val="75000"/>
              <a:buFont typeface="Wingdings"/>
              <a:buChar char="v"/>
            </a:pPr>
            <a:r>
              <a:rPr lang="en-US" sz="2800">
                <a:latin typeface="Times"/>
                <a:ea typeface="ＭＳ Ｐゴシック"/>
                <a:cs typeface="Times"/>
              </a:rPr>
              <a:t>Evaluate this recommendation technique in StackOverflow for expert recommendation</a:t>
            </a:r>
            <a:endParaRPr lang="en-US" sz="2800">
              <a:latin typeface="Times"/>
              <a:cs typeface="Times"/>
            </a:endParaRPr>
          </a:p>
          <a:p>
            <a:pPr marL="342900" indent="-342900">
              <a:spcAft>
                <a:spcPts val="600"/>
              </a:spcAft>
              <a:buSzPct val="75000"/>
              <a:buFont typeface="Wingdings"/>
              <a:buChar char="v"/>
            </a:pPr>
            <a:endParaRPr lang="en-US" sz="2500" dirty="0">
              <a:latin typeface="Times"/>
              <a:cs typeface="Time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54CCA-E8B3-4158-A9A4-C076854DB133}"/>
              </a:ext>
            </a:extLst>
          </p:cNvPr>
          <p:cNvSpPr txBox="1"/>
          <p:nvPr/>
        </p:nvSpPr>
        <p:spPr>
          <a:xfrm>
            <a:off x="482600" y="5621867"/>
            <a:ext cx="832273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sz="1400" dirty="0" err="1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Xiangnan</a:t>
            </a:r>
            <a:r>
              <a:rPr lang="en-US" sz="14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 He, </a:t>
            </a:r>
            <a:r>
              <a:rPr lang="en-US" sz="1400" dirty="0" err="1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Lizi</a:t>
            </a:r>
            <a:r>
              <a:rPr lang="en-US" sz="14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 Liao, </a:t>
            </a:r>
            <a:r>
              <a:rPr lang="en-US" sz="1400" dirty="0" err="1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Hanwang</a:t>
            </a:r>
            <a:r>
              <a:rPr lang="en-US" sz="14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 Zhang, </a:t>
            </a:r>
            <a:r>
              <a:rPr lang="en-US" sz="1400" dirty="0" err="1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Liqiang</a:t>
            </a:r>
            <a:r>
              <a:rPr lang="en-US" sz="14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Nie</a:t>
            </a:r>
            <a:r>
              <a:rPr lang="en-US" sz="14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, Xia Hu, and Tat-Seng Chua. 2017. </a:t>
            </a:r>
            <a:r>
              <a:rPr lang="en-US" sz="1400" i="1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Neural Collaborative Filtering</a:t>
            </a:r>
            <a:r>
              <a:rPr lang="en-US" sz="14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. </a:t>
            </a:r>
            <a:r>
              <a:rPr lang="en-US" sz="1400" dirty="0">
                <a:latin typeface="Times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400" dirty="0">
                <a:solidFill>
                  <a:srgbClr val="000000"/>
                </a:solidFill>
                <a:latin typeface="Times"/>
                <a:ea typeface="Segoe UI"/>
                <a:cs typeface="Segoe UI"/>
              </a:rPr>
              <a:t>Proceedings of the 26th International Conference on World Wide Web - WWW 17 </a:t>
            </a:r>
            <a:r>
              <a:rPr lang="en-US" sz="1400" dirty="0">
                <a:latin typeface="Times"/>
                <a:ea typeface="Segoe UI"/>
                <a:cs typeface="Segoe UI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43201-D4B7-4DEE-B0FD-A7D7F62B1AAD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11/23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1898058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Main Contributions of NCF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804889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>
              <a:buSzPct val="75000"/>
              <a:buFont typeface="Wingdings"/>
              <a:buChar char="v"/>
            </a:pPr>
            <a:r>
              <a:rPr lang="en-US" sz="2800">
                <a:latin typeface="Times"/>
                <a:ea typeface="ＭＳ Ｐゴシック"/>
                <a:cs typeface="Times"/>
              </a:rPr>
              <a:t>Exploring Neural networks application in collaborative filtering</a:t>
            </a:r>
            <a:endParaRPr lang="en-US" sz="2800" dirty="0">
              <a:latin typeface="Times"/>
              <a:ea typeface="ＭＳ Ｐゴシック"/>
              <a:cs typeface="Times"/>
            </a:endParaRPr>
          </a:p>
          <a:p>
            <a:pPr marL="342900" indent="-342900">
              <a:buSzPct val="75000"/>
              <a:buFont typeface="Wingdings"/>
              <a:buChar char="v"/>
            </a:pPr>
            <a:r>
              <a:rPr lang="en-US" sz="2800">
                <a:latin typeface="Times"/>
                <a:ea typeface="ＭＳ Ｐゴシック"/>
                <a:cs typeface="Times"/>
              </a:rPr>
              <a:t>Generalizing MF method to learn a variant of MF that allows different importance in latent dimensions </a:t>
            </a:r>
            <a:endParaRPr lang="en-US" sz="2800">
              <a:cs typeface="Times"/>
            </a:endParaRPr>
          </a:p>
          <a:p>
            <a:pPr marL="342900" indent="-342900">
              <a:buSzPct val="75000"/>
              <a:buFont typeface="Wingdings"/>
              <a:buChar char="v"/>
            </a:pPr>
            <a:r>
              <a:rPr lang="en-US" sz="2800">
                <a:latin typeface="Times"/>
                <a:ea typeface="ＭＳ Ｐゴシック"/>
                <a:cs typeface="Times"/>
              </a:rPr>
              <a:t>Capturing non-linear interaction between user and item latent features 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3333C-FF8D-473D-94D1-C6B66ED39C62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12/23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0251128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Related Work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764432"/>
            <a:ext cx="8048897" cy="459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>
              <a:spcAft>
                <a:spcPts val="0"/>
              </a:spcAft>
              <a:buSzPct val="75000"/>
              <a:buFont typeface="Wingdings,Sans-Serif"/>
              <a:buChar char="v"/>
            </a:pPr>
            <a:r>
              <a:rPr lang="en-US" sz="1900">
                <a:latin typeface="Times"/>
                <a:ea typeface="ＭＳ Ｐゴシック"/>
                <a:cs typeface="Times"/>
              </a:rPr>
              <a:t>R. Socher, D. Chen, C. D. Manning, and A. Ng. </a:t>
            </a:r>
            <a:r>
              <a:rPr lang="en-US" sz="1900" i="1">
                <a:latin typeface="Times"/>
                <a:ea typeface="ＭＳ Ｐゴシック"/>
                <a:cs typeface="Times"/>
              </a:rPr>
              <a:t>Reasoning with neural tensor networks for knowledge base completion</a:t>
            </a:r>
            <a:r>
              <a:rPr lang="en-US" sz="1900">
                <a:latin typeface="Times"/>
                <a:ea typeface="ＭＳ Ｐゴシック"/>
                <a:cs typeface="Times"/>
              </a:rPr>
              <a:t>. NIPS, pages 926–934, 2013. </a:t>
            </a:r>
            <a:endParaRPr lang="en-US" sz="1900"/>
          </a:p>
          <a:p>
            <a:pPr marL="1085850" lvl="1" indent="-342900">
              <a:spcAft>
                <a:spcPts val="600"/>
              </a:spcAft>
              <a:buSzPct val="75000"/>
              <a:buFont typeface="Wingdings,Sans-Serif"/>
              <a:buChar char="§"/>
            </a:pPr>
            <a:r>
              <a:rPr lang="en-US" sz="1900">
                <a:latin typeface="Times"/>
                <a:ea typeface="ＭＳ Ｐゴシック"/>
                <a:cs typeface="Times"/>
              </a:rPr>
              <a:t>Relationship in Knowledge base, reasoning over relationships between two entities using neural network</a:t>
            </a:r>
            <a:endParaRPr lang="en-US" sz="1900">
              <a:cs typeface="Times"/>
            </a:endParaRPr>
          </a:p>
          <a:p>
            <a:pPr marL="342900" indent="-342900">
              <a:spcAft>
                <a:spcPts val="0"/>
              </a:spcAft>
              <a:buSzPct val="75000"/>
              <a:buFont typeface="Wingdings"/>
              <a:buChar char="v"/>
            </a:pPr>
            <a:r>
              <a:rPr lang="en-US" sz="1900">
                <a:latin typeface="Times"/>
                <a:ea typeface="ＭＳ Ｐゴシック"/>
                <a:cs typeface="Times"/>
              </a:rPr>
              <a:t>Y. Wu, C. DuBois, A. X. Zheng, and M. Ester. </a:t>
            </a:r>
            <a:r>
              <a:rPr lang="en-US" sz="1900" i="1">
                <a:latin typeface="Times"/>
                <a:ea typeface="ＭＳ Ｐゴシック"/>
                <a:cs typeface="Times"/>
              </a:rPr>
              <a:t>Collaborative denoising auto-encoders for top-n recommender systems</a:t>
            </a:r>
            <a:r>
              <a:rPr lang="en-US" sz="1900">
                <a:latin typeface="Times"/>
                <a:ea typeface="ＭＳ Ｐゴシック"/>
                <a:cs typeface="Times"/>
              </a:rPr>
              <a:t>. WSDM, pages 153–162, 2016.</a:t>
            </a:r>
            <a:endParaRPr lang="en-US" sz="1900">
              <a:cs typeface="Times"/>
            </a:endParaRPr>
          </a:p>
          <a:p>
            <a:pPr marL="1085850" lvl="1" indent="-3429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1900">
                <a:latin typeface="Times"/>
                <a:ea typeface="ＭＳ Ｐゴシック"/>
                <a:cs typeface="Times"/>
              </a:rPr>
              <a:t>Introducing Collaborative Denoising Auto-Encoder (CDAE), learning hidden structures that can reconstruct user’s ratings given history, applies a linear kernel to model user–item interactions. </a:t>
            </a:r>
            <a:endParaRPr lang="en-US" sz="1900">
              <a:cs typeface="Times"/>
            </a:endParaRPr>
          </a:p>
          <a:p>
            <a:pPr marL="342900" indent="-342900">
              <a:spcAft>
                <a:spcPts val="0"/>
              </a:spcAft>
              <a:buSzPct val="75000"/>
              <a:buFont typeface="Wingdings,Sans-Serif"/>
              <a:buChar char="v"/>
            </a:pPr>
            <a:r>
              <a:rPr lang="en-US" sz="1900">
                <a:latin typeface="Times"/>
                <a:ea typeface="ＭＳ Ｐゴシック"/>
                <a:cs typeface="Times"/>
              </a:rPr>
              <a:t>H.T. Cheng, L. Koc, J. Harmsen, T. Shaked, T. Chandra, H. Aradhye, G. Anderson, G. Corrado, W. Chai, M. Ispir, et al. </a:t>
            </a:r>
            <a:r>
              <a:rPr lang="en-US" sz="1900" i="1">
                <a:latin typeface="Times"/>
                <a:ea typeface="ＭＳ Ｐゴシック"/>
                <a:cs typeface="Times"/>
              </a:rPr>
              <a:t>Wide &amp; deep learning for recommender systems</a:t>
            </a:r>
            <a:r>
              <a:rPr lang="en-US" sz="1900">
                <a:latin typeface="Times"/>
                <a:ea typeface="ＭＳ Ｐゴシック"/>
                <a:cs typeface="Times"/>
              </a:rPr>
              <a:t>. 2016. </a:t>
            </a:r>
          </a:p>
          <a:p>
            <a:pPr marL="1085850" lvl="1" indent="-342900">
              <a:spcAft>
                <a:spcPts val="600"/>
              </a:spcAft>
              <a:buSzPct val="75000"/>
              <a:buFont typeface="Wingdings,Sans-Serif"/>
              <a:buChar char="§"/>
            </a:pPr>
            <a:r>
              <a:rPr lang="en-US" sz="1900">
                <a:latin typeface="Times"/>
                <a:ea typeface="ＭＳ Ｐゴシック"/>
                <a:cs typeface="Times"/>
              </a:rPr>
              <a:t>App recommendation, combining wide linear models for generalization and deep neural network for memorization</a:t>
            </a:r>
            <a:endParaRPr lang="en-US" sz="1900">
              <a:latin typeface="Times"/>
              <a:ea typeface="ＭＳ Ｐゴシック"/>
            </a:endParaRPr>
          </a:p>
          <a:p>
            <a:pPr marL="342900" indent="-342900">
              <a:spcAft>
                <a:spcPts val="600"/>
              </a:spcAft>
              <a:buSzPct val="75000"/>
              <a:buFont typeface="Wingdings"/>
              <a:buChar char="v"/>
            </a:pPr>
            <a:endParaRPr lang="en-US" sz="1900" dirty="0">
              <a:cs typeface="Times"/>
            </a:endParaRPr>
          </a:p>
          <a:p>
            <a:pPr marL="457200" indent="-457200">
              <a:spcAft>
                <a:spcPts val="600"/>
              </a:spcAft>
              <a:buSzPct val="75000"/>
              <a:buFont typeface="Arial"/>
              <a:buChar char="•"/>
            </a:pPr>
            <a:endParaRPr lang="en-US" sz="1900" dirty="0">
              <a:cs typeface="Times"/>
            </a:endParaRPr>
          </a:p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endParaRPr lang="en-US" sz="1900" dirty="0">
              <a:cs typeface="Time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078C2-0C80-4F5B-A4AD-9F60BDB103BF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13/23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6853556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Data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804889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200" b="1">
                <a:latin typeface="Times"/>
                <a:ea typeface="ＭＳ Ｐゴシック"/>
                <a:cs typeface="Times"/>
              </a:rPr>
              <a:t>MovieLens</a:t>
            </a:r>
            <a:r>
              <a:rPr lang="en-US" sz="2200">
                <a:latin typeface="Times"/>
                <a:ea typeface="ＭＳ Ｐゴシック"/>
                <a:cs typeface="Times"/>
              </a:rPr>
              <a:t>: Movie rating dataset</a:t>
            </a:r>
            <a:endParaRPr lang="en-US" sz="2200"/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200">
                <a:latin typeface="Times"/>
                <a:ea typeface="ＭＳ Ｐゴシック"/>
                <a:cs typeface="Times"/>
              </a:rPr>
              <a:t>Widely used for evaluating collaborative filtering methods</a:t>
            </a:r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200">
                <a:latin typeface="Times"/>
                <a:ea typeface="ＭＳ Ｐゴシック"/>
                <a:cs typeface="Times"/>
              </a:rPr>
              <a:t>Extract interaction matrix based on whether has rated the item</a:t>
            </a:r>
            <a:endParaRPr lang="en-US" sz="2200" dirty="0"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200" b="1">
                <a:latin typeface="Times"/>
                <a:ea typeface="ＭＳ Ｐゴシック"/>
                <a:cs typeface="Times"/>
              </a:rPr>
              <a:t>Pinterest</a:t>
            </a:r>
            <a:r>
              <a:rPr lang="en-US" sz="2200">
                <a:latin typeface="Times"/>
                <a:ea typeface="ＭＳ Ｐゴシック"/>
                <a:cs typeface="Times"/>
              </a:rPr>
              <a:t>: Pinterest social network dataset</a:t>
            </a:r>
            <a:endParaRPr lang="en-US" sz="2200">
              <a:cs typeface="Times"/>
            </a:endParaRPr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200">
                <a:latin typeface="Times"/>
                <a:ea typeface="ＭＳ Ｐゴシック"/>
                <a:cs typeface="Times"/>
              </a:rPr>
              <a:t>Introduced for evaluating content-based image recommendation</a:t>
            </a:r>
            <a:endParaRPr lang="en-US" sz="2200" dirty="0">
              <a:cs typeface="Times"/>
            </a:endParaRPr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200">
                <a:latin typeface="Times"/>
                <a:ea typeface="ＭＳ Ｐゴシック"/>
                <a:cs typeface="Times"/>
              </a:rPr>
              <a:t>Extract interaction matrix based on whether has pinned an item</a:t>
            </a:r>
            <a:endParaRPr lang="en-US" sz="2200" dirty="0"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§"/>
            </a:pPr>
            <a:endParaRPr lang="en-US" sz="2200" dirty="0">
              <a:cs typeface="Times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4A1991-958E-4B27-B180-4CBF68F7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7" y="5415537"/>
            <a:ext cx="6248400" cy="852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4E4CA-BE1B-4DEF-B65D-8FFCC55DEED3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14/23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23085389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Generalize Matrix Factorization(GMF)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92034" y="2644966"/>
            <a:ext cx="7735631" cy="176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endParaRPr lang="en-US" sz="2200" dirty="0">
              <a:latin typeface="Times"/>
              <a:ea typeface="ＭＳ Ｐゴシック"/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200" dirty="0">
                <a:latin typeface="Times"/>
                <a:ea typeface="ＭＳ Ｐゴシック"/>
                <a:cs typeface="Times"/>
              </a:rPr>
              <a:t>      </a:t>
            </a:r>
            <a:r>
              <a:rPr lang="en-US" sz="2200">
                <a:latin typeface="Times"/>
                <a:ea typeface="ＭＳ Ｐゴシック"/>
                <a:cs typeface="Times"/>
              </a:rPr>
              <a:t>is user latent features as one-hot encoding of user ID</a:t>
            </a:r>
            <a:endParaRPr lang="en-US" sz="2200"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200" dirty="0">
                <a:latin typeface="Times"/>
                <a:ea typeface="ＭＳ Ｐゴシック"/>
                <a:cs typeface="Times"/>
              </a:rPr>
              <a:t>      </a:t>
            </a:r>
            <a:r>
              <a:rPr lang="en-US" sz="2200">
                <a:latin typeface="Times"/>
                <a:ea typeface="ＭＳ Ｐゴシック"/>
                <a:cs typeface="Times"/>
              </a:rPr>
              <a:t>is question latent features as one-hot encoding of user ID</a:t>
            </a: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200">
                <a:latin typeface="Times"/>
                <a:ea typeface="ＭＳ Ｐゴシック"/>
                <a:cs typeface="Times"/>
              </a:rPr>
              <a:t>Recover MF by enforcing </a:t>
            </a:r>
            <a:r>
              <a:rPr lang="en-US" sz="2200" b="1">
                <a:latin typeface="Times"/>
                <a:ea typeface="ＭＳ Ｐゴシック"/>
                <a:cs typeface="Times"/>
              </a:rPr>
              <a:t>h </a:t>
            </a:r>
            <a:r>
              <a:rPr lang="en-US" sz="2200">
                <a:latin typeface="Times"/>
                <a:ea typeface="ＭＳ Ｐゴシック"/>
                <a:cs typeface="Times"/>
              </a:rPr>
              <a:t>to be uniform vector of 1</a:t>
            </a:r>
            <a:endParaRPr lang="en-US" sz="2200" dirty="0">
              <a:cs typeface="Times"/>
            </a:endParaRP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0EB6EB6-3515-41E2-8478-E7F600E6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1" y="2459699"/>
            <a:ext cx="3302000" cy="660135"/>
          </a:xfrm>
          <a:prstGeom prst="rect">
            <a:avLst/>
          </a:prstGeom>
        </p:spPr>
      </p:pic>
      <p:pic>
        <p:nvPicPr>
          <p:cNvPr id="8" name="Picture 8" descr="A picture containing light, clock&#10;&#10;Description generated with very high confidence">
            <a:extLst>
              <a:ext uri="{FF2B5EF4-FFF2-40B4-BE49-F238E27FC236}">
                <a16:creationId xmlns:a16="http://schemas.microsoft.com/office/drawing/2014/main" id="{B472C55B-8B04-4476-BFB2-19850675E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467" y="3114145"/>
            <a:ext cx="304800" cy="197908"/>
          </a:xfrm>
          <a:prstGeom prst="rect">
            <a:avLst/>
          </a:prstGeom>
        </p:spPr>
      </p:pic>
      <p:pic>
        <p:nvPicPr>
          <p:cNvPr id="10" name="Picture 10" descr="A picture containing building, clock, drawing&#10;&#10;Description generated with very high confidence">
            <a:extLst>
              <a:ext uri="{FF2B5EF4-FFF2-40B4-BE49-F238E27FC236}">
                <a16:creationId xmlns:a16="http://schemas.microsoft.com/office/drawing/2014/main" id="{DB640203-77BD-4BAC-BF98-9B1D0B201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518" y="3554413"/>
            <a:ext cx="266699" cy="21484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3D7AAA-D73D-4313-9F98-C5DC9123887B}"/>
              </a:ext>
            </a:extLst>
          </p:cNvPr>
          <p:cNvSpPr txBox="1">
            <a:spLocks/>
          </p:cNvSpPr>
          <p:nvPr/>
        </p:nvSpPr>
        <p:spPr bwMode="auto">
          <a:xfrm>
            <a:off x="692035" y="1908365"/>
            <a:ext cx="7955763" cy="8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200">
                <a:latin typeface="Times"/>
                <a:ea typeface="ＭＳ Ｐゴシック"/>
                <a:cs typeface="Times"/>
              </a:rPr>
              <a:t>Learning a variant of MF that allows varying importance of latent dimensions</a:t>
            </a:r>
            <a:endParaRPr lang="en-US" sz="2200" dirty="0">
              <a:latin typeface="Times"/>
              <a:ea typeface="ＭＳ Ｐゴシック"/>
              <a:cs typeface="Times"/>
            </a:endParaRPr>
          </a:p>
        </p:txBody>
      </p:sp>
      <p:graphicFrame>
        <p:nvGraphicFramePr>
          <p:cNvPr id="13" name="Diagram 13">
            <a:extLst>
              <a:ext uri="{FF2B5EF4-FFF2-40B4-BE49-F238E27FC236}">
                <a16:creationId xmlns:a16="http://schemas.microsoft.com/office/drawing/2014/main" id="{16F6E545-1F53-40D3-87AA-826720D565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549588"/>
              </p:ext>
            </p:extLst>
          </p:nvPr>
        </p:nvGraphicFramePr>
        <p:xfrm>
          <a:off x="1430868" y="3666067"/>
          <a:ext cx="6036733" cy="338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27218B0-78CB-487C-8FF6-2689CD4D635F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15/23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6912427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  <a:cs typeface="Times"/>
              </a:rPr>
              <a:t>Multi-Layer Perceptron(MLP)</a:t>
            </a:r>
            <a:endParaRPr lang="en-US" sz="4000">
              <a:latin typeface="Times"/>
              <a:ea typeface="ＭＳ Ｐゴシック"/>
              <a:cs typeface="Times"/>
            </a:endParaRPr>
          </a:p>
        </p:txBody>
      </p:sp>
      <p:graphicFrame>
        <p:nvGraphicFramePr>
          <p:cNvPr id="13" name="Diagram 13">
            <a:extLst>
              <a:ext uri="{FF2B5EF4-FFF2-40B4-BE49-F238E27FC236}">
                <a16:creationId xmlns:a16="http://schemas.microsoft.com/office/drawing/2014/main" id="{16F6E545-1F53-40D3-87AA-826720D56527}"/>
              </a:ext>
            </a:extLst>
          </p:cNvPr>
          <p:cNvGraphicFramePr/>
          <p:nvPr/>
        </p:nvGraphicFramePr>
        <p:xfrm>
          <a:off x="1430868" y="3666067"/>
          <a:ext cx="6036733" cy="338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4" name="Picture 14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1F375F-ADF5-4E43-ABE8-5AF4C92BBE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97" b="502"/>
          <a:stretch/>
        </p:blipFill>
        <p:spPr>
          <a:xfrm>
            <a:off x="4665133" y="2785756"/>
            <a:ext cx="2743200" cy="1636837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C1A0F68-6BCD-4A7F-A434-13EAA0B88F89}"/>
              </a:ext>
            </a:extLst>
          </p:cNvPr>
          <p:cNvSpPr txBox="1"/>
          <p:nvPr/>
        </p:nvSpPr>
        <p:spPr>
          <a:xfrm>
            <a:off x="745067" y="2921000"/>
            <a:ext cx="38269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>
                <a:latin typeface="Times"/>
                <a:ea typeface="ＭＳ Ｐゴシック"/>
                <a:cs typeface="Times"/>
              </a:rPr>
              <a:t>Three fully connected layers, with the bottom layer having the largest neurons and halve the neurons for each layer</a:t>
            </a:r>
          </a:p>
          <a:p>
            <a:endParaRPr lang="en-US" sz="2000" dirty="0">
              <a:cs typeface="Time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9E2741-A36B-4558-A030-48D8897E75A6}"/>
              </a:ext>
            </a:extLst>
          </p:cNvPr>
          <p:cNvSpPr txBox="1"/>
          <p:nvPr/>
        </p:nvSpPr>
        <p:spPr>
          <a:xfrm>
            <a:off x="744008" y="1785408"/>
            <a:ext cx="71966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>
                <a:latin typeface="Times"/>
                <a:ea typeface="ＭＳ Ｐゴシック"/>
                <a:cs typeface="Times"/>
              </a:rPr>
              <a:t>Multi-layer perceptron to learn the interaction between experts and questions latent features</a:t>
            </a:r>
            <a:endParaRPr lang="en-US">
              <a:ea typeface="ＭＳ Ｐゴシック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207D6-EA01-406D-94B1-256F26646CD0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16/23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0951543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  <a:cs typeface="Times"/>
              </a:rPr>
              <a:t>Fusion of GMF and MLP (NeuMF)</a:t>
            </a:r>
            <a:endParaRPr lang="en-US" sz="4000">
              <a:latin typeface="Times"/>
              <a:ea typeface="ＭＳ Ｐゴシック"/>
              <a:cs typeface="Time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3D7AAA-D73D-4313-9F98-C5DC9123887B}"/>
              </a:ext>
            </a:extLst>
          </p:cNvPr>
          <p:cNvSpPr txBox="1">
            <a:spLocks/>
          </p:cNvSpPr>
          <p:nvPr/>
        </p:nvSpPr>
        <p:spPr bwMode="auto">
          <a:xfrm>
            <a:off x="692035" y="1713632"/>
            <a:ext cx="7955763" cy="193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200">
                <a:latin typeface="Times"/>
                <a:ea typeface="ＭＳ Ｐゴシック"/>
                <a:cs typeface="Times"/>
              </a:rPr>
              <a:t>Combine the two models by concatenating their last hidden layer.</a:t>
            </a:r>
            <a:br>
              <a:rPr lang="en-US" dirty="0"/>
            </a:br>
            <a:endParaRPr lang="en-US"/>
          </a:p>
        </p:txBody>
      </p:sp>
      <p:graphicFrame>
        <p:nvGraphicFramePr>
          <p:cNvPr id="13" name="Diagram 13">
            <a:extLst>
              <a:ext uri="{FF2B5EF4-FFF2-40B4-BE49-F238E27FC236}">
                <a16:creationId xmlns:a16="http://schemas.microsoft.com/office/drawing/2014/main" id="{16F6E545-1F53-40D3-87AA-826720D565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702060"/>
              </p:ext>
            </p:extLst>
          </p:nvPr>
        </p:nvGraphicFramePr>
        <p:xfrm>
          <a:off x="1430868" y="3666067"/>
          <a:ext cx="6036733" cy="338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10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39088942-4E63-44C8-AC48-93486BCF03F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73" t="2429" b="405"/>
          <a:stretch/>
        </p:blipFill>
        <p:spPr>
          <a:xfrm>
            <a:off x="1435101" y="2435825"/>
            <a:ext cx="5803897" cy="202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3303E-AFB8-44AC-B395-738AFA79139E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17/23</a:t>
            </a:r>
            <a:endParaRPr lang="en-US" sz="1500" dirty="0"/>
          </a:p>
        </p:txBody>
      </p:sp>
      <p:pic>
        <p:nvPicPr>
          <p:cNvPr id="1026" name="Picture 2">
            <a:hlinkClick r:id="rId9"/>
            <a:extLst>
              <a:ext uri="{FF2B5EF4-FFF2-40B4-BE49-F238E27FC236}">
                <a16:creationId xmlns:a16="http://schemas.microsoft.com/office/drawing/2014/main" id="{D80FF81B-7DE4-4245-99F4-5039EB18C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85967"/>
            <a:ext cx="16256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92869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NCF framework Architecture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804889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endParaRPr lang="en-US" sz="2200" dirty="0"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§"/>
            </a:pPr>
            <a:endParaRPr lang="en-US" sz="2200" dirty="0">
              <a:cs typeface="Times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5343CB4-E148-4778-9FD3-125E8C0B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30" y="1612370"/>
            <a:ext cx="6882341" cy="4378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7F190-40A7-4C38-A428-D8DDE53E3A0A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18/23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2384442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963223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3900">
                <a:solidFill>
                  <a:srgbClr val="93B213"/>
                </a:solidFill>
                <a:latin typeface="Times"/>
                <a:ea typeface="ＭＳ Ｐゴシック"/>
              </a:rPr>
              <a:t>Overview of Expert Recommendation</a:t>
            </a:r>
            <a:endParaRPr lang="en-US" sz="3900">
              <a:solidFill>
                <a:srgbClr val="5B5B5B"/>
              </a:solidFill>
              <a:latin typeface="Times"/>
              <a:ea typeface="ＭＳ Ｐゴシック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793635"/>
            <a:ext cx="7848872" cy="429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800">
                <a:latin typeface="Times"/>
                <a:ea typeface="ＭＳ Ｐゴシック"/>
                <a:cs typeface="Times"/>
              </a:rPr>
              <a:t>Community question and answer platforms have turned into repositories of knowledge</a:t>
            </a:r>
            <a:endParaRPr lang="en-US" sz="2800">
              <a:latin typeface="Times"/>
            </a:endParaRPr>
          </a:p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800">
                <a:latin typeface="Times"/>
                <a:ea typeface="ＭＳ Ｐゴシック"/>
                <a:cs typeface="Calibri"/>
              </a:rPr>
              <a:t>Leveraging expertise of users in Stack Overflow to </a:t>
            </a:r>
            <a:r>
              <a:rPr lang="en-US" sz="2800">
                <a:latin typeface="Times"/>
                <a:ea typeface="ＭＳ Ｐゴシック"/>
                <a:cs typeface="Times"/>
              </a:rPr>
              <a:t>provide high-quality solutions to a given problem</a:t>
            </a:r>
          </a:p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800">
                <a:latin typeface="Times"/>
                <a:ea typeface="ＭＳ Ｐゴシック"/>
                <a:cs typeface="Times"/>
              </a:rPr>
              <a:t>A large volume of questions are posted every day and it is challenging to identify the relevant qualified experts to answer these questions</a:t>
            </a:r>
          </a:p>
          <a:p>
            <a:pPr marL="457200" indent="-457200">
              <a:spcAft>
                <a:spcPts val="600"/>
              </a:spcAft>
              <a:buSzPct val="75000"/>
              <a:buFont typeface="Wingdings" charset="0"/>
              <a:buChar char="v"/>
            </a:pPr>
            <a:endParaRPr lang="en-US" sz="2800" dirty="0">
              <a:latin typeface="Times"/>
              <a:cs typeface="Times"/>
            </a:endParaRPr>
          </a:p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endParaRPr lang="en-US" sz="2800" dirty="0">
              <a:latin typeface="Times"/>
              <a:cs typeface="Calibri" charset="0"/>
            </a:endParaRPr>
          </a:p>
          <a:p>
            <a:pPr marL="1200150" lvl="1" indent="-457200" eaLnBrk="1" hangingPunct="1">
              <a:spcAft>
                <a:spcPts val="600"/>
              </a:spcAft>
              <a:buSzPct val="75000"/>
              <a:buFont typeface="Wingdings" charset="0"/>
              <a:buChar char="v"/>
            </a:pPr>
            <a:endParaRPr lang="en-US" sz="2800" dirty="0">
              <a:latin typeface="Times"/>
              <a:cs typeface="Calibri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4A300-C16F-4D80-A5B5-93317E758C72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1/23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14501448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Evaluation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3D7AAA-D73D-4313-9F98-C5DC9123887B}"/>
              </a:ext>
            </a:extLst>
          </p:cNvPr>
          <p:cNvSpPr txBox="1">
            <a:spLocks/>
          </p:cNvSpPr>
          <p:nvPr/>
        </p:nvSpPr>
        <p:spPr bwMode="auto">
          <a:xfrm>
            <a:off x="692035" y="1908365"/>
            <a:ext cx="7955763" cy="8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200" i="1">
                <a:latin typeface="Times"/>
                <a:ea typeface="ＭＳ Ｐゴシック"/>
                <a:cs typeface="Times"/>
              </a:rPr>
              <a:t>Leave-one-out </a:t>
            </a:r>
            <a:r>
              <a:rPr lang="en-US" sz="2200">
                <a:latin typeface="Times"/>
                <a:ea typeface="ＭＳ Ｐゴシック"/>
                <a:cs typeface="Times"/>
              </a:rPr>
              <a:t>method held out the latest interaction for each user as the test set and utilized the rest for training.</a:t>
            </a:r>
          </a:p>
          <a:p>
            <a:pPr marL="514350" indent="-514350">
              <a:spcAft>
                <a:spcPts val="600"/>
              </a:spcAft>
              <a:buSzPct val="75000"/>
              <a:buFont typeface="Arial"/>
              <a:buChar char="•"/>
            </a:pPr>
            <a:r>
              <a:rPr lang="en-US" sz="2200">
                <a:latin typeface="Times"/>
                <a:ea typeface="ＭＳ Ｐゴシック"/>
                <a:cs typeface="Times"/>
              </a:rPr>
              <a:t>Randomly sample 100 items that are not interacted by the user, ranking the test item among the 100 items </a:t>
            </a:r>
            <a:endParaRPr lang="en-US" sz="2200" dirty="0">
              <a:latin typeface="Times"/>
              <a:ea typeface="ＭＳ Ｐゴシック"/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200">
                <a:latin typeface="Times"/>
                <a:ea typeface="ＭＳ Ｐゴシック"/>
                <a:cs typeface="Times"/>
              </a:rPr>
              <a:t>Rank-based metrics at 10:</a:t>
            </a:r>
            <a:endParaRPr lang="en-US" sz="2200" dirty="0">
              <a:latin typeface="Times"/>
              <a:ea typeface="ＭＳ Ｐゴシック"/>
              <a:cs typeface="Times"/>
            </a:endParaRPr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200" b="1">
                <a:latin typeface="Times"/>
                <a:ea typeface="ＭＳ Ｐゴシック"/>
                <a:cs typeface="Times"/>
              </a:rPr>
              <a:t>Hit Ratio</a:t>
            </a:r>
            <a:r>
              <a:rPr lang="en-US" sz="2200">
                <a:latin typeface="Times"/>
                <a:ea typeface="ＭＳ Ｐゴシック"/>
                <a:cs typeface="Times"/>
              </a:rPr>
              <a:t>(HR) measures whether the test item is present on the top-10 list </a:t>
            </a:r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200" b="1">
                <a:latin typeface="Times"/>
                <a:ea typeface="ＭＳ Ｐゴシック"/>
                <a:cs typeface="Times"/>
              </a:rPr>
              <a:t>Normalized Discounted Cumulative Gain</a:t>
            </a:r>
            <a:r>
              <a:rPr lang="en-US" sz="2200">
                <a:latin typeface="Times"/>
                <a:ea typeface="ＭＳ Ｐゴシック"/>
                <a:cs typeface="Times"/>
              </a:rPr>
              <a:t>(NDCG) accounts for the position of the hit by assigning higher scores to hits at top ranks. </a:t>
            </a:r>
            <a:endParaRPr lang="en-US"/>
          </a:p>
          <a:p>
            <a:pPr marL="2000250" lvl="1" indent="-514350">
              <a:spcAft>
                <a:spcPts val="600"/>
              </a:spcAft>
              <a:buSzPct val="75000"/>
              <a:buFont typeface="Arial"/>
              <a:buChar char="•"/>
            </a:pPr>
            <a:endParaRPr lang="en-US" sz="2200" dirty="0">
              <a:latin typeface="Times"/>
              <a:ea typeface="ＭＳ Ｐゴシック"/>
              <a:cs typeface="Times"/>
            </a:endParaRPr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v"/>
            </a:pPr>
            <a:endParaRPr lang="en-US" sz="2200" dirty="0">
              <a:latin typeface="Times"/>
              <a:ea typeface="ＭＳ Ｐゴシック"/>
              <a:cs typeface="Time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2FBA8-6057-4FA3-B7D9-5354ECF97491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19/23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8072575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Evaluation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3D7AAA-D73D-4313-9F98-C5DC9123887B}"/>
              </a:ext>
            </a:extLst>
          </p:cNvPr>
          <p:cNvSpPr txBox="1">
            <a:spLocks/>
          </p:cNvSpPr>
          <p:nvPr/>
        </p:nvSpPr>
        <p:spPr bwMode="auto">
          <a:xfrm>
            <a:off x="692035" y="1908365"/>
            <a:ext cx="7955763" cy="412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200">
                <a:latin typeface="Times"/>
                <a:ea typeface="ＭＳ Ｐゴシック"/>
                <a:cs typeface="Times"/>
              </a:rPr>
              <a:t>Baselines</a:t>
            </a:r>
            <a:endParaRPr lang="en-US" sz="2200" dirty="0">
              <a:cs typeface="Times"/>
            </a:endParaRPr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200" b="1">
                <a:latin typeface="Times"/>
                <a:ea typeface="ＭＳ Ｐゴシック"/>
                <a:cs typeface="Times"/>
              </a:rPr>
              <a:t>ItemPop</a:t>
            </a:r>
            <a:r>
              <a:rPr lang="en-US" sz="2200">
                <a:latin typeface="Times"/>
                <a:ea typeface="ＭＳ Ｐゴシック"/>
                <a:cs typeface="Times"/>
              </a:rPr>
              <a:t>: Non-personalized method to benchmark the recommendation performance, rank items based on popularity</a:t>
            </a:r>
            <a:endParaRPr lang="en-US" sz="2200">
              <a:cs typeface="Times"/>
            </a:endParaRPr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200" b="1">
                <a:latin typeface="Times"/>
                <a:ea typeface="ＭＳ Ｐゴシック"/>
                <a:cs typeface="Times"/>
              </a:rPr>
              <a:t>ItemKNN</a:t>
            </a:r>
            <a:r>
              <a:rPr lang="en-US" sz="2200">
                <a:latin typeface="Times"/>
                <a:ea typeface="ＭＳ Ｐゴシック"/>
                <a:cs typeface="Times"/>
              </a:rPr>
              <a:t>:item-based collaborative filtering method</a:t>
            </a:r>
            <a:endParaRPr lang="en-US" sz="2200">
              <a:cs typeface="Times"/>
            </a:endParaRPr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200" b="1">
                <a:latin typeface="Times"/>
                <a:ea typeface="ＭＳ Ｐゴシック"/>
                <a:cs typeface="Times"/>
              </a:rPr>
              <a:t>BPR</a:t>
            </a:r>
            <a:r>
              <a:rPr lang="en-US" sz="2200">
                <a:latin typeface="Times"/>
                <a:ea typeface="ＭＳ Ｐゴシック"/>
                <a:cs typeface="Times"/>
              </a:rPr>
              <a:t>: a highly competitive baseline for item recommendation, optimized MF by using pairwise ranking loss</a:t>
            </a:r>
            <a:endParaRPr lang="en-US" sz="2200">
              <a:cs typeface="Times"/>
            </a:endParaRPr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200" b="1">
                <a:latin typeface="Times"/>
                <a:ea typeface="ＭＳ Ｐゴシック"/>
                <a:cs typeface="Times"/>
              </a:rPr>
              <a:t>eALS</a:t>
            </a:r>
            <a:r>
              <a:rPr lang="en-US" sz="2200">
                <a:latin typeface="Times"/>
                <a:ea typeface="ＭＳ Ｐゴシック"/>
                <a:cs typeface="Times"/>
              </a:rPr>
              <a:t>: state-of-the-art MF method for item recommendation, optimize L2-norm of classification error</a:t>
            </a:r>
            <a:endParaRPr lang="en-US" sz="2200">
              <a:cs typeface="Times"/>
            </a:endParaRPr>
          </a:p>
          <a:p>
            <a:pPr marL="1257300" lvl="1" indent="-514350">
              <a:spcAft>
                <a:spcPts val="600"/>
              </a:spcAft>
              <a:buSzPct val="75000"/>
              <a:buFont typeface="Wingdings"/>
              <a:buChar char="v"/>
            </a:pPr>
            <a:endParaRPr lang="en-US" sz="2200" dirty="0">
              <a:cs typeface="Time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50409-7FCE-4E93-9F56-AEE3ACF6A235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20/23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65131976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Evaluation Summary</a:t>
            </a:r>
            <a:endParaRPr lang="en-US"/>
          </a:p>
        </p:txBody>
      </p:sp>
      <p:pic>
        <p:nvPicPr>
          <p:cNvPr id="3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39997BA-E42E-4536-A532-916B56D3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66" y="2505903"/>
            <a:ext cx="5706533" cy="3785059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959A2502-AD4B-4105-A3B8-715A88534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509" y="6049432"/>
            <a:ext cx="1136650" cy="296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E6D667-7C60-4A1C-B825-76A35A4DCA5D}"/>
              </a:ext>
            </a:extLst>
          </p:cNvPr>
          <p:cNvSpPr txBox="1"/>
          <p:nvPr/>
        </p:nvSpPr>
        <p:spPr>
          <a:xfrm>
            <a:off x="702734" y="1778000"/>
            <a:ext cx="77469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900" i="1">
                <a:latin typeface="Times"/>
                <a:ea typeface="ＭＳ Ｐゴシック"/>
                <a:cs typeface="Times"/>
              </a:rPr>
              <a:t>NeuMF</a:t>
            </a:r>
            <a:r>
              <a:rPr lang="en-US" sz="1900">
                <a:latin typeface="Times"/>
                <a:ea typeface="ＭＳ Ｐゴシック"/>
                <a:cs typeface="Times"/>
              </a:rPr>
              <a:t> achieves the best performance on both datasets, significantly outperforming other methods by improving </a:t>
            </a:r>
            <a:r>
              <a:rPr lang="en-US" sz="1900" i="1">
                <a:latin typeface="Times"/>
                <a:ea typeface="ＭＳ Ｐゴシック"/>
                <a:cs typeface="Times"/>
              </a:rPr>
              <a:t>eALS</a:t>
            </a:r>
            <a:r>
              <a:rPr lang="en-US" sz="1900">
                <a:latin typeface="Times"/>
                <a:ea typeface="ＭＳ Ｐゴシック"/>
                <a:cs typeface="Times"/>
              </a:rPr>
              <a:t> 4.5% and </a:t>
            </a:r>
            <a:r>
              <a:rPr lang="en-US" sz="1900" i="1">
                <a:latin typeface="Times"/>
                <a:ea typeface="ＭＳ Ｐゴシック"/>
                <a:cs typeface="Times"/>
              </a:rPr>
              <a:t>BPR</a:t>
            </a:r>
            <a:r>
              <a:rPr lang="en-US" sz="1900">
                <a:latin typeface="Times"/>
                <a:ea typeface="ＭＳ Ｐゴシック"/>
                <a:cs typeface="Times"/>
              </a:rPr>
              <a:t> 4.9%.</a:t>
            </a:r>
            <a:endParaRPr lang="en-US" sz="1900">
              <a:ea typeface="ＭＳ Ｐゴシック"/>
            </a:endParaRPr>
          </a:p>
          <a:p>
            <a:pPr marL="742950" lvl="1" indent="-285750"/>
            <a:endParaRPr lang="en-US" sz="2200" dirty="0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3B6F7E57-170B-4DCD-B8A9-42CD5DD36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09" y="4169832"/>
            <a:ext cx="1136650" cy="2963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0E879B-F71F-47D2-9D3B-B992733FA310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21/23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2524602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3800">
                <a:solidFill>
                  <a:srgbClr val="93B213"/>
                </a:solidFill>
                <a:latin typeface="Times"/>
                <a:ea typeface="ＭＳ Ｐゴシック"/>
                <a:cs typeface="Times"/>
              </a:rPr>
              <a:t>How do the results in the Research Paper affect your Course Project</a:t>
            </a:r>
            <a:endParaRPr lang="en-US" sz="38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3D7AAA-D73D-4313-9F98-C5DC9123887B}"/>
              </a:ext>
            </a:extLst>
          </p:cNvPr>
          <p:cNvSpPr txBox="1">
            <a:spLocks/>
          </p:cNvSpPr>
          <p:nvPr/>
        </p:nvSpPr>
        <p:spPr bwMode="auto">
          <a:xfrm>
            <a:off x="692035" y="2280898"/>
            <a:ext cx="7955763" cy="392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 dirty="0">
                <a:latin typeface="Times"/>
                <a:ea typeface="ＭＳ Ｐゴシック"/>
                <a:cs typeface="Times"/>
              </a:rPr>
              <a:t>Evaluating proposed method for expert recommendation</a:t>
            </a: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 dirty="0">
                <a:latin typeface="Times"/>
                <a:ea typeface="ＭＳ Ｐゴシック"/>
                <a:cs typeface="Times"/>
              </a:rPr>
              <a:t>Applying to SO dataset</a:t>
            </a:r>
            <a:endParaRPr lang="en-US" sz="2500" dirty="0"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 dirty="0">
                <a:latin typeface="Times"/>
                <a:ea typeface="ＭＳ Ｐゴシック"/>
                <a:cs typeface="Times"/>
              </a:rPr>
              <a:t>Solving the same recommendation based on collaborative filtering</a:t>
            </a:r>
            <a:endParaRPr lang="en-US" sz="2500" dirty="0"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 dirty="0">
                <a:latin typeface="Times"/>
                <a:ea typeface="ＭＳ Ｐゴシック"/>
                <a:cs typeface="Times"/>
              </a:rPr>
              <a:t>Goal: proceed to a hybrid method using state-of-the-art collaborative technique and content-based technique</a:t>
            </a:r>
            <a:endParaRPr lang="en-US" sz="2500" dirty="0"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endParaRPr lang="en-US" sz="2200" dirty="0">
              <a:cs typeface="Times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AB7DBF-FC29-4AFE-A430-E406AC104661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22/23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6886625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1100667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3800">
                <a:solidFill>
                  <a:srgbClr val="93B213"/>
                </a:solidFill>
                <a:latin typeface="Times"/>
                <a:ea typeface="ＭＳ Ｐゴシック"/>
                <a:cs typeface="Times"/>
              </a:rPr>
              <a:t>Overall Summary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3D7AAA-D73D-4313-9F98-C5DC9123887B}"/>
              </a:ext>
            </a:extLst>
          </p:cNvPr>
          <p:cNvSpPr txBox="1">
            <a:spLocks/>
          </p:cNvSpPr>
          <p:nvPr/>
        </p:nvSpPr>
        <p:spPr bwMode="auto">
          <a:xfrm>
            <a:off x="692035" y="2280898"/>
            <a:ext cx="7955763" cy="392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>
                <a:latin typeface="Times"/>
                <a:ea typeface="ＭＳ Ｐゴシック"/>
                <a:cs typeface="Times"/>
              </a:rPr>
              <a:t>Introducing a generic neural network architecture for collaborative filtering</a:t>
            </a:r>
            <a:endParaRPr lang="en-US" sz="2500" dirty="0">
              <a:cs typeface="Times"/>
            </a:endParaRPr>
          </a:p>
          <a:p>
            <a:pPr marL="342900" indent="-34290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>
                <a:latin typeface="Times"/>
                <a:ea typeface="ＭＳ Ｐゴシック"/>
                <a:cs typeface="Times"/>
              </a:rPr>
              <a:t>NCF opens a new avenue of research possibilities for recommendation based on deep learning</a:t>
            </a:r>
            <a:endParaRPr lang="en-US" sz="2500">
              <a:cs typeface="Times"/>
            </a:endParaRPr>
          </a:p>
          <a:p>
            <a:pPr marL="342900" indent="-342900">
              <a:spcAft>
                <a:spcPts val="600"/>
              </a:spcAft>
              <a:buSzPct val="75000"/>
              <a:buFont typeface="Wingdings"/>
              <a:buChar char="v"/>
            </a:pPr>
            <a:endParaRPr lang="en-US" sz="2500" dirty="0">
              <a:cs typeface="Times"/>
            </a:endParaRPr>
          </a:p>
          <a:p>
            <a:pPr marL="342900" indent="-34290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>
                <a:latin typeface="Times"/>
                <a:ea typeface="ＭＳ Ｐゴシック"/>
                <a:cs typeface="Times"/>
              </a:rPr>
              <a:t>Evaluating NeuMF for expert recommendation</a:t>
            </a:r>
            <a:endParaRPr lang="en-US" sz="2500" dirty="0"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Arial"/>
              <a:buChar char="•"/>
            </a:pPr>
            <a:endParaRPr lang="en-US" sz="2500" dirty="0"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Arial"/>
              <a:buChar char="•"/>
            </a:pPr>
            <a:endParaRPr lang="en-US" sz="2500" dirty="0"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endParaRPr lang="en-US" sz="2500" dirty="0">
              <a:cs typeface="Times"/>
            </a:endParaRPr>
          </a:p>
          <a:p>
            <a:pPr marL="514350" indent="-514350">
              <a:spcAft>
                <a:spcPts val="600"/>
              </a:spcAft>
              <a:buSzPct val="75000"/>
              <a:buFont typeface="Wingdings"/>
              <a:buChar char="v"/>
            </a:pPr>
            <a:endParaRPr lang="en-US" sz="2200" dirty="0">
              <a:cs typeface="Time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26DC8-AE26-443A-A6BE-721E394400F5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23/23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98188010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7878A078-1915-4FB7-8B5F-B845C26DD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120100"/>
              </p:ext>
            </p:extLst>
          </p:nvPr>
        </p:nvGraphicFramePr>
        <p:xfrm>
          <a:off x="3928533" y="2023533"/>
          <a:ext cx="4741334" cy="2815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4" name="TextBox 163">
            <a:extLst>
              <a:ext uri="{FF2B5EF4-FFF2-40B4-BE49-F238E27FC236}">
                <a16:creationId xmlns:a16="http://schemas.microsoft.com/office/drawing/2014/main" id="{AA361950-3AC2-431F-960D-59F8BC56FD33}"/>
              </a:ext>
            </a:extLst>
          </p:cNvPr>
          <p:cNvSpPr txBox="1"/>
          <p:nvPr/>
        </p:nvSpPr>
        <p:spPr>
          <a:xfrm>
            <a:off x="-1058" y="2869142"/>
            <a:ext cx="55033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Times"/>
                <a:ea typeface="ＭＳ Ｐゴシック"/>
              </a:rPr>
              <a:t>Thank you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122563838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01662" y="1524000"/>
            <a:ext cx="3817938" cy="4495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 defTabSz="457200" eaLnBrk="1" hangingPunct="1">
              <a:spcBef>
                <a:spcPct val="20000"/>
              </a:spcBef>
              <a:buSzPct val="75000"/>
              <a:buFont typeface="Wingdings" charset="0"/>
              <a:buChar char="v"/>
            </a:pPr>
            <a:r>
              <a:rPr lang="en-US" sz="2800">
                <a:latin typeface="Times"/>
                <a:ea typeface="ＭＳ Ｐゴシック"/>
              </a:rPr>
              <a:t>Recommender systems are algorithms aimed at suggesting relevant items to users.</a:t>
            </a:r>
            <a:endParaRPr lang="en-US"/>
          </a:p>
          <a:p>
            <a:pPr marL="457200" indent="-457200" defTabSz="457200">
              <a:spcBef>
                <a:spcPct val="20000"/>
              </a:spcBef>
              <a:buSzPct val="75000"/>
              <a:buFont typeface="Wingdings" charset="0"/>
              <a:buChar char="v"/>
            </a:pPr>
            <a:r>
              <a:rPr lang="en-US" sz="2800">
                <a:latin typeface="Times"/>
                <a:ea typeface="ＭＳ Ｐゴシック"/>
                <a:cs typeface="Times"/>
              </a:rPr>
              <a:t>Major paradigms of recommender systems</a:t>
            </a:r>
            <a:endParaRPr lang="en-US" sz="2800" dirty="0">
              <a:latin typeface="Times"/>
              <a:ea typeface="ＭＳ Ｐゴシック"/>
              <a:cs typeface="Times"/>
            </a:endParaRPr>
          </a:p>
          <a:p>
            <a:pPr marL="1200150" lvl="1" indent="-457200" defTabSz="457200">
              <a:spcBef>
                <a:spcPct val="20000"/>
              </a:spcBef>
              <a:buSzPct val="75000"/>
              <a:buFont typeface="Wingdings" charset="0"/>
              <a:buChar char="§"/>
            </a:pPr>
            <a:r>
              <a:rPr lang="en-US" sz="2800">
                <a:latin typeface="Times"/>
                <a:ea typeface="ＭＳ Ｐゴシック"/>
                <a:cs typeface="Times"/>
              </a:rPr>
              <a:t>Collaborative methods</a:t>
            </a:r>
          </a:p>
          <a:p>
            <a:pPr marL="1200150" lvl="1" indent="-457200" defTabSz="457200">
              <a:spcBef>
                <a:spcPct val="20000"/>
              </a:spcBef>
              <a:buSzPct val="75000"/>
              <a:buFont typeface="Wingdings" charset="0"/>
              <a:buChar char="§"/>
            </a:pPr>
            <a:r>
              <a:rPr lang="en-US" sz="2800">
                <a:latin typeface="Times"/>
                <a:ea typeface="ＭＳ Ｐゴシック"/>
                <a:cs typeface="Times"/>
              </a:rPr>
              <a:t>Content based methods</a:t>
            </a:r>
            <a:endParaRPr lang="en-US" sz="2800">
              <a:latin typeface="Times"/>
              <a:ea typeface="ＭＳ Ｐゴシック"/>
            </a:endParaRPr>
          </a:p>
          <a:p>
            <a:pPr marL="1200150" lvl="1" indent="-457200" defTabSz="457200" eaLnBrk="1" hangingPunct="1">
              <a:spcBef>
                <a:spcPct val="20000"/>
              </a:spcBef>
              <a:buSzPct val="75000"/>
              <a:buFont typeface="Wingdings" charset="0"/>
              <a:buChar char="v"/>
            </a:pPr>
            <a:endParaRPr lang="en-US" sz="2800">
              <a:latin typeface="+mn-lt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DC4ABDA-2A39-430E-907A-F57AA84B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13" y="2167052"/>
            <a:ext cx="4145371" cy="2881169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685800"/>
            <a:ext cx="8229600" cy="685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defTabSz="457200"/>
            <a:r>
              <a:rPr lang="en-US" sz="4100" kern="1200">
                <a:solidFill>
                  <a:srgbClr val="93B213"/>
                </a:solidFill>
                <a:latin typeface="Georgia"/>
              </a:rPr>
              <a:t>Recommendation</a:t>
            </a:r>
            <a:endParaRPr lang="en-US" sz="4100" kern="1200">
              <a:solidFill>
                <a:srgbClr val="93B213"/>
              </a:solidFill>
              <a:latin typeface="Georgia"/>
              <a:cs typeface="Time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9159A-DDE5-4BB2-8E52-FB40DC37D96C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2/23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8989967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01662" y="1524000"/>
            <a:ext cx="7445423" cy="4495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 defTabSz="457200" eaLnBrk="1" hangingPunct="1">
              <a:buSzPct val="75000"/>
              <a:buFont typeface="Wingdings"/>
              <a:buChar char="v"/>
            </a:pPr>
            <a:r>
              <a:rPr lang="en-US" sz="2500">
                <a:latin typeface="Times"/>
                <a:ea typeface="ＭＳ Ｐゴシック"/>
                <a:cs typeface="Times"/>
              </a:rPr>
              <a:t>Based on the past interactions recorded between users and items to produce new recommendations. </a:t>
            </a:r>
          </a:p>
          <a:p>
            <a:pPr marL="457200" indent="-457200" defTabSz="457200">
              <a:buSzPct val="75000"/>
              <a:buFont typeface="Wingdings"/>
              <a:buChar char="v"/>
            </a:pPr>
            <a:r>
              <a:rPr lang="en-US" sz="2500">
                <a:latin typeface="Times"/>
                <a:ea typeface="ＭＳ Ｐゴシック"/>
                <a:cs typeface="Times"/>
              </a:rPr>
              <a:t>These interactions are stored in  “user-item interactions matrix”.</a:t>
            </a:r>
            <a:endParaRPr lang="en-US">
              <a:cs typeface="Times"/>
            </a:endParaRPr>
          </a:p>
          <a:p>
            <a:pPr marL="457200" indent="-457200" defTabSz="457200">
              <a:buSzPct val="75000"/>
              <a:buFont typeface="Wingdings"/>
              <a:buChar char="v"/>
            </a:pPr>
            <a:r>
              <a:rPr lang="en-US">
                <a:latin typeface="Times"/>
                <a:ea typeface="ＭＳ Ｐゴシック"/>
                <a:cs typeface="Times"/>
              </a:rPr>
              <a:t>These past user-item interactions are sufficient to detect similar users or similar items and make predictions based on these estimated proximities.</a:t>
            </a:r>
            <a:br>
              <a:rPr lang="en-US" dirty="0"/>
            </a:br>
            <a:endParaRPr lang="en-US"/>
          </a:p>
          <a:p>
            <a:pPr marL="1200150" lvl="1" indent="-457200" defTabSz="457200" eaLnBrk="1" hangingPunct="1">
              <a:spcBef>
                <a:spcPct val="20000"/>
              </a:spcBef>
              <a:buSzPct val="75000"/>
              <a:buFont typeface="Wingdings" charset="0"/>
              <a:buChar char="v"/>
            </a:pPr>
            <a:endParaRPr lang="en-US" sz="2800">
              <a:latin typeface="+mn-lt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685800"/>
            <a:ext cx="8229600" cy="685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defTabSz="457200"/>
            <a:r>
              <a:rPr lang="en-US" sz="4100">
                <a:solidFill>
                  <a:srgbClr val="93B213"/>
                </a:solidFill>
                <a:latin typeface="Georgia"/>
                <a:ea typeface="ＭＳ Ｐゴシック"/>
              </a:rPr>
              <a:t>Collaborative Filtering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7BBECC-8F1C-440B-A5C6-5F73A647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" b="36872"/>
          <a:stretch/>
        </p:blipFill>
        <p:spPr>
          <a:xfrm>
            <a:off x="906831" y="4099269"/>
            <a:ext cx="7144030" cy="2473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57E63-164D-43E9-A18C-0D19DD351BD3}"/>
              </a:ext>
            </a:extLst>
          </p:cNvPr>
          <p:cNvSpPr txBox="1"/>
          <p:nvPr/>
        </p:nvSpPr>
        <p:spPr>
          <a:xfrm>
            <a:off x="681694" y="6362472"/>
            <a:ext cx="79174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"/>
                <a:ea typeface="ＭＳ Ｐゴシック"/>
                <a:cs typeface="Times"/>
              </a:rPr>
              <a:t>Source: </a:t>
            </a:r>
            <a:r>
              <a:rPr lang="en-US" sz="1800" dirty="0">
                <a:latin typeface="Times"/>
                <a:ea typeface="ＭＳ Ｐゴシック"/>
                <a:cs typeface="Times"/>
                <a:hlinkClick r:id="rId3"/>
              </a:rPr>
              <a:t>Introduction to Recommendation</a:t>
            </a:r>
            <a:endParaRPr lang="en-US" sz="1800" dirty="0">
              <a:ea typeface="ＭＳ Ｐゴシック"/>
              <a:cs typeface="Time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AB4D9-821A-4C35-B8B7-09EB422263D2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3/23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4950917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01662" y="1524000"/>
            <a:ext cx="7445423" cy="4495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defTabSz="457200" eaLnBrk="1" hangingPunct="1">
              <a:buSzPct val="75000"/>
              <a:buFont typeface="Wingdings"/>
              <a:buChar char="v"/>
            </a:pPr>
            <a:r>
              <a:rPr lang="en-US">
                <a:latin typeface="Times"/>
                <a:ea typeface="ＭＳ Ｐゴシック"/>
                <a:cs typeface="Times"/>
              </a:rPr>
              <a:t>De-facto technique in collaborative filtering.</a:t>
            </a:r>
            <a:endParaRPr lang="en-US">
              <a:cs typeface="Times"/>
            </a:endParaRPr>
          </a:p>
          <a:p>
            <a:pPr marL="342900" indent="-342900" defTabSz="457200">
              <a:buSzPct val="75000"/>
              <a:buFont typeface="Wingdings"/>
              <a:buChar char="v"/>
            </a:pPr>
            <a:r>
              <a:rPr lang="en-US">
                <a:latin typeface="Times"/>
                <a:ea typeface="ＭＳ Ｐゴシック"/>
                <a:cs typeface="Times"/>
              </a:rPr>
              <a:t>Projects users and items into a shared latent space, using a vector of latent features to represent a user or an item.</a:t>
            </a:r>
            <a:endParaRPr lang="en-US">
              <a:cs typeface="Times"/>
            </a:endParaRPr>
          </a:p>
          <a:p>
            <a:pPr marL="342900" indent="-342900" defTabSz="457200">
              <a:buSzPct val="75000"/>
              <a:buFont typeface="Wingdings"/>
              <a:buChar char="v"/>
            </a:pPr>
            <a:r>
              <a:rPr lang="en-US">
                <a:latin typeface="Times"/>
                <a:ea typeface="ＭＳ Ｐゴシック"/>
                <a:cs typeface="Times"/>
              </a:rPr>
              <a:t> User’s interaction on an item is modelled as the inner product of their latent vectors.</a:t>
            </a:r>
            <a:endParaRPr lang="en-US">
              <a:cs typeface="Times"/>
            </a:endParaRPr>
          </a:p>
          <a:p>
            <a:pPr marL="342900" indent="-342900" defTabSz="457200">
              <a:buSzPct val="75000"/>
              <a:buFont typeface="Wingdings"/>
              <a:buChar char="v"/>
            </a:pPr>
            <a:r>
              <a:rPr lang="en-US">
                <a:latin typeface="Times"/>
                <a:ea typeface="ＭＳ Ｐゴシック"/>
                <a:cs typeface="Times"/>
              </a:rPr>
              <a:t>Assumes that each dimension of the latent space is independent of each other and linearly combining them with the same weight.</a:t>
            </a:r>
            <a:endParaRPr lang="en-US"/>
          </a:p>
          <a:p>
            <a:pPr defTabSz="457200">
              <a:buSzPct val="75000"/>
            </a:pPr>
            <a:br>
              <a:rPr lang="en-US" dirty="0"/>
            </a:br>
            <a:br>
              <a:rPr lang="en-US" dirty="0"/>
            </a:br>
            <a:endParaRPr lang="en-US"/>
          </a:p>
          <a:p>
            <a:pPr marL="1200150" lvl="1" indent="-457200" defTabSz="457200" eaLnBrk="1" hangingPunct="1">
              <a:spcBef>
                <a:spcPct val="20000"/>
              </a:spcBef>
              <a:buSzPct val="75000"/>
              <a:buFont typeface="Wingdings" charset="0"/>
              <a:buChar char="v"/>
            </a:pPr>
            <a:endParaRPr lang="en-US" sz="2800">
              <a:latin typeface="+mn-lt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685800"/>
            <a:ext cx="8229600" cy="685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defTabSz="457200"/>
            <a:r>
              <a:rPr lang="en-US" sz="4100">
                <a:solidFill>
                  <a:srgbClr val="93B213"/>
                </a:solidFill>
                <a:latin typeface="Georgia"/>
                <a:ea typeface="ＭＳ Ｐゴシック"/>
              </a:rPr>
              <a:t>Matrix Factorization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B86E7-A46B-4C53-8E41-552B6A818E15}"/>
              </a:ext>
            </a:extLst>
          </p:cNvPr>
          <p:cNvSpPr txBox="1"/>
          <p:nvPr/>
        </p:nvSpPr>
        <p:spPr>
          <a:xfrm>
            <a:off x="681694" y="6252963"/>
            <a:ext cx="791749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latin typeface="Times"/>
                <a:ea typeface="ＭＳ Ｐゴシック"/>
                <a:cs typeface="Times"/>
              </a:rPr>
              <a:t>Y. Koren, R. Bell, and C. Volinsky. 2009. Matrix Factorization Techniques for Recommender Systems.</a:t>
            </a:r>
            <a:endParaRPr lang="en-US" sz="1500">
              <a:cs typeface="Time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B4FEC-A580-451B-A2EA-5654E7A62DBB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4/23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2091080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01662" y="1524000"/>
            <a:ext cx="7445423" cy="4495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defTabSz="457200" eaLnBrk="1" hangingPunct="1">
              <a:buSzPct val="75000"/>
              <a:buFont typeface="Wingdings"/>
              <a:buChar char="v"/>
            </a:pPr>
            <a:endParaRPr lang="en-US" dirty="0">
              <a:cs typeface="Times"/>
            </a:endParaRPr>
          </a:p>
          <a:p>
            <a:pPr defTabSz="457200">
              <a:buSzPct val="75000"/>
            </a:pPr>
            <a:br>
              <a:rPr lang="en-US" dirty="0"/>
            </a:br>
            <a:br>
              <a:rPr lang="en-US" dirty="0"/>
            </a:br>
            <a:endParaRPr lang="en-US"/>
          </a:p>
          <a:p>
            <a:pPr marL="1200150" lvl="1" indent="-457200" defTabSz="457200" eaLnBrk="1" hangingPunct="1">
              <a:spcBef>
                <a:spcPct val="20000"/>
              </a:spcBef>
              <a:buSzPct val="75000"/>
              <a:buFont typeface="Wingdings" charset="0"/>
              <a:buChar char="v"/>
            </a:pPr>
            <a:endParaRPr lang="en-US" sz="2800">
              <a:latin typeface="+mn-lt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685800"/>
            <a:ext cx="8229600" cy="685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defTabSz="457200"/>
            <a:r>
              <a:rPr lang="en-US" sz="4100">
                <a:solidFill>
                  <a:srgbClr val="93B213"/>
                </a:solidFill>
                <a:latin typeface="Georgia"/>
                <a:ea typeface="ＭＳ Ｐゴシック"/>
              </a:rPr>
              <a:t>Matrix Factorization(MF)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B86E7-A46B-4C53-8E41-552B6A818E15}"/>
              </a:ext>
            </a:extLst>
          </p:cNvPr>
          <p:cNvSpPr txBox="1"/>
          <p:nvPr/>
        </p:nvSpPr>
        <p:spPr>
          <a:xfrm>
            <a:off x="681694" y="6252963"/>
            <a:ext cx="791749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latin typeface="Times"/>
                <a:ea typeface="ＭＳ Ｐゴシック"/>
                <a:cs typeface="Times"/>
              </a:rPr>
              <a:t>Y. Koren, R. Bell, and C. Volinsky. 2009. Matrix Factorization Techniques for Recommender Systems.</a:t>
            </a:r>
            <a:endParaRPr lang="en-US" sz="1500">
              <a:cs typeface="Times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4ECE324-D98E-41F4-BC43-8B56B9BC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89" y="1656806"/>
            <a:ext cx="5535679" cy="4119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E3198-FE5B-4898-9C77-269B6ED64960}"/>
              </a:ext>
            </a:extLst>
          </p:cNvPr>
          <p:cNvSpPr txBox="1"/>
          <p:nvPr/>
        </p:nvSpPr>
        <p:spPr>
          <a:xfrm>
            <a:off x="414765" y="2481747"/>
            <a:ext cx="2743199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"/>
                <a:ea typeface="ＭＳ Ｐゴシック"/>
                <a:cs typeface="Times"/>
              </a:rPr>
              <a:t>A simplified illustration of the latent factor approach, which characterizes both users and items using two axes.</a:t>
            </a:r>
            <a:endParaRPr lang="en-US" sz="2000">
              <a:cs typeface="Times"/>
            </a:endParaRPr>
          </a:p>
          <a:p>
            <a:pPr algn="l"/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DBA2A-A4A5-4DC9-9577-ED5E9D160F78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5/23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4694804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976911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Recommendation Task</a:t>
            </a:r>
            <a:endParaRPr lang="en-US">
              <a:latin typeface="Time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Wingdings" charset="0"/>
              <a:buChar char="v"/>
            </a:pPr>
            <a:r>
              <a:rPr lang="en-US" sz="2500">
                <a:latin typeface="Times"/>
                <a:ea typeface="ＭＳ Ｐゴシック"/>
                <a:cs typeface="Times"/>
              </a:rPr>
              <a:t>Expert recommendation in Stack Overflow community, using a collaborative filtering-based recommendation approach that combines traditional matrix factorization and multilayer perceptron.</a:t>
            </a:r>
            <a:endParaRPr lang="en-US">
              <a:cs typeface="Times"/>
            </a:endParaRPr>
          </a:p>
          <a:p>
            <a:pPr marL="342900" indent="-342900">
              <a:spcAft>
                <a:spcPts val="600"/>
              </a:spcAft>
              <a:buSzPct val="75000"/>
              <a:buFont typeface="Wingdings" charset="0"/>
              <a:buChar char="v"/>
            </a:pPr>
            <a:r>
              <a:rPr lang="en-US" sz="2500">
                <a:latin typeface="Times"/>
                <a:ea typeface="ＭＳ Ｐゴシック"/>
                <a:cs typeface="Times"/>
              </a:rPr>
              <a:t>Generalizing MF method and</a:t>
            </a:r>
            <a:r>
              <a:rPr lang="en-US" sz="2500" dirty="0">
                <a:latin typeface="Times"/>
                <a:ea typeface="ＭＳ Ｐゴシック"/>
                <a:cs typeface="Times"/>
              </a:rPr>
              <a:t> </a:t>
            </a:r>
            <a:r>
              <a:rPr lang="en-US" sz="2500">
                <a:latin typeface="Times"/>
                <a:ea typeface="ＭＳ Ｐゴシック"/>
                <a:cs typeface="Times"/>
              </a:rPr>
              <a:t>capture the non-linearity in the latent space.</a:t>
            </a:r>
          </a:p>
          <a:p>
            <a:pPr marL="342900" indent="-342900">
              <a:spcAft>
                <a:spcPts val="600"/>
              </a:spcAft>
              <a:buSzPct val="75000"/>
              <a:buFont typeface="Wingdings" charset="0"/>
              <a:buChar char="v"/>
            </a:pPr>
            <a:r>
              <a:rPr lang="en-US" sz="2500">
                <a:latin typeface="Times"/>
                <a:ea typeface="ＭＳ Ｐゴシック"/>
                <a:cs typeface="Times"/>
              </a:rPr>
              <a:t>Learning the complex structure of user interaction data, which is a massive sparse matrix, with lots of unknown cells.</a:t>
            </a:r>
            <a:endParaRPr lang="en-US" sz="2500">
              <a:latin typeface="Times"/>
              <a:cs typeface="Times"/>
            </a:endParaRPr>
          </a:p>
          <a:p>
            <a:pPr marL="342900" indent="-342900">
              <a:spcAft>
                <a:spcPts val="600"/>
              </a:spcAft>
              <a:buSzPct val="75000"/>
              <a:buFont typeface="Wingdings" charset="0"/>
              <a:buChar char="v"/>
            </a:pPr>
            <a:endParaRPr lang="en-US" sz="2500" dirty="0">
              <a:cs typeface="Times"/>
            </a:endParaRPr>
          </a:p>
          <a:p>
            <a:pPr marL="342900" indent="-342900">
              <a:spcAft>
                <a:spcPts val="600"/>
              </a:spcAft>
              <a:buSzPct val="75000"/>
              <a:buFont typeface="Wingdings" charset="0"/>
              <a:buChar char="v"/>
            </a:pPr>
            <a:endParaRPr lang="en-US" sz="2500" dirty="0">
              <a:cs typeface="Times"/>
            </a:endParaRPr>
          </a:p>
          <a:p>
            <a:pPr marL="342900" indent="-342900">
              <a:spcAft>
                <a:spcPts val="600"/>
              </a:spcAft>
              <a:buSzPct val="75000"/>
              <a:buFont typeface="Wingdings" charset="0"/>
              <a:buChar char="v"/>
            </a:pPr>
            <a:endParaRPr lang="en-US" sz="2500" dirty="0">
              <a:cs typeface="Times"/>
            </a:endParaRPr>
          </a:p>
          <a:p>
            <a:pPr marL="342900" indent="-342900">
              <a:spcAft>
                <a:spcPts val="600"/>
              </a:spcAft>
              <a:buSzPct val="75000"/>
              <a:buFont typeface="Wingdings" charset="0"/>
              <a:buChar char="v"/>
            </a:pPr>
            <a:endParaRPr lang="en-US" sz="2500" dirty="0">
              <a:cs typeface="Time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A569F-D486-4BB8-9D82-538CF70E9BAC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6/23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7447956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Dataset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>
                <a:latin typeface="Times"/>
                <a:ea typeface="ＭＳ Ｐゴシック"/>
                <a:cs typeface="Calibri"/>
              </a:rPr>
              <a:t>Stack Overflow dataset from "</a:t>
            </a:r>
            <a:r>
              <a:rPr lang="en-US" sz="2500" i="1">
                <a:latin typeface="Times"/>
                <a:ea typeface="ＭＳ Ｐゴシック"/>
                <a:cs typeface="Calibri"/>
              </a:rPr>
              <a:t>Stack Exchange Data Dump</a:t>
            </a:r>
            <a:r>
              <a:rPr lang="en-US" sz="2500">
                <a:latin typeface="Times"/>
                <a:ea typeface="ＭＳ Ｐゴシック"/>
                <a:cs typeface="Calibri"/>
              </a:rPr>
              <a:t>"</a:t>
            </a: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500">
                <a:latin typeface="Times"/>
                <a:ea typeface="ＭＳ Ｐゴシック"/>
                <a:cs typeface="Calibri"/>
              </a:rPr>
              <a:t>1 million users, 19 million posts</a:t>
            </a:r>
            <a:endParaRPr lang="en-US" sz="2500">
              <a:latin typeface="Times"/>
              <a:cs typeface="Calibri" charset="0"/>
            </a:endParaRPr>
          </a:p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>
                <a:latin typeface="Times"/>
                <a:ea typeface="ＭＳ Ｐゴシック"/>
                <a:cs typeface="Calibri"/>
              </a:rPr>
              <a:t>Subset of SO dataset</a:t>
            </a:r>
            <a:endParaRPr lang="en-US" sz="2500" dirty="0">
              <a:latin typeface="Times"/>
              <a:cs typeface="Calibri" charset="0"/>
            </a:endParaRP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500">
                <a:latin typeface="Times"/>
                <a:ea typeface="ＭＳ Ｐゴシック"/>
                <a:cs typeface="Calibri"/>
              </a:rPr>
              <a:t>From January 2019 to January 2020</a:t>
            </a:r>
            <a:endParaRPr lang="en-US" sz="2500" dirty="0">
              <a:latin typeface="Times"/>
              <a:cs typeface="Calibri" charset="0"/>
            </a:endParaRP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500">
                <a:latin typeface="Times"/>
                <a:ea typeface="ＭＳ Ｐゴシック"/>
                <a:cs typeface="Calibri"/>
              </a:rPr>
              <a:t>Users with more than 15 posts in this year</a:t>
            </a:r>
            <a:endParaRPr lang="en-US" sz="2500" dirty="0">
              <a:latin typeface="Times"/>
              <a:cs typeface="Calibri" charset="0"/>
            </a:endParaRP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500">
                <a:latin typeface="Times"/>
                <a:ea typeface="ＭＳ Ｐゴシック"/>
                <a:cs typeface="Times"/>
              </a:rPr>
              <a:t>5,448 experts, 392,798 questions</a:t>
            </a:r>
            <a:endParaRPr lang="en-US" sz="2500" dirty="0">
              <a:latin typeface="Times"/>
              <a:cs typeface="Calibri" charset="0"/>
            </a:endParaRP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§"/>
            </a:pPr>
            <a:r>
              <a:rPr lang="en-US" sz="2500">
                <a:latin typeface="Times"/>
                <a:ea typeface="ＭＳ Ｐゴシック"/>
                <a:cs typeface="Times"/>
              </a:rPr>
              <a:t>Data collection, and cleaning</a:t>
            </a:r>
            <a:endParaRPr lang="en-US" sz="2500" dirty="0">
              <a:latin typeface="Times"/>
              <a:cs typeface="Times"/>
            </a:endParaRP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§"/>
            </a:pPr>
            <a:endParaRPr lang="en-US" sz="2500" dirty="0">
              <a:latin typeface="Times"/>
              <a:cs typeface="Calibri" charset="0"/>
            </a:endParaRP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v"/>
            </a:pPr>
            <a:endParaRPr lang="en-US" sz="2500" dirty="0">
              <a:latin typeface="Times"/>
              <a:cs typeface="Calibri" charset="0"/>
            </a:endParaRPr>
          </a:p>
          <a:p>
            <a:pPr>
              <a:spcAft>
                <a:spcPts val="600"/>
              </a:spcAft>
              <a:buSzPct val="75000"/>
            </a:pPr>
            <a:endParaRPr lang="en-US" sz="2500" dirty="0">
              <a:latin typeface="Times"/>
              <a:cs typeface="Calibri" charset="0"/>
            </a:endParaRPr>
          </a:p>
          <a:p>
            <a:pPr marL="1085850" lvl="1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2500" dirty="0">
              <a:latin typeface="Times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20EAD-D0B5-4743-ADE3-C354B39A13AA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7/23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3473534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41352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olidFill>
                  <a:srgbClr val="93B213"/>
                </a:solidFill>
                <a:latin typeface="Times"/>
                <a:ea typeface="ＭＳ Ｐゴシック"/>
              </a:rPr>
              <a:t>Dataset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595150"/>
            <a:ext cx="7848872" cy="449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600"/>
              </a:spcAft>
              <a:buSzPct val="75000"/>
              <a:buFont typeface="Wingdings"/>
              <a:buChar char="v"/>
            </a:pPr>
            <a:r>
              <a:rPr lang="en-US" sz="2500">
                <a:latin typeface="Times"/>
                <a:cs typeface="Calibri"/>
              </a:rPr>
              <a:t>Posts</a:t>
            </a:r>
            <a:endParaRPr lang="en-US" sz="2500" dirty="0">
              <a:latin typeface="Times"/>
              <a:cs typeface="Calibri"/>
            </a:endParaRPr>
          </a:p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endParaRPr lang="en-US" sz="2500" dirty="0">
              <a:latin typeface="Times"/>
              <a:ea typeface="ＭＳ Ｐゴシック"/>
              <a:cs typeface="Calibri"/>
            </a:endParaRPr>
          </a:p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endParaRPr lang="en-US" sz="2500" dirty="0">
              <a:latin typeface="Times"/>
              <a:ea typeface="ＭＳ Ｐゴシック"/>
              <a:cs typeface="Calibri"/>
            </a:endParaRPr>
          </a:p>
          <a:p>
            <a:pPr>
              <a:spcAft>
                <a:spcPts val="600"/>
              </a:spcAft>
              <a:buSzPct val="75000"/>
            </a:pPr>
            <a:endParaRPr lang="en-US" sz="2500" dirty="0">
              <a:latin typeface="Times"/>
              <a:ea typeface="ＭＳ Ｐゴシック"/>
              <a:cs typeface="Calibri"/>
            </a:endParaRPr>
          </a:p>
          <a:p>
            <a:pPr>
              <a:spcAft>
                <a:spcPts val="600"/>
              </a:spcAft>
              <a:buSzPct val="75000"/>
            </a:pPr>
            <a:endParaRPr lang="en-US" sz="2500" dirty="0">
              <a:latin typeface="Times"/>
              <a:ea typeface="ＭＳ Ｐゴシック"/>
              <a:cs typeface="Calibri"/>
            </a:endParaRPr>
          </a:p>
          <a:p>
            <a:pPr>
              <a:spcAft>
                <a:spcPts val="600"/>
              </a:spcAft>
              <a:buSzPct val="75000"/>
            </a:pPr>
            <a:endParaRPr lang="en-US" sz="2500" dirty="0">
              <a:latin typeface="Times"/>
              <a:ea typeface="ＭＳ Ｐゴシック"/>
              <a:cs typeface="Calibri"/>
            </a:endParaRPr>
          </a:p>
          <a:p>
            <a:pPr marL="457200" indent="-457200">
              <a:spcAft>
                <a:spcPts val="600"/>
              </a:spcAft>
              <a:buSzPct val="75000"/>
              <a:buFont typeface="Wingdings"/>
              <a:buChar char="v"/>
            </a:pPr>
            <a:endParaRPr lang="en-US" sz="2500" dirty="0">
              <a:latin typeface="Times"/>
              <a:cs typeface="Calibri" charset="0"/>
            </a:endParaRP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§"/>
            </a:pPr>
            <a:endParaRPr lang="en-US" sz="2500" dirty="0">
              <a:latin typeface="Times"/>
              <a:cs typeface="Calibri" charset="0"/>
            </a:endParaRPr>
          </a:p>
          <a:p>
            <a:pPr marL="1200150" lvl="1" indent="-457200">
              <a:spcAft>
                <a:spcPts val="600"/>
              </a:spcAft>
              <a:buSzPct val="75000"/>
              <a:buFont typeface="Wingdings"/>
              <a:buChar char="v"/>
            </a:pPr>
            <a:endParaRPr lang="en-US" sz="2500" dirty="0">
              <a:latin typeface="Times"/>
              <a:cs typeface="Calibri" charset="0"/>
            </a:endParaRPr>
          </a:p>
          <a:p>
            <a:pPr>
              <a:spcAft>
                <a:spcPts val="600"/>
              </a:spcAft>
              <a:buSzPct val="75000"/>
            </a:pPr>
            <a:endParaRPr lang="en-US" sz="2500" dirty="0">
              <a:latin typeface="Times"/>
              <a:cs typeface="Calibri" charset="0"/>
            </a:endParaRPr>
          </a:p>
          <a:p>
            <a:pPr marL="1085850" lvl="1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2500" dirty="0">
              <a:latin typeface="Times"/>
              <a:cs typeface="Calibri" charset="0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820A61-7277-4BCB-BE9C-3EF4970B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16" y="2015834"/>
            <a:ext cx="5675302" cy="3662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3D291-DAC0-4253-8EBB-FC9756466F59}"/>
              </a:ext>
            </a:extLst>
          </p:cNvPr>
          <p:cNvSpPr txBox="1"/>
          <p:nvPr/>
        </p:nvSpPr>
        <p:spPr>
          <a:xfrm>
            <a:off x="8128000" y="6358467"/>
            <a:ext cx="67733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latin typeface="Times"/>
                <a:ea typeface="ＭＳ Ｐゴシック"/>
              </a:rPr>
              <a:t>8/23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580352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usask-Presentation-1</Template>
  <TotalTime>1270</TotalTime>
  <Words>1448</Words>
  <Application>Microsoft Macintosh PowerPoint</Application>
  <PresentationFormat>On-screen Show (4:3)</PresentationFormat>
  <Paragraphs>212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Georgia</vt:lpstr>
      <vt:lpstr>Times</vt:lpstr>
      <vt:lpstr>Wingdings</vt:lpstr>
      <vt:lpstr>Wingdings,Sans-Serif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Ubbens, Jordan</dc:creator>
  <cp:lastModifiedBy>Mousavifar, Mina</cp:lastModifiedBy>
  <cp:revision>2004</cp:revision>
  <dcterms:created xsi:type="dcterms:W3CDTF">2017-12-17T23:29:59Z</dcterms:created>
  <dcterms:modified xsi:type="dcterms:W3CDTF">2020-04-07T20:04:58Z</dcterms:modified>
</cp:coreProperties>
</file>