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62" r:id="rId3"/>
    <p:sldId id="361" r:id="rId4"/>
    <p:sldId id="3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339933"/>
    <a:srgbClr val="663300"/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6AEBE-6CFA-4FF3-AE3D-3A6EEAD6A109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266D3-92DF-4754-BC79-2D0B0A751C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2D4A-A641-4A9E-BF4A-CDBD91EE122F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787-E195-42EF-AF68-B91C369CA390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6454-E94A-4E53-982F-AC91D20E3D90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u"/>
              <a:defRPr sz="2800" b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defRPr>
            </a:lvl1pPr>
            <a:lvl2pPr>
              <a:buFont typeface="Wingdings" pitchFamily="2" charset="2"/>
              <a:buChar char="Ø"/>
              <a:defRPr sz="2400" b="1">
                <a:solidFill>
                  <a:srgbClr val="660066"/>
                </a:solidFill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048D-CCBE-442F-8FFB-6E96D2F48433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C37-DBC9-4D89-B98D-72B1F6D9765F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28BB-2EB1-4CA1-8C25-C5EDEE8D6D3C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C583-83D0-4DFB-9279-96C84A7BD929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547-E9F3-4C23-BE0A-2B3713F742A5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279C-58A0-46BC-93DF-1065A5156538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1E4C-C556-424F-92E6-5DC2B1F17E9C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BD0C-1D37-4020-BB5A-3A79DB09B76F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04ACA-B704-46EE-A162-72F8AF9B6E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B1DD-AD5D-45FE-9B42-F07CAC2AEE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31901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上机 </a:t>
            </a:r>
            <a:r>
              <a:rPr lang="en-US" altLang="zh-CN" sz="4800" dirty="0"/>
              <a:t>2 </a:t>
            </a:r>
            <a:r>
              <a:rPr lang="zh-CN" altLang="en-US" sz="4800" dirty="0"/>
              <a:t>补充材料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A1163-4AE1-4DDD-BA8F-E01C8AA1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636EA-4BEC-4130-BE95-FF64F628D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定义一个矩阵类，它能够在运行时构造任意行数和列数的矩阵，实现矩阵的加、减运算。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B19BA-2B48-43F5-BBC7-3BB557F1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7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9C2E0-74D4-4E1B-8159-CBC236B4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AB3BF-AAB1-4E09-A11C-313C2BAF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定义一个</a:t>
            </a:r>
            <a:r>
              <a:rPr lang="en-US" altLang="zh-CN" dirty="0"/>
              <a:t>Rational</a:t>
            </a:r>
            <a:r>
              <a:rPr lang="zh-CN" altLang="en-US" dirty="0"/>
              <a:t>（有理数）类，重载</a:t>
            </a:r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main() {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Rational a, b, r(-3, 4);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a = ++r;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002060"/>
                </a:solidFill>
              </a:rPr>
              <a:t>a.show</a:t>
            </a:r>
            <a:r>
              <a:rPr lang="en-US" altLang="zh-CN" dirty="0">
                <a:solidFill>
                  <a:srgbClr val="002060"/>
                </a:solidFill>
              </a:rPr>
              <a:t>(); 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r. show(); 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b = r++; 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002060"/>
                </a:solidFill>
              </a:rPr>
              <a:t>b.show</a:t>
            </a:r>
            <a:r>
              <a:rPr lang="en-US" altLang="zh-CN" dirty="0">
                <a:solidFill>
                  <a:srgbClr val="002060"/>
                </a:solidFill>
              </a:rPr>
              <a:t>(); 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r. show();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3E3B9-7ECD-474A-A93E-855F3CE6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2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2EB04-3B26-4CD9-84F1-8EE5656A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4B8AA-C7D3-4358-B4AE-75629DE6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将人民币定义成</a:t>
            </a:r>
            <a:r>
              <a:rPr lang="en-US" altLang="zh-CN" dirty="0"/>
              <a:t>RMB</a:t>
            </a:r>
            <a:r>
              <a:rPr lang="zh-CN" altLang="en-US" dirty="0"/>
              <a:t>类，有三个私有变量</a:t>
            </a:r>
            <a:r>
              <a:rPr lang="en-US" altLang="zh-CN" dirty="0"/>
              <a:t>yuan</a:t>
            </a:r>
            <a:r>
              <a:rPr lang="zh-CN" altLang="en-US" dirty="0"/>
              <a:t>、</a:t>
            </a:r>
            <a:r>
              <a:rPr lang="en-US" altLang="zh-CN" dirty="0" err="1"/>
              <a:t>jiao</a:t>
            </a:r>
            <a:r>
              <a:rPr lang="zh-CN" altLang="en-US" dirty="0"/>
              <a:t>、</a:t>
            </a:r>
            <a:r>
              <a:rPr lang="en-US" altLang="zh-CN" dirty="0"/>
              <a:t>fen</a:t>
            </a:r>
            <a:r>
              <a:rPr lang="zh-CN" altLang="en-US" dirty="0"/>
              <a:t>，请根据主函数和输出结果，将</a:t>
            </a:r>
            <a:r>
              <a:rPr lang="en-US" altLang="zh-CN" dirty="0"/>
              <a:t>RMB</a:t>
            </a:r>
            <a:r>
              <a:rPr lang="zh-CN" altLang="en-US" dirty="0"/>
              <a:t>的定义写出来。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main() {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RMB a(10, 3, 7), b(8, 4, 9);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RMB c, </a:t>
            </a:r>
            <a:r>
              <a:rPr lang="en-US" altLang="zh-CN" dirty="0" err="1">
                <a:solidFill>
                  <a:srgbClr val="002060"/>
                </a:solidFill>
              </a:rPr>
              <a:t>e,f,g</a:t>
            </a:r>
            <a:r>
              <a:rPr lang="en-US" altLang="zh-CN" dirty="0">
                <a:solidFill>
                  <a:srgbClr val="002060"/>
                </a:solidFill>
              </a:rPr>
              <a:t>, d(3.25);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c = a + b;  e = d + a;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f = b - a; g = d - a;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002060"/>
                </a:solidFill>
              </a:rPr>
              <a:t>c.show</a:t>
            </a:r>
            <a:r>
              <a:rPr lang="en-US" altLang="zh-CN" dirty="0">
                <a:solidFill>
                  <a:srgbClr val="002060"/>
                </a:solidFill>
              </a:rPr>
              <a:t>(); e. show();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f. show(); g. show();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F04C2-4BC8-42D4-9E74-D8F094D1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DD-AD5D-45FE-9B42-F07CAC2AEE2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59B946-63C3-4640-B4E0-32C7ABA1E75A}"/>
              </a:ext>
            </a:extLst>
          </p:cNvPr>
          <p:cNvSpPr txBox="1"/>
          <p:nvPr/>
        </p:nvSpPr>
        <p:spPr>
          <a:xfrm>
            <a:off x="5220072" y="4540468"/>
            <a:ext cx="2133600" cy="181588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18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元</a:t>
            </a:r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角</a:t>
            </a:r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分</a:t>
            </a:r>
            <a:endParaRPr lang="en-US" altLang="zh-CN" sz="2800" b="1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13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元</a:t>
            </a:r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角</a:t>
            </a:r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分</a:t>
            </a:r>
            <a:endParaRPr lang="en-US" altLang="zh-CN" sz="2800" b="1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元</a:t>
            </a:r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角</a:t>
            </a:r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分</a:t>
            </a:r>
            <a:endParaRPr lang="en-US" altLang="zh-CN" sz="2800" b="1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元</a:t>
            </a:r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角</a:t>
            </a:r>
            <a:r>
              <a:rPr lang="en-US" altLang="zh-CN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54078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236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华文新魏</vt:lpstr>
      <vt:lpstr>Arial</vt:lpstr>
      <vt:lpstr>Calibri</vt:lpstr>
      <vt:lpstr>Wingdings</vt:lpstr>
      <vt:lpstr>Office 主题</vt:lpstr>
      <vt:lpstr>上机 2 补充材料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yin xuesong</cp:lastModifiedBy>
  <cp:revision>122</cp:revision>
  <dcterms:created xsi:type="dcterms:W3CDTF">2019-02-23T01:53:08Z</dcterms:created>
  <dcterms:modified xsi:type="dcterms:W3CDTF">2022-04-18T05:47:20Z</dcterms:modified>
</cp:coreProperties>
</file>