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2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221B-6FE4-424E-B537-D8AE074D0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AADC-5162-B540-BE5B-259BF1538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023C-26DE-B743-A41A-2127B6D9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A50E-3E53-1342-9E58-45E16EC0E87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6062-EBA6-354D-97EA-8405BF93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92D4-686E-1F41-90C1-59ABA438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D57F-94BB-1A46-8A38-7923AD1E9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3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91E9-7BD3-1941-81B4-7F7B997C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D040C-5B28-8649-B5BC-14E86897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BD6C9-DECB-844E-B66D-35FFC55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A50E-3E53-1342-9E58-45E16EC0E87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2B50-2BC8-664E-B6A3-6CF67637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2211-E439-1341-8F36-D9B19C48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D57F-94BB-1A46-8A38-7923AD1E9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98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FAC10-AF00-2640-B9AF-7629411CF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D17B7-8760-7644-AED1-F87A6752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E3F7-E776-E741-BA2C-72D4AC63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A50E-3E53-1342-9E58-45E16EC0E87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2A2B1-3C8E-A141-B02A-4369B847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C8FE-B4A3-FC46-98F8-40BCE9A7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D57F-94BB-1A46-8A38-7923AD1E9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5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1A07-6721-9F4D-8570-2EBD891F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3D25-5B4A-9A40-A843-9AEA6C3D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DBD1-B01D-8142-BBC7-1AD54AC6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A50E-3E53-1342-9E58-45E16EC0E87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AFD80-DCA0-4D40-8F1E-8618AF94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FDDB-6133-B04D-9194-6A2C10A7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D57F-94BB-1A46-8A38-7923AD1E9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41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D0C4-7234-D34F-AD16-03CDA683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C6F3A-E3E1-CA42-AC38-B6FF9C0B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BBBAE-4DF6-9544-BB88-F3B9C6E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A50E-3E53-1342-9E58-45E16EC0E87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0D2A-EEE0-554C-9BA8-1F8BDF41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AD42D-90F1-CF44-8171-4BBA92E9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D57F-94BB-1A46-8A38-7923AD1E9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72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4C8C-A7AB-6147-993C-95222F16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DDB2-9F20-EF4C-A11A-B55B6562D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676E0-B7B3-7641-88F5-1CA47DF44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B73DC-2ED4-7841-846E-56389442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A50E-3E53-1342-9E58-45E16EC0E87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B12BB-D91D-1741-BE73-737CC9E8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46BAC-BF1D-C749-9008-14817285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D57F-94BB-1A46-8A38-7923AD1E9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4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1881-1FA5-E64F-BA40-3AD871C6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EBD7D-54C8-FD4F-9E46-A9FD8CCAA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D481-A92D-3C4E-90A9-3DC52108F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5B6F8-684D-1046-B517-A780D573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54357-3E86-2A41-B133-AAE90E638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41D64-CF1B-6F4C-8FA9-F60F0599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A50E-3E53-1342-9E58-45E16EC0E87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31A8D-182A-0848-BB99-33F84752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BDF0D-567C-8545-AC25-F4B08B85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D57F-94BB-1A46-8A38-7923AD1E9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00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6F45-FBAB-2244-8263-8D078AFF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5807B-58FA-A04D-9A4E-16F81995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A50E-3E53-1342-9E58-45E16EC0E87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27E4E-98D9-3C49-9C70-FFA3C753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FAA46-0A70-0B45-9FF5-11FEC801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D57F-94BB-1A46-8A38-7923AD1E9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14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F2887-09AF-8C4E-93C8-7ABB7606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A50E-3E53-1342-9E58-45E16EC0E87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3E140-1AEC-864D-A348-0D1635E3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831CE-5CA1-B344-A493-5712220B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D57F-94BB-1A46-8A38-7923AD1E9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6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687-F843-7148-8237-9AD883E1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9090-8DD1-CC43-9F9C-E974E85F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0BBB-AA77-5442-B9F9-0AA8461D7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5CF9-F4A0-8B42-844B-E9C976A0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A50E-3E53-1342-9E58-45E16EC0E87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F86C-6282-5349-B591-776FD2F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04B4A-1D71-D349-A519-536C9F68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D57F-94BB-1A46-8A38-7923AD1E9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03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1533-58F1-7645-BCF4-EACAF3B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3493D-9DDC-C349-8894-40F8AD91C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615C9-605D-A448-86EC-E7099946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B034F-5EB8-B644-B53A-A3A74A81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A50E-3E53-1342-9E58-45E16EC0E87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064A-2B1D-BD42-A95A-06B22F60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F136F-B092-7245-9910-82ACFA80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D57F-94BB-1A46-8A38-7923AD1E9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08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9DEF1-036D-764A-A9D7-D086BA0F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D797D-A72F-BC42-A9E4-7AE40F8E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2E37-2D12-EE4F-8334-266BAB8AD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A50E-3E53-1342-9E58-45E16EC0E872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BE7E-BC47-E34A-8A13-8DE7F9008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751AA-C8C3-B442-8406-4B06A5F6C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D57F-94BB-1A46-8A38-7923AD1E9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32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2A9A59-4D6B-3746-AB20-0028DBD7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VM</a:t>
            </a:r>
            <a:r>
              <a:rPr lang="ru-RU" dirty="0"/>
              <a:t> </a:t>
            </a:r>
            <a:r>
              <a:rPr lang="en-US" dirty="0"/>
              <a:t>ubuntu desktop </a:t>
            </a:r>
            <a:r>
              <a:rPr lang="ru-RU" dirty="0"/>
              <a:t>с помощью </a:t>
            </a:r>
            <a:r>
              <a:rPr lang="en-US" dirty="0"/>
              <a:t>Vagrant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63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8B41BA-E87B-BF47-BDD8-A0194ECC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err="1"/>
              <a:t>VagrantFile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6C734C-826F-5840-9089-C442A1B044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312768"/>
            <a:ext cx="5181600" cy="137705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AE21ED-698D-A340-B0E0-53819B2C10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Создаем </a:t>
            </a:r>
            <a:r>
              <a:rPr lang="en-US" dirty="0" err="1"/>
              <a:t>VagrantFile</a:t>
            </a:r>
            <a:r>
              <a:rPr lang="en-US" dirty="0"/>
              <a:t> </a:t>
            </a:r>
            <a:r>
              <a:rPr lang="ru-RU" dirty="0"/>
              <a:t>по умолчанию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3EEF8-A497-904A-B3A6-AC94CD9E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814" y="3061494"/>
            <a:ext cx="3835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3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BE8F-ED88-0E46-BAE9-90084040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 err="1"/>
              <a:t>VagrantFile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582965-3E43-2142-A884-567633191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405" y="1825625"/>
            <a:ext cx="40991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E803-6F26-DD48-AF41-7EF13A12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скрипта </a:t>
            </a:r>
            <a:r>
              <a:rPr lang="en-US" b="1" dirty="0" err="1"/>
              <a:t>ubuntu_etc.sh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67235E-970A-3B4E-90A8-A200B21F8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453" y="1825625"/>
            <a:ext cx="9537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1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853B-A57E-DF4D-A51C-64C0F3F3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en-US" dirty="0" err="1"/>
              <a:t>vm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0A5C1-1897-AB44-8B5A-09F12C05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up </a:t>
            </a:r>
            <a:r>
              <a:rPr lang="ru-RU" dirty="0"/>
              <a:t>– запуск </a:t>
            </a:r>
            <a:r>
              <a:rPr lang="en-US" dirty="0" err="1"/>
              <a:t>vm</a:t>
            </a:r>
            <a:endParaRPr lang="en-US" dirty="0"/>
          </a:p>
          <a:p>
            <a:r>
              <a:rPr lang="en-US" dirty="0"/>
              <a:t>Vagrant halt – </a:t>
            </a:r>
            <a:r>
              <a:rPr lang="ru-RU" dirty="0"/>
              <a:t>остановка </a:t>
            </a:r>
            <a:r>
              <a:rPr lang="en-US" dirty="0" err="1"/>
              <a:t>vm</a:t>
            </a:r>
            <a:endParaRPr lang="en-US" dirty="0"/>
          </a:p>
          <a:p>
            <a:r>
              <a:rPr lang="en-US" dirty="0"/>
              <a:t>Vagrant destroy </a:t>
            </a:r>
            <a:r>
              <a:rPr lang="ru-RU" dirty="0"/>
              <a:t>– остановка и удаление </a:t>
            </a:r>
            <a:r>
              <a:rPr lang="en-US" dirty="0" err="1"/>
              <a:t>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53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891F-39CB-DB44-91D1-CC921CD8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VM</a:t>
            </a:r>
            <a:r>
              <a:rPr lang="ru-RU" dirty="0"/>
              <a:t> </a:t>
            </a:r>
            <a:r>
              <a:rPr lang="en-US" dirty="0"/>
              <a:t>ubuntu server </a:t>
            </a:r>
            <a:r>
              <a:rPr lang="ru-RU" dirty="0"/>
              <a:t>с помощью </a:t>
            </a:r>
            <a:r>
              <a:rPr lang="en-US" dirty="0"/>
              <a:t>Vagrant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22C2-405B-BF4B-A790-893D187F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183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BE8F-ED88-0E46-BAE9-90084040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 err="1"/>
              <a:t>VagrantFile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5331E-A096-8142-9E5C-59DB172B2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246" y="1825625"/>
            <a:ext cx="5371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E803-6F26-DD48-AF41-7EF13A12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скрипта </a:t>
            </a:r>
            <a:r>
              <a:rPr lang="en-US" b="1" dirty="0" err="1"/>
              <a:t>ubuntu_etc.sh</a:t>
            </a:r>
            <a:endParaRPr lang="ru-R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0D87A5-194A-384E-86E7-430E319CE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188" y="1825625"/>
            <a:ext cx="38356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1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57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Создание VM ubuntu desktop с помощью Vagrant</vt:lpstr>
      <vt:lpstr>Создание VagrantFile</vt:lpstr>
      <vt:lpstr>Настройка VagrantFile</vt:lpstr>
      <vt:lpstr>Настройка скрипта ubuntu_etc.sh</vt:lpstr>
      <vt:lpstr>Запуск vm</vt:lpstr>
      <vt:lpstr>Создание VM ubuntu server с помощью Vagrant</vt:lpstr>
      <vt:lpstr>Настройка VagrantFile</vt:lpstr>
      <vt:lpstr>Настройка скрипта ubuntu_etc.sh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ubuntu desktop с помощью Vagrant</dc:title>
  <dc:creator>Microsoft Office User</dc:creator>
  <cp:lastModifiedBy>Microsoft Office User</cp:lastModifiedBy>
  <cp:revision>3</cp:revision>
  <dcterms:created xsi:type="dcterms:W3CDTF">2023-05-29T20:10:59Z</dcterms:created>
  <dcterms:modified xsi:type="dcterms:W3CDTF">2023-05-29T22:46:13Z</dcterms:modified>
</cp:coreProperties>
</file>