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2604-4A1D-824D-A7C0-C3DBC339C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5DD38-043D-2446-A9A5-8C16CF24F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41C06-CD39-9D45-BE73-4FA5B7079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A8F0B-FF67-3841-9601-4539CABBF388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DE543-4324-B040-AD80-B7BFFB35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9349E-ABBC-E34C-BF79-8467568E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5E70-6C27-CA4B-AE82-5B32756B3F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06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436EE-F6F9-424D-84F9-DF5DAB8C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79EEC-9388-D44D-B73A-9B5EE7CFC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92399-8CF0-AA40-B8F4-18F79ADB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A8F0B-FF67-3841-9601-4539CABBF388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CD190-F3BC-7B4F-BE0A-CBF3E258B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B235A-129D-1D4F-B485-CAB7C93C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5E70-6C27-CA4B-AE82-5B32756B3F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99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CCBC87-063B-CD41-B204-6D96E9FA5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2656A-A4F0-6441-AE8F-53277F097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17D7F-E4BD-3744-9307-17F779D3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A8F0B-FF67-3841-9601-4539CABBF388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3A71B-8524-CD4A-BF0F-0CCD6703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6026A-9474-D846-9A53-09AFF2B7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5E70-6C27-CA4B-AE82-5B32756B3F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85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5A9F0-7257-4F46-8A63-2BC0D9857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49EFE-6658-3241-AF86-DD80A8F8A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E2ABF-B453-DD4F-93D4-B9077B54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A8F0B-FF67-3841-9601-4539CABBF388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B4A9D-0C7A-2B45-8821-635918DF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85E17-AC94-CC40-B94A-DE711344A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5E70-6C27-CA4B-AE82-5B32756B3F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85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1F33A-E506-6949-A43B-C4005CF6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D18A5-B1AF-2A4C-A9CD-501C217CD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C026A-52DF-6F41-94F8-3872CE78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A8F0B-FF67-3841-9601-4539CABBF388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745C8-C227-3346-9D7C-93E54E63D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E51C4-2C3A-1E44-931B-B625D8C9D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5E70-6C27-CA4B-AE82-5B32756B3F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97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3DE90-3E02-C84D-8500-1496AD03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C82D1-E99B-854B-915A-F61FF8EF3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A5BC3-FA1E-F146-861F-FCCC0AD86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DE396-1573-674B-9F29-C64711EE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A8F0B-FF67-3841-9601-4539CABBF388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A4063-61D2-4945-A6BA-FB0A27AA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3D92F-7E2E-524A-B919-18AA938E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5E70-6C27-CA4B-AE82-5B32756B3F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42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3AD4-9095-264A-A5DB-54B04094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85682-98FF-DA43-BD72-0FD39CDCE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869B6-598D-A345-9218-18B23D2DF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045F8-12F4-A14A-887B-47B2D4FE8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3349F8-89E7-E345-8976-82EF3A005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5797B-1982-294D-B734-07491E29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A8F0B-FF67-3841-9601-4539CABBF388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CFAF2-004B-5A40-9926-E306EB12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112447-DD5C-514F-9B2D-BB481370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5E70-6C27-CA4B-AE82-5B32756B3F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4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4002-A4F1-4249-8696-45F74D12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8F0568-7D37-DD49-B632-C7B353B8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A8F0B-FF67-3841-9601-4539CABBF388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7E531-302B-A647-B304-EBBF2C945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F3BE1-4D07-8948-BB8F-988BA2A42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5E70-6C27-CA4B-AE82-5B32756B3F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03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F1A326-85FE-704F-91F6-90E22D7E0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A8F0B-FF67-3841-9601-4539CABBF388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46A4B-12C8-FF4C-AD00-72E24DB9D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FB0E2-15EC-F146-B2F7-D697A8A2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5E70-6C27-CA4B-AE82-5B32756B3F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84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56EB5-8BD7-0244-978E-EE39F24A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21EDF-94E9-CC45-98FE-4C4EC96C1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ED6BC-036D-AE4E-8138-818065801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B72CC-0F6E-2141-BF5B-0E61C9575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A8F0B-FF67-3841-9601-4539CABBF388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51458-F36F-714F-8D21-73EF1975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C7EB6-7DCD-C94E-A202-949473F1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5E70-6C27-CA4B-AE82-5B32756B3F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97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F76A2-DC36-A947-A7A2-9328FDBF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A9AF5-6358-954D-8F44-A4A7BFD26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05142-FFEC-1140-B72A-52EF3FB07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8BF1B-0FBC-C045-A886-96C50D9DD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A8F0B-FF67-3841-9601-4539CABBF388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323AE-3F8C-D943-AD46-857CF3D6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4FD10-8FEB-2241-85C9-44A07EE3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5E70-6C27-CA4B-AE82-5B32756B3F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59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8FB53-7E1C-DE41-94AA-9CDF39E0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C4985-F9CD-644B-88EF-3C0F3DD72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D3B80-547E-684E-A699-C2EA9771B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A8F0B-FF67-3841-9601-4539CABBF388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87D7D-5F26-1340-AAA6-BADB5C327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F277D-7388-2E49-A716-E56E98DAE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25E70-6C27-CA4B-AE82-5B32756B3F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05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53C7AD-8CFC-0442-89F2-A5922C887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550" y="2413000"/>
            <a:ext cx="6946900" cy="2032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9EEAA2-426C-C64E-98E2-4569285D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359291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0D260E-647B-4C47-927A-42A363A19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2844800"/>
            <a:ext cx="5753100" cy="11684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9EEAA2-426C-C64E-98E2-4569285D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Даем пользователю </a:t>
            </a:r>
            <a:r>
              <a:rPr lang="lv-LV" dirty="0" err="1"/>
              <a:t>sudo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121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E7EEE8-0B05-894A-B12B-7E15B3FED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0" y="2838450"/>
            <a:ext cx="4152900" cy="11811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9EEAA2-426C-C64E-98E2-4569285D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Home </a:t>
            </a:r>
            <a:r>
              <a:rPr lang="ru-RU"/>
              <a:t>директория создалась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911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9EEAA2-426C-C64E-98E2-4569285D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Переносим существующий публичный ключ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0D8AA1-B2CA-C54E-A5B7-4255F32785A4}"/>
              </a:ext>
            </a:extLst>
          </p:cNvPr>
          <p:cNvSpPr/>
          <p:nvPr/>
        </p:nvSpPr>
        <p:spPr>
          <a:xfrm>
            <a:off x="4019437" y="3244334"/>
            <a:ext cx="4153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ssh-copy-id</a:t>
            </a:r>
            <a:r>
              <a:rPr lang="ru-RU" dirty="0"/>
              <a:t> qwerty750@127.0.0.1 -</a:t>
            </a:r>
            <a:r>
              <a:rPr lang="ru-RU" dirty="0" err="1"/>
              <a:t>p</a:t>
            </a:r>
            <a:r>
              <a:rPr lang="ru-RU" dirty="0"/>
              <a:t> 2200</a:t>
            </a:r>
          </a:p>
        </p:txBody>
      </p:sp>
    </p:spTree>
    <p:extLst>
      <p:ext uri="{BB962C8B-B14F-4D97-AF65-F5344CB8AC3E}">
        <p14:creationId xmlns:p14="http://schemas.microsoft.com/office/powerpoint/2010/main" val="192499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9EEAA2-426C-C64E-98E2-4569285D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Подключаемся по </a:t>
            </a:r>
            <a:r>
              <a:rPr lang="lv-LV" dirty="0" err="1"/>
              <a:t>ssh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0D8AA1-B2CA-C54E-A5B7-4255F32785A4}"/>
              </a:ext>
            </a:extLst>
          </p:cNvPr>
          <p:cNvSpPr/>
          <p:nvPr/>
        </p:nvSpPr>
        <p:spPr>
          <a:xfrm>
            <a:off x="4019437" y="3244334"/>
            <a:ext cx="4153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ssh-copy-id</a:t>
            </a:r>
            <a:r>
              <a:rPr lang="ru-RU" dirty="0"/>
              <a:t> qwerty750@127.0.0.1 -</a:t>
            </a:r>
            <a:r>
              <a:rPr lang="ru-RU" dirty="0" err="1"/>
              <a:t>p</a:t>
            </a:r>
            <a:r>
              <a:rPr lang="ru-RU" dirty="0"/>
              <a:t> 2200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7E68F5-93CD-C54A-B142-82D0A07E4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2209800"/>
            <a:ext cx="7975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27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AA1745-D936-4741-889A-2EB7DB6A9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120900"/>
            <a:ext cx="6705600" cy="26162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9EEAA2-426C-C64E-98E2-4569285D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спрашиваем пароль при вызове </a:t>
            </a:r>
            <a:r>
              <a:rPr lang="lv-LV" dirty="0" err="1"/>
              <a:t>sudo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791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1A097C-182D-DE49-A197-87C9A8015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5551"/>
            <a:ext cx="12192000" cy="274689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9EEAA2-426C-C64E-98E2-4569285D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Запрещаем авторизацию по паролю и руту</a:t>
            </a:r>
          </a:p>
        </p:txBody>
      </p:sp>
    </p:spTree>
    <p:extLst>
      <p:ext uri="{BB962C8B-B14F-4D97-AF65-F5344CB8AC3E}">
        <p14:creationId xmlns:p14="http://schemas.microsoft.com/office/powerpoint/2010/main" val="428451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A26E70-A1D0-9445-85E3-0B9EF722C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2108200"/>
            <a:ext cx="5829300" cy="40132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9EEAA2-426C-C64E-98E2-4569285D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Листинг директории</a:t>
            </a:r>
          </a:p>
        </p:txBody>
      </p:sp>
    </p:spTree>
    <p:extLst>
      <p:ext uri="{BB962C8B-B14F-4D97-AF65-F5344CB8AC3E}">
        <p14:creationId xmlns:p14="http://schemas.microsoft.com/office/powerpoint/2010/main" val="1809808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9EEAA2-426C-C64E-98E2-4569285D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Запрет на подключение по </a:t>
            </a:r>
            <a:r>
              <a:rPr lang="lv-LV" dirty="0" err="1"/>
              <a:t>ssh</a:t>
            </a: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12BD5A-36CA-A243-B87F-4CC18488911B}"/>
              </a:ext>
            </a:extLst>
          </p:cNvPr>
          <p:cNvSpPr/>
          <p:nvPr/>
        </p:nvSpPr>
        <p:spPr>
          <a:xfrm>
            <a:off x="3306806" y="3244334"/>
            <a:ext cx="5344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sudo</a:t>
            </a:r>
            <a:r>
              <a:rPr lang="ru-RU" dirty="0"/>
              <a:t> </a:t>
            </a:r>
            <a:r>
              <a:rPr lang="ru-RU" dirty="0" err="1"/>
              <a:t>iptables-legacy</a:t>
            </a:r>
            <a:r>
              <a:rPr lang="ru-RU" dirty="0"/>
              <a:t> -</a:t>
            </a:r>
            <a:r>
              <a:rPr lang="ru-RU" dirty="0" err="1"/>
              <a:t>A</a:t>
            </a:r>
            <a:r>
              <a:rPr lang="ru-RU" dirty="0"/>
              <a:t> INPUT -</a:t>
            </a:r>
            <a:r>
              <a:rPr lang="ru-RU" dirty="0" err="1"/>
              <a:t>p</a:t>
            </a:r>
            <a:r>
              <a:rPr lang="ru-RU" dirty="0"/>
              <a:t> </a:t>
            </a:r>
            <a:r>
              <a:rPr lang="ru-RU" dirty="0" err="1"/>
              <a:t>tcp</a:t>
            </a:r>
            <a:r>
              <a:rPr lang="ru-RU" dirty="0"/>
              <a:t> --</a:t>
            </a:r>
            <a:r>
              <a:rPr lang="ru-RU" dirty="0" err="1"/>
              <a:t>dport</a:t>
            </a:r>
            <a:r>
              <a:rPr lang="ru-RU" dirty="0"/>
              <a:t> 22 -</a:t>
            </a:r>
            <a:r>
              <a:rPr lang="ru-RU" dirty="0" err="1"/>
              <a:t>j</a:t>
            </a:r>
            <a:r>
              <a:rPr lang="ru-RU" dirty="0"/>
              <a:t> DROP</a:t>
            </a:r>
          </a:p>
        </p:txBody>
      </p:sp>
    </p:spTree>
    <p:extLst>
      <p:ext uri="{BB962C8B-B14F-4D97-AF65-F5344CB8AC3E}">
        <p14:creationId xmlns:p14="http://schemas.microsoft.com/office/powerpoint/2010/main" val="1494262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58</Words>
  <Application>Microsoft Macintosh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Создаем пользователя</vt:lpstr>
      <vt:lpstr>Даем пользователю sudo</vt:lpstr>
      <vt:lpstr>Home директория создалась</vt:lpstr>
      <vt:lpstr>Переносим существующий публичный ключ</vt:lpstr>
      <vt:lpstr>Подключаемся по ssh</vt:lpstr>
      <vt:lpstr>Не спрашиваем пароль при вызове sudo</vt:lpstr>
      <vt:lpstr>Запрещаем авторизацию по паролю и руту</vt:lpstr>
      <vt:lpstr>Листинг директории</vt:lpstr>
      <vt:lpstr>Запрет на подключение по ssh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2023-06-09T12:39:21Z</dcterms:created>
  <dcterms:modified xsi:type="dcterms:W3CDTF">2023-06-09T13:24:47Z</dcterms:modified>
</cp:coreProperties>
</file>