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14"/>
  </p:notesMasterIdLst>
  <p:sldIdLst>
    <p:sldId id="3825" r:id="rId5"/>
    <p:sldId id="3826" r:id="rId6"/>
    <p:sldId id="3828" r:id="rId7"/>
    <p:sldId id="3794" r:id="rId8"/>
    <p:sldId id="3831" r:id="rId9"/>
    <p:sldId id="3832" r:id="rId10"/>
    <p:sldId id="3835" r:id="rId11"/>
    <p:sldId id="3833" r:id="rId12"/>
    <p:sldId id="383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2DBD2-8C1D-49B0-9829-B0F69C63FEB2}" v="333" dt="2022-05-10T13:27:04.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Highgate (student)" userId="00091a97-7fb7-4bb6-a019-047753d26f06" providerId="ADAL" clId="{D9E2DBD2-8C1D-49B0-9829-B0F69C63FEB2}"/>
    <pc:docChg chg="custSel addSld delSld modSld">
      <pc:chgData name="Ben Highgate (student)" userId="00091a97-7fb7-4bb6-a019-047753d26f06" providerId="ADAL" clId="{D9E2DBD2-8C1D-49B0-9829-B0F69C63FEB2}" dt="2022-05-10T13:27:04.368" v="505" actId="20577"/>
      <pc:docMkLst>
        <pc:docMk/>
      </pc:docMkLst>
      <pc:sldChg chg="addSp delSp modSp mod">
        <pc:chgData name="Ben Highgate (student)" userId="00091a97-7fb7-4bb6-a019-047753d26f06" providerId="ADAL" clId="{D9E2DBD2-8C1D-49B0-9829-B0F69C63FEB2}" dt="2022-05-10T13:09:47.389" v="56" actId="1076"/>
        <pc:sldMkLst>
          <pc:docMk/>
          <pc:sldMk cId="1813910725" sldId="3794"/>
        </pc:sldMkLst>
        <pc:spChg chg="mod">
          <ac:chgData name="Ben Highgate (student)" userId="00091a97-7fb7-4bb6-a019-047753d26f06" providerId="ADAL" clId="{D9E2DBD2-8C1D-49B0-9829-B0F69C63FEB2}" dt="2022-05-10T13:07:59.198" v="49" actId="1076"/>
          <ac:spMkLst>
            <pc:docMk/>
            <pc:sldMk cId="1813910725" sldId="3794"/>
            <ac:spMk id="2" creationId="{1D46624E-1256-4074-A302-8EFDA23D77BF}"/>
          </ac:spMkLst>
        </pc:spChg>
        <pc:spChg chg="del">
          <ac:chgData name="Ben Highgate (student)" userId="00091a97-7fb7-4bb6-a019-047753d26f06" providerId="ADAL" clId="{D9E2DBD2-8C1D-49B0-9829-B0F69C63FEB2}" dt="2022-05-10T13:07:41.152" v="44" actId="478"/>
          <ac:spMkLst>
            <pc:docMk/>
            <pc:sldMk cId="1813910725" sldId="3794"/>
            <ac:spMk id="5" creationId="{8FCFD254-68A8-4D88-9653-D6F0238D59BD}"/>
          </ac:spMkLst>
        </pc:spChg>
        <pc:spChg chg="del">
          <ac:chgData name="Ben Highgate (student)" userId="00091a97-7fb7-4bb6-a019-047753d26f06" providerId="ADAL" clId="{D9E2DBD2-8C1D-49B0-9829-B0F69C63FEB2}" dt="2022-05-10T13:07:44.481" v="46" actId="478"/>
          <ac:spMkLst>
            <pc:docMk/>
            <pc:sldMk cId="1813910725" sldId="3794"/>
            <ac:spMk id="6" creationId="{3905CD03-9B40-4AA4-B6AB-5B38436AB901}"/>
          </ac:spMkLst>
        </pc:spChg>
        <pc:spChg chg="add del mod">
          <ac:chgData name="Ben Highgate (student)" userId="00091a97-7fb7-4bb6-a019-047753d26f06" providerId="ADAL" clId="{D9E2DBD2-8C1D-49B0-9829-B0F69C63FEB2}" dt="2022-05-10T13:07:43.361" v="45" actId="478"/>
          <ac:spMkLst>
            <pc:docMk/>
            <pc:sldMk cId="1813910725" sldId="3794"/>
            <ac:spMk id="8" creationId="{0692B403-6580-A9AE-6D6E-F7A162D50365}"/>
          </ac:spMkLst>
        </pc:spChg>
        <pc:spChg chg="add del mod">
          <ac:chgData name="Ben Highgate (student)" userId="00091a97-7fb7-4bb6-a019-047753d26f06" providerId="ADAL" clId="{D9E2DBD2-8C1D-49B0-9829-B0F69C63FEB2}" dt="2022-05-10T13:07:45.495" v="47" actId="478"/>
          <ac:spMkLst>
            <pc:docMk/>
            <pc:sldMk cId="1813910725" sldId="3794"/>
            <ac:spMk id="10" creationId="{4C1335E6-BE62-4159-1E4C-C0CD8EF3CFAB}"/>
          </ac:spMkLst>
        </pc:spChg>
        <pc:picChg chg="add mod">
          <ac:chgData name="Ben Highgate (student)" userId="00091a97-7fb7-4bb6-a019-047753d26f06" providerId="ADAL" clId="{D9E2DBD2-8C1D-49B0-9829-B0F69C63FEB2}" dt="2022-05-10T13:09:47.389" v="56" actId="1076"/>
          <ac:picMkLst>
            <pc:docMk/>
            <pc:sldMk cId="1813910725" sldId="3794"/>
            <ac:picMk id="12" creationId="{DC9D25E9-7E74-6D5C-2038-FE864E0870DE}"/>
          </ac:picMkLst>
        </pc:picChg>
      </pc:sldChg>
      <pc:sldChg chg="modSp mod">
        <pc:chgData name="Ben Highgate (student)" userId="00091a97-7fb7-4bb6-a019-047753d26f06" providerId="ADAL" clId="{D9E2DBD2-8C1D-49B0-9829-B0F69C63FEB2}" dt="2022-05-10T13:05:42.421" v="1" actId="1076"/>
        <pc:sldMkLst>
          <pc:docMk/>
          <pc:sldMk cId="800962904" sldId="3825"/>
        </pc:sldMkLst>
        <pc:spChg chg="mod">
          <ac:chgData name="Ben Highgate (student)" userId="00091a97-7fb7-4bb6-a019-047753d26f06" providerId="ADAL" clId="{D9E2DBD2-8C1D-49B0-9829-B0F69C63FEB2}" dt="2022-05-10T13:05:29.302" v="0" actId="1076"/>
          <ac:spMkLst>
            <pc:docMk/>
            <pc:sldMk cId="800962904" sldId="3825"/>
            <ac:spMk id="2" creationId="{28B08836-40C5-46C2-81BA-21AA27176925}"/>
          </ac:spMkLst>
        </pc:spChg>
        <pc:spChg chg="mod">
          <ac:chgData name="Ben Highgate (student)" userId="00091a97-7fb7-4bb6-a019-047753d26f06" providerId="ADAL" clId="{D9E2DBD2-8C1D-49B0-9829-B0F69C63FEB2}" dt="2022-05-10T13:05:42.421" v="1" actId="1076"/>
          <ac:spMkLst>
            <pc:docMk/>
            <pc:sldMk cId="800962904" sldId="3825"/>
            <ac:spMk id="3" creationId="{72CC4EC4-809C-4FD2-AA20-009F08590DA6}"/>
          </ac:spMkLst>
        </pc:spChg>
      </pc:sldChg>
      <pc:sldChg chg="modSp mod">
        <pc:chgData name="Ben Highgate (student)" userId="00091a97-7fb7-4bb6-a019-047753d26f06" providerId="ADAL" clId="{D9E2DBD2-8C1D-49B0-9829-B0F69C63FEB2}" dt="2022-05-10T13:06:54.901" v="42" actId="20577"/>
        <pc:sldMkLst>
          <pc:docMk/>
          <pc:sldMk cId="55160260" sldId="3826"/>
        </pc:sldMkLst>
        <pc:spChg chg="mod">
          <ac:chgData name="Ben Highgate (student)" userId="00091a97-7fb7-4bb6-a019-047753d26f06" providerId="ADAL" clId="{D9E2DBD2-8C1D-49B0-9829-B0F69C63FEB2}" dt="2022-05-10T13:06:54.901" v="42" actId="20577"/>
          <ac:spMkLst>
            <pc:docMk/>
            <pc:sldMk cId="55160260" sldId="3826"/>
            <ac:spMk id="3" creationId="{869C3FD2-AF88-4EF1-AFB7-5D31BD5AA0BF}"/>
          </ac:spMkLst>
        </pc:spChg>
      </pc:sldChg>
      <pc:sldChg chg="del">
        <pc:chgData name="Ben Highgate (student)" userId="00091a97-7fb7-4bb6-a019-047753d26f06" providerId="ADAL" clId="{D9E2DBD2-8C1D-49B0-9829-B0F69C63FEB2}" dt="2022-05-10T13:07:29.116" v="43" actId="2696"/>
        <pc:sldMkLst>
          <pc:docMk/>
          <pc:sldMk cId="1791535643" sldId="3830"/>
        </pc:sldMkLst>
      </pc:sldChg>
      <pc:sldChg chg="addSp delSp modSp mod">
        <pc:chgData name="Ben Highgate (student)" userId="00091a97-7fb7-4bb6-a019-047753d26f06" providerId="ADAL" clId="{D9E2DBD2-8C1D-49B0-9829-B0F69C63FEB2}" dt="2022-05-10T13:27:04.368" v="505" actId="20577"/>
        <pc:sldMkLst>
          <pc:docMk/>
          <pc:sldMk cId="3942647457" sldId="3831"/>
        </pc:sldMkLst>
        <pc:spChg chg="mod">
          <ac:chgData name="Ben Highgate (student)" userId="00091a97-7fb7-4bb6-a019-047753d26f06" providerId="ADAL" clId="{D9E2DBD2-8C1D-49B0-9829-B0F69C63FEB2}" dt="2022-05-10T13:10:07.431" v="74" actId="20577"/>
          <ac:spMkLst>
            <pc:docMk/>
            <pc:sldMk cId="3942647457" sldId="3831"/>
            <ac:spMk id="2" creationId="{5F916DAA-1ACF-4343-A637-D55C4A5DE05B}"/>
          </ac:spMkLst>
        </pc:spChg>
        <pc:spChg chg="add del mod">
          <ac:chgData name="Ben Highgate (student)" userId="00091a97-7fb7-4bb6-a019-047753d26f06" providerId="ADAL" clId="{D9E2DBD2-8C1D-49B0-9829-B0F69C63FEB2}" dt="2022-05-10T13:20:45.575" v="334" actId="478"/>
          <ac:spMkLst>
            <pc:docMk/>
            <pc:sldMk cId="3942647457" sldId="3831"/>
            <ac:spMk id="3" creationId="{B0BE9547-5F3B-5C6A-7E63-92D4F1B444ED}"/>
          </ac:spMkLst>
        </pc:spChg>
        <pc:graphicFrameChg chg="mod">
          <ac:chgData name="Ben Highgate (student)" userId="00091a97-7fb7-4bb6-a019-047753d26f06" providerId="ADAL" clId="{D9E2DBD2-8C1D-49B0-9829-B0F69C63FEB2}" dt="2022-05-10T13:27:04.368" v="505" actId="20577"/>
          <ac:graphicFrameMkLst>
            <pc:docMk/>
            <pc:sldMk cId="3942647457" sldId="3831"/>
            <ac:graphicFrameMk id="4" creationId="{E246B7D8-C843-490A-A5BB-04DFA74A3D8D}"/>
          </ac:graphicFrameMkLst>
        </pc:graphicFrameChg>
      </pc:sldChg>
      <pc:sldChg chg="modSp mod">
        <pc:chgData name="Ben Highgate (student)" userId="00091a97-7fb7-4bb6-a019-047753d26f06" providerId="ADAL" clId="{D9E2DBD2-8C1D-49B0-9829-B0F69C63FEB2}" dt="2022-05-10T13:25:58.512" v="503" actId="20577"/>
        <pc:sldMkLst>
          <pc:docMk/>
          <pc:sldMk cId="543995561" sldId="3832"/>
        </pc:sldMkLst>
        <pc:spChg chg="mod">
          <ac:chgData name="Ben Highgate (student)" userId="00091a97-7fb7-4bb6-a019-047753d26f06" providerId="ADAL" clId="{D9E2DBD2-8C1D-49B0-9829-B0F69C63FEB2}" dt="2022-05-10T13:21:44.102" v="371" actId="20577"/>
          <ac:spMkLst>
            <pc:docMk/>
            <pc:sldMk cId="543995561" sldId="3832"/>
            <ac:spMk id="2" creationId="{F7CEB8CC-E887-4C39-A032-E3471EDC043E}"/>
          </ac:spMkLst>
        </pc:spChg>
        <pc:spChg chg="mod">
          <ac:chgData name="Ben Highgate (student)" userId="00091a97-7fb7-4bb6-a019-047753d26f06" providerId="ADAL" clId="{D9E2DBD2-8C1D-49B0-9829-B0F69C63FEB2}" dt="2022-05-10T13:25:58.512" v="503" actId="20577"/>
          <ac:spMkLst>
            <pc:docMk/>
            <pc:sldMk cId="543995561" sldId="3832"/>
            <ac:spMk id="3" creationId="{A4B28E79-36F1-4487-B6B6-7A33F5C3C0B2}"/>
          </ac:spMkLst>
        </pc:spChg>
        <pc:spChg chg="mod">
          <ac:chgData name="Ben Highgate (student)" userId="00091a97-7fb7-4bb6-a019-047753d26f06" providerId="ADAL" clId="{D9E2DBD2-8C1D-49B0-9829-B0F69C63FEB2}" dt="2022-05-10T13:25:54.093" v="498" actId="20577"/>
          <ac:spMkLst>
            <pc:docMk/>
            <pc:sldMk cId="543995561" sldId="3832"/>
            <ac:spMk id="4" creationId="{245DDB48-166A-4E16-B9DF-C5C6570A1BAD}"/>
          </ac:spMkLst>
        </pc:spChg>
      </pc:sldChg>
      <pc:sldChg chg="modSp new mod">
        <pc:chgData name="Ben Highgate (student)" userId="00091a97-7fb7-4bb6-a019-047753d26f06" providerId="ADAL" clId="{D9E2DBD2-8C1D-49B0-9829-B0F69C63FEB2}" dt="2022-05-10T13:22:02.336" v="404" actId="20577"/>
        <pc:sldMkLst>
          <pc:docMk/>
          <pc:sldMk cId="2807966838" sldId="3835"/>
        </pc:sldMkLst>
        <pc:spChg chg="mod">
          <ac:chgData name="Ben Highgate (student)" userId="00091a97-7fb7-4bb6-a019-047753d26f06" providerId="ADAL" clId="{D9E2DBD2-8C1D-49B0-9829-B0F69C63FEB2}" dt="2022-05-10T13:22:02.336" v="404" actId="20577"/>
          <ac:spMkLst>
            <pc:docMk/>
            <pc:sldMk cId="2807966838" sldId="3835"/>
            <ac:spMk id="2" creationId="{9DA323B9-4573-78D2-902F-838D2B881518}"/>
          </ac:spMkLst>
        </pc:spChg>
      </pc:sldChg>
      <pc:sldMasterChg chg="delSldLayout">
        <pc:chgData name="Ben Highgate (student)" userId="00091a97-7fb7-4bb6-a019-047753d26f06" providerId="ADAL" clId="{D9E2DBD2-8C1D-49B0-9829-B0F69C63FEB2}" dt="2022-05-10T13:07:29.116" v="43" actId="2696"/>
        <pc:sldMasterMkLst>
          <pc:docMk/>
          <pc:sldMasterMk cId="3384593350" sldId="2147483789"/>
        </pc:sldMasterMkLst>
        <pc:sldLayoutChg chg="del">
          <pc:chgData name="Ben Highgate (student)" userId="00091a97-7fb7-4bb6-a019-047753d26f06" providerId="ADAL" clId="{D9E2DBD2-8C1D-49B0-9829-B0F69C63FEB2}" dt="2022-05-10T13:07:29.116" v="43" actId="2696"/>
          <pc:sldLayoutMkLst>
            <pc:docMk/>
            <pc:sldMasterMk cId="3384593350" sldId="2147483789"/>
            <pc:sldLayoutMk cId="1610918852" sldId="214748380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dgm:spPr>
        <a:solidFill>
          <a:schemeClr val="accent1">
            <a:lumMod val="20000"/>
            <a:lumOff val="80000"/>
            <a:alpha val="90000"/>
          </a:schemeClr>
        </a:solidFill>
        <a:ln>
          <a:noFill/>
        </a:ln>
      </dgm:spPr>
      <dgm:t>
        <a:bodyPr/>
        <a:lstStyle/>
        <a:p>
          <a:r>
            <a:rPr lang="en-US" dirty="0"/>
            <a:t>Brainstorming, design, planning, and research on target audience.</a:t>
          </a:r>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0F6BA1FB-59E5-4F16-A7B4-1533BB1F09E4}">
      <dgm:prSet/>
      <dgm:spPr>
        <a:solidFill>
          <a:schemeClr val="accent2">
            <a:lumMod val="20000"/>
            <a:lumOff val="80000"/>
            <a:alpha val="90000"/>
          </a:schemeClr>
        </a:solidFill>
        <a:ln>
          <a:noFill/>
        </a:ln>
      </dgm:spPr>
      <dgm:t>
        <a:bodyPr/>
        <a:lstStyle/>
        <a:p>
          <a:r>
            <a:rPr lang="en-US" b="0" i="0" u="none" dirty="0"/>
            <a:t>Delegation of tasks, research on topics.</a:t>
          </a:r>
          <a:endParaRPr lang="en-US" dirty="0"/>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a:t>2</a:t>
          </a:r>
          <a:endParaRPr lang="en-US" dirty="0"/>
        </a:p>
      </dgm:t>
    </dgm:pt>
    <dgm:pt modelId="{1D096F01-AEA8-401D-8348-98E9A81F3CE0}">
      <dgm:prSet/>
      <dgm:spPr>
        <a:solidFill>
          <a:schemeClr val="accent4">
            <a:lumMod val="20000"/>
            <a:lumOff val="80000"/>
            <a:alpha val="90000"/>
          </a:schemeClr>
        </a:solidFill>
        <a:ln>
          <a:noFill/>
        </a:ln>
      </dgm:spPr>
      <dgm:t>
        <a:bodyPr/>
        <a:lstStyle/>
        <a:p>
          <a:r>
            <a:rPr lang="en-US" dirty="0"/>
            <a:t>Development of html, CSS and JavaScript for website features.</a:t>
          </a: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a:t>3</a:t>
          </a:r>
          <a:endParaRPr lang="en-US" dirty="0"/>
        </a:p>
      </dgm:t>
    </dgm:pt>
    <dgm:pt modelId="{DE16CBB4-D3F4-44AD-8379-3A5D78B889D5}">
      <dgm:prSet/>
      <dgm:spPr>
        <a:solidFill>
          <a:schemeClr val="accent5">
            <a:lumMod val="20000"/>
            <a:lumOff val="80000"/>
            <a:alpha val="90000"/>
          </a:schemeClr>
        </a:solidFill>
        <a:ln>
          <a:noFill/>
        </a:ln>
      </dgm:spPr>
      <dgm:t>
        <a:bodyPr/>
        <a:lstStyle/>
        <a:p>
          <a:r>
            <a:rPr lang="en-US" dirty="0"/>
            <a:t>Testing, reviewing and editing.</a:t>
          </a:r>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r>
            <a:rPr lang="en-US"/>
            <a:t>4</a:t>
          </a:r>
          <a:endParaRPr lang="en-US" dirty="0"/>
        </a:p>
      </dgm:t>
    </dgm:pt>
    <dgm:pt modelId="{F7B81412-5EAE-488C-9259-0FA0EB0F090B}">
      <dgm:prSet/>
      <dgm:spPr>
        <a:solidFill>
          <a:schemeClr val="accent6">
            <a:lumMod val="20000"/>
            <a:lumOff val="80000"/>
            <a:alpha val="90000"/>
          </a:schemeClr>
        </a:solidFill>
        <a:ln>
          <a:noFill/>
        </a:ln>
      </dgm:spPr>
      <dgm:t>
        <a:bodyPr/>
        <a:lstStyle/>
        <a:p>
          <a:r>
            <a:rPr lang="en-US" dirty="0"/>
            <a:t>Testing, reviewing and editing.</a:t>
          </a:r>
        </a:p>
      </dgm:t>
    </dgm:pt>
    <dgm:pt modelId="{C9E63F01-62A4-4331-A67D-7FE563CE9D07}" type="parTrans" cxnId="{AD7281BE-8A99-43C0-9016-4082EB985BF2}">
      <dgm:prSet/>
      <dgm:spPr/>
      <dgm:t>
        <a:bodyPr/>
        <a:lstStyle/>
        <a:p>
          <a:endParaRPr lang="en-US"/>
        </a:p>
      </dgm:t>
    </dgm:pt>
    <dgm:pt modelId="{32E76676-0672-4988-9FB1-308093FF8D5C}" type="sibTrans" cxnId="{AD7281BE-8A99-43C0-9016-4082EB985BF2}">
      <dgm:prSet phldrT="5" phldr="0"/>
      <dgm:spPr>
        <a:solidFill>
          <a:schemeClr val="accent6"/>
        </a:solidFill>
        <a:ln>
          <a:noFill/>
        </a:ln>
      </dgm:spPr>
      <dgm:t>
        <a:bodyPr/>
        <a:lstStyle/>
        <a:p>
          <a:r>
            <a:rPr lang="en-US"/>
            <a:t>5</a:t>
          </a:r>
          <a:endParaRPr lang="en-US"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5"/>
      <dgm:spPr/>
    </dgm:pt>
    <dgm:pt modelId="{9C3A7F13-9585-42DF-AD32-B56F82B123C8}" type="pres">
      <dgm:prSet presAssocID="{C54063C4-24CD-4834-9424-53756AE38C6B}" presName="sibTransNodeCircle" presStyleLbl="alignNode1" presStyleIdx="0" presStyleCnt="10">
        <dgm:presLayoutVars>
          <dgm:chMax val="0"/>
          <dgm:bulletEnabled/>
        </dgm:presLayoutVars>
      </dgm:prSet>
      <dgm:spPr/>
    </dgm:pt>
    <dgm:pt modelId="{923B2301-552B-45D2-9EF0-53A10AA17FC6}" type="pres">
      <dgm:prSet presAssocID="{198ACE8E-34F4-43E6-BB2E-1809B1CC58DC}" presName="bottomLine" presStyleLbl="alignNode1" presStyleIdx="1" presStyleCnt="1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5">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5"/>
      <dgm:spPr/>
    </dgm:pt>
    <dgm:pt modelId="{C08FC467-91FE-48BD-B243-273925C2B75A}" type="pres">
      <dgm:prSet presAssocID="{7DBF5CB5-29DD-4671-A0F3-981D48571500}" presName="sibTransNodeCircle" presStyleLbl="alignNode1" presStyleIdx="2" presStyleCnt="10">
        <dgm:presLayoutVars>
          <dgm:chMax val="0"/>
          <dgm:bulletEnabled/>
        </dgm:presLayoutVars>
      </dgm:prSet>
      <dgm:spPr/>
    </dgm:pt>
    <dgm:pt modelId="{DE393E47-CBB6-4D77-A342-C9AFD9FC8CB6}" type="pres">
      <dgm:prSet presAssocID="{0F6BA1FB-59E5-4F16-A7B4-1533BB1F09E4}" presName="bottomLine" presStyleLbl="alignNode1" presStyleIdx="3" presStyleCnt="10">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5">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5"/>
      <dgm:spPr/>
    </dgm:pt>
    <dgm:pt modelId="{4104A2F1-FB99-4C42-8067-46B8EEEC9610}" type="pres">
      <dgm:prSet presAssocID="{6088456C-4B73-4948-985C-DD954DEF44EF}" presName="sibTransNodeCircle" presStyleLbl="alignNode1" presStyleIdx="4" presStyleCnt="10">
        <dgm:presLayoutVars>
          <dgm:chMax val="0"/>
          <dgm:bulletEnabled/>
        </dgm:presLayoutVars>
      </dgm:prSet>
      <dgm:spPr/>
    </dgm:pt>
    <dgm:pt modelId="{2EB92C72-3528-4913-AFF6-FF0B4F338399}" type="pres">
      <dgm:prSet presAssocID="{1D096F01-AEA8-401D-8348-98E9A81F3CE0}" presName="bottomLine" presStyleLbl="alignNode1" presStyleIdx="5" presStyleCnt="10">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5">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5"/>
      <dgm:spPr/>
    </dgm:pt>
    <dgm:pt modelId="{AC6B335A-D8B4-46D8-93DE-B9EF1773F6AC}" type="pres">
      <dgm:prSet presAssocID="{C2728830-9A00-4764-A9F1-670DDF9E57B3}" presName="sibTransNodeCircle" presStyleLbl="alignNode1" presStyleIdx="6" presStyleCnt="10">
        <dgm:presLayoutVars>
          <dgm:chMax val="0"/>
          <dgm:bulletEnabled/>
        </dgm:presLayoutVars>
      </dgm:prSet>
      <dgm:spPr/>
    </dgm:pt>
    <dgm:pt modelId="{7B3E0A16-DB85-46CA-87D6-4D39F6DBFC52}" type="pres">
      <dgm:prSet presAssocID="{DE16CBB4-D3F4-44AD-8379-3A5D78B889D5}" presName="bottomLine" presStyleLbl="alignNode1" presStyleIdx="7" presStyleCnt="10">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5">
        <dgm:presLayoutVars>
          <dgm:bulletEnabled val="1"/>
        </dgm:presLayoutVars>
      </dgm:prSet>
      <dgm:spPr/>
    </dgm:pt>
    <dgm:pt modelId="{4BE79C5F-B252-4C81-B7E8-356A6349584C}" type="pres">
      <dgm:prSet presAssocID="{C2728830-9A00-4764-A9F1-670DDF9E57B3}" presName="sibTrans" presStyleCnt="0"/>
      <dgm:spPr/>
    </dgm:pt>
    <dgm:pt modelId="{11D9C427-A430-492A-BD3C-E4D081DA46F5}" type="pres">
      <dgm:prSet presAssocID="{F7B81412-5EAE-488C-9259-0FA0EB0F090B}" presName="compositeNode" presStyleCnt="0">
        <dgm:presLayoutVars>
          <dgm:bulletEnabled val="1"/>
        </dgm:presLayoutVars>
      </dgm:prSet>
      <dgm:spPr/>
    </dgm:pt>
    <dgm:pt modelId="{4795DD00-81CA-4D89-AAC9-9CB098B4E837}" type="pres">
      <dgm:prSet presAssocID="{F7B81412-5EAE-488C-9259-0FA0EB0F090B}" presName="bgRect" presStyleLbl="bgAccFollowNode1" presStyleIdx="4" presStyleCnt="5"/>
      <dgm:spPr/>
    </dgm:pt>
    <dgm:pt modelId="{06772805-3643-43C2-9C80-F43268C57C20}" type="pres">
      <dgm:prSet presAssocID="{32E76676-0672-4988-9FB1-308093FF8D5C}" presName="sibTransNodeCircle" presStyleLbl="alignNode1" presStyleIdx="8" presStyleCnt="10">
        <dgm:presLayoutVars>
          <dgm:chMax val="0"/>
          <dgm:bulletEnabled/>
        </dgm:presLayoutVars>
      </dgm:prSet>
      <dgm:spPr/>
    </dgm:pt>
    <dgm:pt modelId="{77F59A8B-7684-4E29-B44F-B0F96367FE70}" type="pres">
      <dgm:prSet presAssocID="{F7B81412-5EAE-488C-9259-0FA0EB0F090B}" presName="bottomLine" presStyleLbl="alignNode1" presStyleIdx="9" presStyleCnt="10">
        <dgm:presLayoutVars/>
      </dgm:prSet>
      <dgm:spPr/>
    </dgm:pt>
    <dgm:pt modelId="{80C8596E-ABE7-41A1-8A35-72244067CF90}" type="pres">
      <dgm:prSet presAssocID="{F7B81412-5EAE-488C-9259-0FA0EB0F090B}" presName="nodeText" presStyleLbl="bgAccFollowNode1" presStyleIdx="4" presStyleCnt="5">
        <dgm:presLayoutVars>
          <dgm:bulletEnabled val="1"/>
        </dgm:presLayoutVars>
      </dgm:prSet>
      <dgm:spPr/>
    </dgm:pt>
  </dgm:ptLst>
  <dgm:cxnLst>
    <dgm:cxn modelId="{10EAB407-DDBC-4E09-A41B-36376F2BB005}" type="presOf" srcId="{32E76676-0672-4988-9FB1-308093FF8D5C}" destId="{06772805-3643-43C2-9C80-F43268C57C20}" srcOrd="0" destOrd="0" presId="urn:microsoft.com/office/officeart/2016/7/layout/BasicLinearProcessNumbered#1"/>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7B7DC85A-1097-4B13-A457-5376A39A58E2}" type="presOf" srcId="{F7B81412-5EAE-488C-9259-0FA0EB0F090B}" destId="{80C8596E-ABE7-41A1-8A35-72244067CF90}"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451EA9B5-F1ED-4BC6-8C22-CD5C870E657E}" type="presOf" srcId="{F7B81412-5EAE-488C-9259-0FA0EB0F090B}" destId="{4795DD00-81CA-4D89-AAC9-9CB098B4E837}"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AD7281BE-8A99-43C0-9016-4082EB985BF2}" srcId="{0F5B3066-540F-4606-ADEC-65EB1C3E9627}" destId="{F7B81412-5EAE-488C-9259-0FA0EB0F090B}" srcOrd="4" destOrd="0" parTransId="{C9E63F01-62A4-4331-A67D-7FE563CE9D07}" sibTransId="{32E76676-0672-4988-9FB1-308093FF8D5C}"/>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 modelId="{4796AC81-FE2B-441F-A0B6-C344625F6E96}" type="presParOf" srcId="{869C0C7E-BD0C-4E5F-8D96-6B8EEC39B952}" destId="{4BE79C5F-B252-4C81-B7E8-356A6349584C}" srcOrd="7" destOrd="0" presId="urn:microsoft.com/office/officeart/2016/7/layout/BasicLinearProcessNumbered#1"/>
    <dgm:cxn modelId="{F640017D-6D0A-4410-A66B-828F2066B1C3}" type="presParOf" srcId="{869C0C7E-BD0C-4E5F-8D96-6B8EEC39B952}" destId="{11D9C427-A430-492A-BD3C-E4D081DA46F5}" srcOrd="8" destOrd="0" presId="urn:microsoft.com/office/officeart/2016/7/layout/BasicLinearProcessNumbered#1"/>
    <dgm:cxn modelId="{3F5AE0F2-FA72-4C37-BCFA-A61C660A8759}" type="presParOf" srcId="{11D9C427-A430-492A-BD3C-E4D081DA46F5}" destId="{4795DD00-81CA-4D89-AAC9-9CB098B4E837}" srcOrd="0" destOrd="0" presId="urn:microsoft.com/office/officeart/2016/7/layout/BasicLinearProcessNumbered#1"/>
    <dgm:cxn modelId="{D1D3C516-0A96-4C35-8949-341CF221BBD1}" type="presParOf" srcId="{11D9C427-A430-492A-BD3C-E4D081DA46F5}" destId="{06772805-3643-43C2-9C80-F43268C57C20}" srcOrd="1" destOrd="0" presId="urn:microsoft.com/office/officeart/2016/7/layout/BasicLinearProcessNumbered#1"/>
    <dgm:cxn modelId="{A39F6DBC-EC8C-42B3-9D5B-962E5C23F626}" type="presParOf" srcId="{11D9C427-A430-492A-BD3C-E4D081DA46F5}" destId="{77F59A8B-7684-4E29-B44F-B0F96367FE70}" srcOrd="2" destOrd="0" presId="urn:microsoft.com/office/officeart/2016/7/layout/BasicLinearProcessNumbered#1"/>
    <dgm:cxn modelId="{37B3E4C3-947D-462B-A3DF-A33AAEB8FA1C}" type="presParOf" srcId="{11D9C427-A430-492A-BD3C-E4D081DA46F5}" destId="{80C8596E-ABE7-41A1-8A35-72244067CF90}"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594" y="648765"/>
          <a:ext cx="1946002" cy="2724403"/>
        </a:xfrm>
        <a:prstGeom prst="rect">
          <a:avLst/>
        </a:prstGeom>
        <a:solidFill>
          <a:schemeClr val="accent1">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755650">
            <a:lnSpc>
              <a:spcPct val="90000"/>
            </a:lnSpc>
            <a:spcBef>
              <a:spcPct val="0"/>
            </a:spcBef>
            <a:spcAft>
              <a:spcPct val="35000"/>
            </a:spcAft>
            <a:buNone/>
          </a:pPr>
          <a:r>
            <a:rPr lang="en-US" sz="1700" kern="1200" dirty="0"/>
            <a:t>Brainstorming, design, planning, and research on target audience.</a:t>
          </a:r>
        </a:p>
      </dsp:txBody>
      <dsp:txXfrm>
        <a:off x="3594" y="1684038"/>
        <a:ext cx="1946002" cy="1634641"/>
      </dsp:txXfrm>
    </dsp:sp>
    <dsp:sp modelId="{9C3A7F13-9585-42DF-AD32-B56F82B123C8}">
      <dsp:nvSpPr>
        <dsp:cNvPr id="0" name=""/>
        <dsp:cNvSpPr/>
      </dsp:nvSpPr>
      <dsp:spPr>
        <a:xfrm>
          <a:off x="567934" y="921205"/>
          <a:ext cx="817320" cy="817320"/>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87628" y="1040899"/>
        <a:ext cx="577932" cy="577932"/>
      </dsp:txXfrm>
    </dsp:sp>
    <dsp:sp modelId="{923B2301-552B-45D2-9EF0-53A10AA17FC6}">
      <dsp:nvSpPr>
        <dsp:cNvPr id="0" name=""/>
        <dsp:cNvSpPr/>
      </dsp:nvSpPr>
      <dsp:spPr>
        <a:xfrm>
          <a:off x="3594" y="3373096"/>
          <a:ext cx="1946002"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144196" y="648765"/>
          <a:ext cx="1946002" cy="2724403"/>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755650">
            <a:lnSpc>
              <a:spcPct val="90000"/>
            </a:lnSpc>
            <a:spcBef>
              <a:spcPct val="0"/>
            </a:spcBef>
            <a:spcAft>
              <a:spcPct val="35000"/>
            </a:spcAft>
            <a:buNone/>
          </a:pPr>
          <a:r>
            <a:rPr lang="en-US" sz="1700" b="0" i="0" u="none" kern="1200" dirty="0"/>
            <a:t>Delegation of tasks, research on topics.</a:t>
          </a:r>
          <a:endParaRPr lang="en-US" sz="1700" kern="1200" dirty="0"/>
        </a:p>
      </dsp:txBody>
      <dsp:txXfrm>
        <a:off x="2144196" y="1684038"/>
        <a:ext cx="1946002" cy="1634641"/>
      </dsp:txXfrm>
    </dsp:sp>
    <dsp:sp modelId="{C08FC467-91FE-48BD-B243-273925C2B75A}">
      <dsp:nvSpPr>
        <dsp:cNvPr id="0" name=""/>
        <dsp:cNvSpPr/>
      </dsp:nvSpPr>
      <dsp:spPr>
        <a:xfrm>
          <a:off x="2708537" y="921205"/>
          <a:ext cx="817320" cy="817320"/>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endParaRPr lang="en-US" sz="3900" kern="1200" dirty="0"/>
        </a:p>
      </dsp:txBody>
      <dsp:txXfrm>
        <a:off x="2828231" y="1040899"/>
        <a:ext cx="577932" cy="577932"/>
      </dsp:txXfrm>
    </dsp:sp>
    <dsp:sp modelId="{DE393E47-CBB6-4D77-A342-C9AFD9FC8CB6}">
      <dsp:nvSpPr>
        <dsp:cNvPr id="0" name=""/>
        <dsp:cNvSpPr/>
      </dsp:nvSpPr>
      <dsp:spPr>
        <a:xfrm>
          <a:off x="2144196" y="3373096"/>
          <a:ext cx="1946002" cy="72"/>
        </a:xfrm>
        <a:prstGeom prst="rect">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4284798" y="648765"/>
          <a:ext cx="1946002" cy="2724403"/>
        </a:xfrm>
        <a:prstGeom prst="rect">
          <a:avLst/>
        </a:prstGeom>
        <a:solidFill>
          <a:schemeClr val="accent4">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755650">
            <a:lnSpc>
              <a:spcPct val="90000"/>
            </a:lnSpc>
            <a:spcBef>
              <a:spcPct val="0"/>
            </a:spcBef>
            <a:spcAft>
              <a:spcPct val="35000"/>
            </a:spcAft>
            <a:buNone/>
          </a:pPr>
          <a:r>
            <a:rPr lang="en-US" sz="1700" kern="1200" dirty="0"/>
            <a:t>Development of html, CSS and JavaScript for website features.</a:t>
          </a:r>
        </a:p>
      </dsp:txBody>
      <dsp:txXfrm>
        <a:off x="4284798" y="1684038"/>
        <a:ext cx="1946002" cy="1634641"/>
      </dsp:txXfrm>
    </dsp:sp>
    <dsp:sp modelId="{4104A2F1-FB99-4C42-8067-46B8EEEC9610}">
      <dsp:nvSpPr>
        <dsp:cNvPr id="0" name=""/>
        <dsp:cNvSpPr/>
      </dsp:nvSpPr>
      <dsp:spPr>
        <a:xfrm>
          <a:off x="4849139" y="921205"/>
          <a:ext cx="817320" cy="817320"/>
        </a:xfrm>
        <a:prstGeom prst="ellipse">
          <a:avLst/>
        </a:prstGeom>
        <a:solidFill>
          <a:schemeClr val="accent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endParaRPr lang="en-US" sz="3900" kern="1200" dirty="0"/>
        </a:p>
      </dsp:txBody>
      <dsp:txXfrm>
        <a:off x="4968833" y="1040899"/>
        <a:ext cx="577932" cy="577932"/>
      </dsp:txXfrm>
    </dsp:sp>
    <dsp:sp modelId="{2EB92C72-3528-4913-AFF6-FF0B4F338399}">
      <dsp:nvSpPr>
        <dsp:cNvPr id="0" name=""/>
        <dsp:cNvSpPr/>
      </dsp:nvSpPr>
      <dsp:spPr>
        <a:xfrm>
          <a:off x="4284798" y="3373096"/>
          <a:ext cx="1946002" cy="72"/>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425401" y="648765"/>
          <a:ext cx="1946002" cy="2724403"/>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755650">
            <a:lnSpc>
              <a:spcPct val="90000"/>
            </a:lnSpc>
            <a:spcBef>
              <a:spcPct val="0"/>
            </a:spcBef>
            <a:spcAft>
              <a:spcPct val="35000"/>
            </a:spcAft>
            <a:buNone/>
          </a:pPr>
          <a:r>
            <a:rPr lang="en-US" sz="1700" kern="1200" dirty="0"/>
            <a:t>Testing, reviewing and editing.</a:t>
          </a:r>
        </a:p>
      </dsp:txBody>
      <dsp:txXfrm>
        <a:off x="6425401" y="1684038"/>
        <a:ext cx="1946002" cy="1634641"/>
      </dsp:txXfrm>
    </dsp:sp>
    <dsp:sp modelId="{AC6B335A-D8B4-46D8-93DE-B9EF1773F6AC}">
      <dsp:nvSpPr>
        <dsp:cNvPr id="0" name=""/>
        <dsp:cNvSpPr/>
      </dsp:nvSpPr>
      <dsp:spPr>
        <a:xfrm>
          <a:off x="6989741" y="921205"/>
          <a:ext cx="817320" cy="817320"/>
        </a:xfrm>
        <a:prstGeom prst="ellipse">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endParaRPr lang="en-US" sz="3900" kern="1200" dirty="0"/>
        </a:p>
      </dsp:txBody>
      <dsp:txXfrm>
        <a:off x="7109435" y="1040899"/>
        <a:ext cx="577932" cy="577932"/>
      </dsp:txXfrm>
    </dsp:sp>
    <dsp:sp modelId="{7B3E0A16-DB85-46CA-87D6-4D39F6DBFC52}">
      <dsp:nvSpPr>
        <dsp:cNvPr id="0" name=""/>
        <dsp:cNvSpPr/>
      </dsp:nvSpPr>
      <dsp:spPr>
        <a:xfrm>
          <a:off x="6425401" y="3373096"/>
          <a:ext cx="1946002" cy="72"/>
        </a:xfrm>
        <a:prstGeom prst="rect">
          <a:avLst/>
        </a:prstGeom>
        <a:solidFill>
          <a:schemeClr val="accent4">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5DD00-81CA-4D89-AAC9-9CB098B4E837}">
      <dsp:nvSpPr>
        <dsp:cNvPr id="0" name=""/>
        <dsp:cNvSpPr/>
      </dsp:nvSpPr>
      <dsp:spPr>
        <a:xfrm>
          <a:off x="8566003" y="648765"/>
          <a:ext cx="1946002" cy="2724403"/>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755650">
            <a:lnSpc>
              <a:spcPct val="90000"/>
            </a:lnSpc>
            <a:spcBef>
              <a:spcPct val="0"/>
            </a:spcBef>
            <a:spcAft>
              <a:spcPct val="35000"/>
            </a:spcAft>
            <a:buNone/>
          </a:pPr>
          <a:r>
            <a:rPr lang="en-US" sz="1700" kern="1200" dirty="0"/>
            <a:t>Testing, reviewing and editing.</a:t>
          </a:r>
        </a:p>
      </dsp:txBody>
      <dsp:txXfrm>
        <a:off x="8566003" y="1684038"/>
        <a:ext cx="1946002" cy="1634641"/>
      </dsp:txXfrm>
    </dsp:sp>
    <dsp:sp modelId="{06772805-3643-43C2-9C80-F43268C57C20}">
      <dsp:nvSpPr>
        <dsp:cNvPr id="0" name=""/>
        <dsp:cNvSpPr/>
      </dsp:nvSpPr>
      <dsp:spPr>
        <a:xfrm>
          <a:off x="9130344" y="921205"/>
          <a:ext cx="817320" cy="817320"/>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endParaRPr lang="en-US" sz="3900" kern="1200" dirty="0"/>
        </a:p>
      </dsp:txBody>
      <dsp:txXfrm>
        <a:off x="9250038" y="1040899"/>
        <a:ext cx="577932" cy="577932"/>
      </dsp:txXfrm>
    </dsp:sp>
    <dsp:sp modelId="{77F59A8B-7684-4E29-B44F-B0F96367FE70}">
      <dsp:nvSpPr>
        <dsp:cNvPr id="0" name=""/>
        <dsp:cNvSpPr/>
      </dsp:nvSpPr>
      <dsp:spPr>
        <a:xfrm>
          <a:off x="8566003" y="3373096"/>
          <a:ext cx="1946002"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7A3B-5181-074F-D297-3E4F3D07E0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3D1A75-9734-F009-D26F-FEF5CB3D4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1CFE6F-CFEB-52A4-8032-4999D1029149}"/>
              </a:ext>
            </a:extLst>
          </p:cNvPr>
          <p:cNvSpPr>
            <a:spLocks noGrp="1"/>
          </p:cNvSpPr>
          <p:nvPr>
            <p:ph type="dt" sz="half" idx="10"/>
          </p:nvPr>
        </p:nvSpPr>
        <p:spPr/>
        <p:txBody>
          <a:bodyPr/>
          <a:lstStyle/>
          <a:p>
            <a:fld id="{54F6BB18-8E5B-4197-955F-4D1398AD1E7F}" type="datetimeFigureOut">
              <a:rPr lang="en-GB" smtClean="0"/>
              <a:t>10/05/2022</a:t>
            </a:fld>
            <a:endParaRPr lang="en-GB"/>
          </a:p>
        </p:txBody>
      </p:sp>
      <p:sp>
        <p:nvSpPr>
          <p:cNvPr id="5" name="Footer Placeholder 4">
            <a:extLst>
              <a:ext uri="{FF2B5EF4-FFF2-40B4-BE49-F238E27FC236}">
                <a16:creationId xmlns:a16="http://schemas.microsoft.com/office/drawing/2014/main" id="{90B2B10C-9EAC-2702-270B-B8A859229D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D7E64C-182F-F6BF-014B-1A934811DF89}"/>
              </a:ext>
            </a:extLst>
          </p:cNvPr>
          <p:cNvSpPr>
            <a:spLocks noGrp="1"/>
          </p:cNvSpPr>
          <p:nvPr>
            <p:ph type="sldNum" sz="quarter" idx="12"/>
          </p:nvPr>
        </p:nvSpPr>
        <p:spPr/>
        <p:txBody>
          <a:bodyPr/>
          <a:lstStyle/>
          <a:p>
            <a:fld id="{6919C525-D27F-4429-BB6B-D079B75EB247}" type="slidenum">
              <a:rPr lang="en-GB" smtClean="0"/>
              <a:t>‹#›</a:t>
            </a:fld>
            <a:endParaRPr lang="en-GB"/>
          </a:p>
        </p:txBody>
      </p:sp>
      <p:sp>
        <p:nvSpPr>
          <p:cNvPr id="7" name="Freeform 13">
            <a:extLst>
              <a:ext uri="{FF2B5EF4-FFF2-40B4-BE49-F238E27FC236}">
                <a16:creationId xmlns:a16="http://schemas.microsoft.com/office/drawing/2014/main" id="{0750F5A3-42F1-EBEF-E3DA-F570BBBC5B6E}"/>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248270D2-4512-A25F-D0B1-3492092EE691}"/>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F5FB289D-477F-430F-E2A4-FA52C43B457B}"/>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6E5AA8A7-BC11-BFCE-0748-B191375A1E00}"/>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47F55653-3E63-E5CD-E88B-5A0CFD30034B}"/>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17A22C3-312F-023E-3D6A-5361BF51660A}"/>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9984B3AC-7E21-07B3-5940-1F21D71B5B3A}"/>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16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E158-AD72-3CD8-62A7-1DFF364E94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0B5DC2-BA5C-8BD2-72C0-CBB78E46F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331F25-AF2B-7390-4ADF-EC23FDA5BCF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08D4F77C-B3A2-D2A5-66D3-976E9044E56D}"/>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A7EC4DD-BB3D-7E12-6E09-686E2F4BA5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791717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9A31B-EC48-69E7-76D4-A14D97333B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04FBE7-7FB0-014F-990E-FA95BB96A0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957B9E-78E8-8CD4-D0AB-193099480A7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D9624E07-B4E8-38AF-DEFA-391D5AA7628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320C68F-81AC-0E6E-6467-371900E1953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935714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679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145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35178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CA24-07F5-30CD-43AD-B9FCD68BE7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17E06C-D717-AE31-3E52-834C726A3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72342A-5BA1-CBED-DF3E-56CFB98BED9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0FC079C3-4EF5-8F4D-6119-35F470624C9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E0C50607-7CDD-A85C-04DD-52009FE5F70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330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C5AC-3915-1AFD-78D1-A2CA17089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B7AC33-E1D4-B602-80D8-E9A08C1FB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62B49-CAF5-AB9F-6E80-A1A45E51EC3A}"/>
              </a:ext>
            </a:extLst>
          </p:cNvPr>
          <p:cNvSpPr>
            <a:spLocks noGrp="1"/>
          </p:cNvSpPr>
          <p:nvPr>
            <p:ph type="dt" sz="half" idx="10"/>
          </p:nvPr>
        </p:nvSpPr>
        <p:spPr/>
        <p:txBody>
          <a:bodyPr/>
          <a:lstStyle/>
          <a:p>
            <a:fld id="{54F6BB18-8E5B-4197-955F-4D1398AD1E7F}" type="datetimeFigureOut">
              <a:rPr lang="en-GB" smtClean="0"/>
              <a:t>10/05/2022</a:t>
            </a:fld>
            <a:endParaRPr lang="en-GB"/>
          </a:p>
        </p:txBody>
      </p:sp>
      <p:sp>
        <p:nvSpPr>
          <p:cNvPr id="5" name="Footer Placeholder 4">
            <a:extLst>
              <a:ext uri="{FF2B5EF4-FFF2-40B4-BE49-F238E27FC236}">
                <a16:creationId xmlns:a16="http://schemas.microsoft.com/office/drawing/2014/main" id="{F19385DD-E818-1DF7-5977-096C88C631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FAD355-6822-2AFE-04FD-4F663A760239}"/>
              </a:ext>
            </a:extLst>
          </p:cNvPr>
          <p:cNvSpPr>
            <a:spLocks noGrp="1"/>
          </p:cNvSpPr>
          <p:nvPr>
            <p:ph type="sldNum" sz="quarter" idx="12"/>
          </p:nvPr>
        </p:nvSpPr>
        <p:spPr/>
        <p:txBody>
          <a:bodyPr/>
          <a:lstStyle/>
          <a:p>
            <a:fld id="{6919C525-D27F-4429-BB6B-D079B75EB247}" type="slidenum">
              <a:rPr lang="en-GB" smtClean="0"/>
              <a:t>‹#›</a:t>
            </a:fld>
            <a:endParaRPr lang="en-GB"/>
          </a:p>
        </p:txBody>
      </p:sp>
      <p:sp>
        <p:nvSpPr>
          <p:cNvPr id="7" name="Oval 6">
            <a:extLst>
              <a:ext uri="{FF2B5EF4-FFF2-40B4-BE49-F238E27FC236}">
                <a16:creationId xmlns:a16="http://schemas.microsoft.com/office/drawing/2014/main" id="{7BF0DE44-2822-84C6-CE55-4998F0CC5C17}"/>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CAFD11BA-0883-B264-2C12-C61C129F47BC}"/>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011AB8B9-2C26-0D73-C580-6B7D01821D48}"/>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76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5544-69A6-8A82-6994-B3E01BD61B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B4DAC3-45C3-1F16-01BE-6D8B42396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D56F23-904D-3B12-2104-D8392A645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C3312F-1F73-7D93-017B-94D91D931A8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1B9392FD-C55A-A193-8AC0-B5E215A517D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C5657C3F-E685-BF94-2979-E2EFA4C69D0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023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D9D6-99C5-5B96-1BBE-8DFB133EC8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A65128-95B3-A920-3471-23B8D2B5A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51C93E-FE32-D31A-5CE0-FCB697E99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68B5E68-C3BA-2520-5EE4-F1858A95C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1CB01-99CD-3F67-CF24-14085C9CA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A7F78A4-3A87-352E-D729-3213BA7FE09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087D6885-B468-F3C8-E17B-761C03C4F14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06861B99-A5A0-E06D-59FD-640A283A6E0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96006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0D95-1BBC-F6EC-AD7D-F10BCEF760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34B72D-7832-9D9E-8621-220495AB347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3CFD5B00-F6DC-FC40-58A5-BDCB04A3F31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A0713E90-AC24-5B8E-B70C-6A06349F527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22828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3C386-120F-23F1-02D3-F107B55DA9E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BB6DE90-AC8B-3320-1011-EDB79AAC521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4E440F5C-6805-0A9F-2DC9-42AEED1A964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5856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F16E-20EA-BB6B-7755-70AE2E81D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B399527-0064-AA2E-6934-111F40A2A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81C986-6C32-7A22-AC59-532551561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26631-52D4-89C7-34A7-431D07DB36E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CFB43D9B-9316-0D02-6A6C-9CB75E1B4AE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22C38BED-23B9-D84F-07F0-3FA7687F874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8620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0228-E36F-539B-E78C-D3B9DA1CD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BA2091D-3FD7-11FE-C9D1-6C9BE0DA3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564D46-86D4-FC09-C128-CA5ED18F7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AC997-54F3-F8FE-DBEB-6679DABE7F2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065E0AED-1701-7530-289E-92124A7F649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48629B52-78C0-49F9-BEDC-0C488D3789B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78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09821-E523-61B3-3C59-AD6F450EF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C3F47F-67E5-BB7E-2095-53D84A866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98DB87-CFDA-4BF3-D93A-537B1AACD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F5416AD8-8E8B-AE8B-84D0-BDFC33A24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A20B10F-CA57-1EA6-244F-4744F48BE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38459335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4" r:id="rId12"/>
    <p:sldLayoutId id="2147483805" r:id="rId13"/>
    <p:sldLayoutId id="2147483806" r:id="rId14"/>
    <p:sldLayoutId id="2147483788"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3048000" y="1924114"/>
            <a:ext cx="9144000" cy="2764028"/>
          </a:xfrm>
        </p:spPr>
        <p:txBody>
          <a:bodyPr anchor="ctr">
            <a:normAutofit/>
          </a:bodyPr>
          <a:lstStyle/>
          <a:p>
            <a:r>
              <a:rPr lang="en-US" sz="7200" dirty="0"/>
              <a:t>CI 453</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33824" y="6226175"/>
            <a:ext cx="8258176" cy="631825"/>
          </a:xfrm>
        </p:spPr>
        <p:txBody>
          <a:bodyPr anchor="ctr">
            <a:normAutofit/>
          </a:bodyPr>
          <a:lstStyle/>
          <a:p>
            <a:r>
              <a:rPr lang="en-US" sz="2200" dirty="0"/>
              <a:t>Ben Highgate, Ahmed El-</a:t>
            </a:r>
            <a:r>
              <a:rPr lang="en-US" sz="2200" dirty="0" err="1"/>
              <a:t>Hawat</a:t>
            </a:r>
            <a:r>
              <a:rPr lang="en-US" sz="2200" dirty="0"/>
              <a:t>, Michael </a:t>
            </a:r>
            <a:r>
              <a:rPr lang="en-US" sz="2200" dirty="0" err="1"/>
              <a:t>Ugwumba</a:t>
            </a:r>
            <a:r>
              <a:rPr lang="en-US" sz="2200" dirty="0"/>
              <a:t>, Minas </a:t>
            </a:r>
            <a:r>
              <a:rPr lang="en-US" sz="2200" dirty="0" err="1"/>
              <a:t>Fakhori</a:t>
            </a:r>
            <a:r>
              <a:rPr lang="en-US" sz="2200" dirty="0"/>
              <a:t> </a:t>
            </a:r>
          </a:p>
          <a:p>
            <a:endParaRPr lang="en-US" sz="2200"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en-US" dirty="0"/>
              <a:t>The website</a:t>
            </a:r>
          </a:p>
          <a:p>
            <a:pPr marL="0" indent="0">
              <a:buNone/>
            </a:pPr>
            <a:r>
              <a:rPr lang="en-US" dirty="0"/>
              <a:t>Project management</a:t>
            </a:r>
          </a:p>
          <a:p>
            <a:pPr marL="0" indent="0">
              <a:buNone/>
            </a:pPr>
            <a:r>
              <a:rPr lang="en-US" dirty="0"/>
              <a:t>Group Communication</a:t>
            </a:r>
          </a:p>
          <a:p>
            <a:pPr marL="0" indent="0">
              <a:buNone/>
            </a:pPr>
            <a:r>
              <a:rPr lang="en-US" dirty="0"/>
              <a:t>Legal &amp; ethical considerations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4309899" y="2585423"/>
            <a:ext cx="3994345" cy="1333434"/>
          </a:xfrm>
        </p:spPr>
        <p:txBody>
          <a:bodyPr>
            <a:normAutofit/>
          </a:bodyPr>
          <a:lstStyle/>
          <a:p>
            <a:r>
              <a:rPr lang="en-US" dirty="0">
                <a:solidFill>
                  <a:srgbClr val="FFFFFF"/>
                </a:solidFill>
              </a:rPr>
              <a:t>The Website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Subtitle</a:t>
            </a: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a:xfrm>
            <a:off x="838200" y="188913"/>
            <a:ext cx="10515600" cy="1325563"/>
          </a:xfrm>
        </p:spPr>
        <p:txBody>
          <a:bodyPr/>
          <a:lstStyle/>
          <a:p>
            <a:r>
              <a:rPr lang="en-US" dirty="0"/>
              <a:t>Our website</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en-US" dirty="0"/>
              <a:t>Features</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lstStyle/>
          <a:p>
            <a:r>
              <a:rPr lang="en-US" dirty="0"/>
              <a:t>Interactive quiz</a:t>
            </a:r>
          </a:p>
          <a:p>
            <a:r>
              <a:rPr lang="en-US" dirty="0"/>
              <a:t>Navigation</a:t>
            </a:r>
          </a:p>
          <a:p>
            <a:r>
              <a:rPr lang="en-US" dirty="0"/>
              <a:t>Page previews</a:t>
            </a:r>
          </a:p>
          <a:p>
            <a:r>
              <a:rPr lang="en-US" dirty="0"/>
              <a:t>Accessibility features</a:t>
            </a:r>
          </a:p>
          <a:p>
            <a:r>
              <a:rPr lang="en-US" dirty="0"/>
              <a:t>***The contact page (best)</a:t>
            </a:r>
          </a:p>
          <a:p>
            <a:r>
              <a:rPr lang="en-US" dirty="0"/>
              <a:t>Responsive</a:t>
            </a:r>
          </a:p>
          <a:p>
            <a:endParaRPr lang="en-US" dirty="0"/>
          </a:p>
          <a:p>
            <a:endParaRPr lang="en-US" dirty="0"/>
          </a:p>
          <a:p>
            <a:endParaRPr lang="en-US" dirty="0"/>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DC9D25E9-7E74-6D5C-2038-FE864E0870DE}"/>
              </a:ext>
            </a:extLst>
          </p:cNvPr>
          <p:cNvPicPr>
            <a:picLocks noChangeAspect="1"/>
          </p:cNvPicPr>
          <p:nvPr/>
        </p:nvPicPr>
        <p:blipFill>
          <a:blip r:embed="rId2"/>
          <a:stretch>
            <a:fillRect/>
          </a:stretch>
        </p:blipFill>
        <p:spPr>
          <a:xfrm>
            <a:off x="5997575" y="1681163"/>
            <a:ext cx="5935751" cy="3338860"/>
          </a:xfrm>
          <a:prstGeom prst="rect">
            <a:avLst/>
          </a:prstGeom>
        </p:spPr>
      </p:pic>
    </p:spTree>
    <p:extLst>
      <p:ext uri="{BB962C8B-B14F-4D97-AF65-F5344CB8AC3E}">
        <p14:creationId xmlns:p14="http://schemas.microsoft.com/office/powerpoint/2010/main" val="181391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dirty="0"/>
              <a:t>Project Management</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105179569"/>
              </p:ext>
            </p:extLst>
          </p:nvPr>
        </p:nvGraphicFramePr>
        <p:xfrm>
          <a:off x="996696" y="1581912"/>
          <a:ext cx="10515600" cy="402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64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a:lstStyle/>
          <a:p>
            <a:r>
              <a:rPr lang="en-US" dirty="0"/>
              <a:t>Group communication</a:t>
            </a:r>
          </a:p>
        </p:txBody>
      </p:sp>
      <p:sp>
        <p:nvSpPr>
          <p:cNvPr id="3" name="Text Placeholder 2">
            <a:extLst>
              <a:ext uri="{FF2B5EF4-FFF2-40B4-BE49-F238E27FC236}">
                <a16:creationId xmlns:a16="http://schemas.microsoft.com/office/drawing/2014/main" id="{A4B28E79-36F1-4487-B6B6-7A33F5C3C0B2}"/>
              </a:ext>
            </a:extLst>
          </p:cNvPr>
          <p:cNvSpPr>
            <a:spLocks noGrp="1"/>
          </p:cNvSpPr>
          <p:nvPr>
            <p:ph type="body" idx="1"/>
          </p:nvPr>
        </p:nvSpPr>
        <p:spPr/>
        <p:txBody>
          <a:bodyPr/>
          <a:lstStyle/>
          <a:p>
            <a:r>
              <a:rPr lang="en-US" dirty="0"/>
              <a:t>Tools</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p:txBody>
          <a:bodyPr/>
          <a:lstStyle/>
          <a:p>
            <a:r>
              <a:rPr lang="en-US" sz="2000" dirty="0"/>
              <a:t>Discord</a:t>
            </a:r>
          </a:p>
          <a:p>
            <a:r>
              <a:rPr lang="en-US" sz="2000" dirty="0"/>
              <a:t>GitHub</a:t>
            </a:r>
          </a:p>
          <a:p>
            <a:endParaRPr lang="en-US" dirty="0"/>
          </a:p>
        </p:txBody>
      </p:sp>
      <p:sp>
        <p:nvSpPr>
          <p:cNvPr id="5" name="Text Placeholder 4">
            <a:extLst>
              <a:ext uri="{FF2B5EF4-FFF2-40B4-BE49-F238E27FC236}">
                <a16:creationId xmlns:a16="http://schemas.microsoft.com/office/drawing/2014/main" id="{7A4C5B2A-12FB-43E3-8389-C0A5E65E6D91}"/>
              </a:ext>
            </a:extLst>
          </p:cNvPr>
          <p:cNvSpPr>
            <a:spLocks noGrp="1"/>
          </p:cNvSpPr>
          <p:nvPr>
            <p:ph type="body" sz="quarter" idx="3"/>
          </p:nvPr>
        </p:nvSpPr>
        <p:spPr/>
        <p:txBody>
          <a:bodyPr/>
          <a:lstStyle/>
          <a:p>
            <a:r>
              <a:rPr lang="en-US" dirty="0"/>
              <a:t>Subtitle</a:t>
            </a:r>
          </a:p>
        </p:txBody>
      </p:sp>
      <p:sp>
        <p:nvSpPr>
          <p:cNvPr id="6" name="Content Placeholder 5">
            <a:extLst>
              <a:ext uri="{FF2B5EF4-FFF2-40B4-BE49-F238E27FC236}">
                <a16:creationId xmlns:a16="http://schemas.microsoft.com/office/drawing/2014/main" id="{53C09F06-9236-4635-AFB4-5E7D384A6BAE}"/>
              </a:ext>
            </a:extLst>
          </p:cNvPr>
          <p:cNvSpPr>
            <a:spLocks noGrp="1"/>
          </p:cNvSpPr>
          <p:nvPr>
            <p:ph sz="quarter" idx="4"/>
          </p:nvPr>
        </p:nvSpPr>
        <p:spPr/>
        <p:txBody>
          <a:bodyPr/>
          <a:lstStyle/>
          <a:p>
            <a:r>
              <a:rPr lang="en-US" sz="2000" dirty="0"/>
              <a:t>Open the Design Ideas pane for instant slide makeovers. </a:t>
            </a:r>
          </a:p>
          <a:p>
            <a:r>
              <a:rPr lang="en-US" sz="2000" dirty="0"/>
              <a:t>When we have design ideas, we’ll show them to you right there. </a:t>
            </a:r>
          </a:p>
          <a:p>
            <a:endParaRPr lang="en-US" dirty="0"/>
          </a:p>
        </p:txBody>
      </p:sp>
      <p:sp>
        <p:nvSpPr>
          <p:cNvPr id="9" name="Date Placeholder 8">
            <a:extLst>
              <a:ext uri="{FF2B5EF4-FFF2-40B4-BE49-F238E27FC236}">
                <a16:creationId xmlns:a16="http://schemas.microsoft.com/office/drawing/2014/main" id="{38435D0D-6D88-4851-8B63-E6A6A7BC86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0" name="Footer Placeholder 9">
            <a:extLst>
              <a:ext uri="{FF2B5EF4-FFF2-40B4-BE49-F238E27FC236}">
                <a16:creationId xmlns:a16="http://schemas.microsoft.com/office/drawing/2014/main" id="{0355C492-B5A1-4AEA-87B3-88D8AB076D5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16D0387-7057-4207-9037-65B55A7B211B}"/>
              </a:ext>
            </a:extLst>
          </p:cNvPr>
          <p:cNvSpPr>
            <a:spLocks noGrp="1"/>
          </p:cNvSpPr>
          <p:nvPr>
            <p:ph type="body" sz="quarter" idx="13"/>
          </p:nvPr>
        </p:nvSpPr>
        <p:spPr/>
        <p:txBody>
          <a:bodyPr/>
          <a:lstStyle/>
          <a:p>
            <a:r>
              <a:rPr lang="en-US" dirty="0"/>
              <a:t>Subtitle</a:t>
            </a: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p:txBody>
          <a:bodyPr/>
          <a:lstStyle/>
          <a:p>
            <a:r>
              <a:rPr lang="en-US" sz="2000" dirty="0"/>
              <a:t>This PowerPoint theme uses its own unique set of colors, fonts, and effects to create the overall look and feel of these slides. </a:t>
            </a:r>
          </a:p>
          <a:p>
            <a:r>
              <a:rPr lang="en-US" sz="2000"/>
              <a:t>PowerPoint has tons of themes to give your presentation just the right personality. </a:t>
            </a:r>
          </a:p>
          <a:p>
            <a:endParaRPr lang="en-US" dirty="0"/>
          </a:p>
        </p:txBody>
      </p:sp>
    </p:spTree>
    <p:extLst>
      <p:ext uri="{BB962C8B-B14F-4D97-AF65-F5344CB8AC3E}">
        <p14:creationId xmlns:p14="http://schemas.microsoft.com/office/powerpoint/2010/main" val="54399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23B9-4573-78D2-902F-838D2B881518}"/>
              </a:ext>
            </a:extLst>
          </p:cNvPr>
          <p:cNvSpPr>
            <a:spLocks noGrp="1"/>
          </p:cNvSpPr>
          <p:nvPr>
            <p:ph type="title"/>
          </p:nvPr>
        </p:nvSpPr>
        <p:spPr/>
        <p:txBody>
          <a:bodyPr/>
          <a:lstStyle/>
          <a:p>
            <a:r>
              <a:rPr lang="en-GB" dirty="0"/>
              <a:t>Legal &amp; ethical considerations</a:t>
            </a:r>
          </a:p>
        </p:txBody>
      </p:sp>
      <p:sp>
        <p:nvSpPr>
          <p:cNvPr id="3" name="Text Placeholder 2">
            <a:extLst>
              <a:ext uri="{FF2B5EF4-FFF2-40B4-BE49-F238E27FC236}">
                <a16:creationId xmlns:a16="http://schemas.microsoft.com/office/drawing/2014/main" id="{D2F8FA87-0C52-4C48-73FB-7CC149D13462}"/>
              </a:ext>
            </a:extLst>
          </p:cNvPr>
          <p:cNvSpPr>
            <a:spLocks noGrp="1"/>
          </p:cNvSpPr>
          <p:nvPr>
            <p:ph type="body" idx="1"/>
          </p:nvPr>
        </p:nvSpPr>
        <p:spPr/>
        <p:txBody>
          <a:bodyPr/>
          <a:lstStyle/>
          <a:p>
            <a:endParaRPr lang="en-GB"/>
          </a:p>
        </p:txBody>
      </p:sp>
      <p:sp>
        <p:nvSpPr>
          <p:cNvPr id="4" name="Content Placeholder 3">
            <a:extLst>
              <a:ext uri="{FF2B5EF4-FFF2-40B4-BE49-F238E27FC236}">
                <a16:creationId xmlns:a16="http://schemas.microsoft.com/office/drawing/2014/main" id="{8E4696BA-13D6-113D-AFCB-6D71A0765236}"/>
              </a:ext>
            </a:extLst>
          </p:cNvPr>
          <p:cNvSpPr>
            <a:spLocks noGrp="1"/>
          </p:cNvSpPr>
          <p:nvPr>
            <p:ph sz="half" idx="2"/>
          </p:nvPr>
        </p:nvSpPr>
        <p:spPr/>
        <p:txBody>
          <a:bodyPr/>
          <a:lstStyle/>
          <a:p>
            <a:endParaRPr lang="en-GB"/>
          </a:p>
        </p:txBody>
      </p:sp>
      <p:sp>
        <p:nvSpPr>
          <p:cNvPr id="5" name="Text Placeholder 4">
            <a:extLst>
              <a:ext uri="{FF2B5EF4-FFF2-40B4-BE49-F238E27FC236}">
                <a16:creationId xmlns:a16="http://schemas.microsoft.com/office/drawing/2014/main" id="{E47C6F99-A00F-CDD7-E89A-D828B9C67195}"/>
              </a:ext>
            </a:extLst>
          </p:cNvPr>
          <p:cNvSpPr>
            <a:spLocks noGrp="1"/>
          </p:cNvSpPr>
          <p:nvPr>
            <p:ph type="body" sz="quarter" idx="3"/>
          </p:nvPr>
        </p:nvSpPr>
        <p:spPr/>
        <p:txBody>
          <a:bodyPr/>
          <a:lstStyle/>
          <a:p>
            <a:endParaRPr lang="en-GB"/>
          </a:p>
        </p:txBody>
      </p:sp>
      <p:sp>
        <p:nvSpPr>
          <p:cNvPr id="6" name="Content Placeholder 5">
            <a:extLst>
              <a:ext uri="{FF2B5EF4-FFF2-40B4-BE49-F238E27FC236}">
                <a16:creationId xmlns:a16="http://schemas.microsoft.com/office/drawing/2014/main" id="{A40F7715-50AD-16C6-31D3-2628E68F226A}"/>
              </a:ext>
            </a:extLst>
          </p:cNvPr>
          <p:cNvSpPr>
            <a:spLocks noGrp="1"/>
          </p:cNvSpPr>
          <p:nvPr>
            <p:ph sz="quarter" idx="4"/>
          </p:nvPr>
        </p:nvSpPr>
        <p:spPr/>
        <p:txBody>
          <a:bodyPr/>
          <a:lstStyle/>
          <a:p>
            <a:endParaRPr lang="en-GB"/>
          </a:p>
        </p:txBody>
      </p:sp>
      <p:sp>
        <p:nvSpPr>
          <p:cNvPr id="7" name="Date Placeholder 6">
            <a:extLst>
              <a:ext uri="{FF2B5EF4-FFF2-40B4-BE49-F238E27FC236}">
                <a16:creationId xmlns:a16="http://schemas.microsoft.com/office/drawing/2014/main" id="{12A2FD15-15BB-A889-E4BB-0F06F534334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BC3BCD8D-F251-FFA2-0A19-FF54886DE75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id="{5411A074-5F55-155F-15C9-D4CF2E12B8F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
        <p:nvSpPr>
          <p:cNvPr id="10" name="Text Placeholder 9">
            <a:extLst>
              <a:ext uri="{FF2B5EF4-FFF2-40B4-BE49-F238E27FC236}">
                <a16:creationId xmlns:a16="http://schemas.microsoft.com/office/drawing/2014/main" id="{B1229970-D068-DDB7-5CF3-F8EDA969D052}"/>
              </a:ext>
            </a:extLst>
          </p:cNvPr>
          <p:cNvSpPr>
            <a:spLocks noGrp="1"/>
          </p:cNvSpPr>
          <p:nvPr>
            <p:ph type="body" sz="quarter" idx="13"/>
          </p:nvPr>
        </p:nvSpPr>
        <p:spPr/>
        <p:txBody>
          <a:bodyPr/>
          <a:lstStyle/>
          <a:p>
            <a:endParaRPr lang="en-GB"/>
          </a:p>
        </p:txBody>
      </p:sp>
      <p:sp>
        <p:nvSpPr>
          <p:cNvPr id="11" name="Content Placeholder 10">
            <a:extLst>
              <a:ext uri="{FF2B5EF4-FFF2-40B4-BE49-F238E27FC236}">
                <a16:creationId xmlns:a16="http://schemas.microsoft.com/office/drawing/2014/main" id="{7306498B-4811-D088-3E79-B028370F3522}"/>
              </a:ext>
            </a:extLst>
          </p:cNvPr>
          <p:cNvSpPr>
            <a:spLocks noGrp="1"/>
          </p:cNvSpPr>
          <p:nvPr>
            <p:ph sz="quarter" idx="14"/>
          </p:nvPr>
        </p:nvSpPr>
        <p:spPr/>
        <p:txBody>
          <a:bodyPr/>
          <a:lstStyle/>
          <a:p>
            <a:endParaRPr lang="en-GB"/>
          </a:p>
        </p:txBody>
      </p:sp>
    </p:spTree>
    <p:extLst>
      <p:ext uri="{BB962C8B-B14F-4D97-AF65-F5344CB8AC3E}">
        <p14:creationId xmlns:p14="http://schemas.microsoft.com/office/powerpoint/2010/main" val="280796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2"/>
          <a:srcRect t="23" b="23"/>
          <a:stretch/>
        </p:blipFill>
        <p:spPr/>
      </p:pic>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3"/>
          <a:srcRect l="20" r="20"/>
          <a:stretch/>
        </p:blipFill>
        <p:spPr/>
      </p:pic>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Summary</a:t>
            </a:r>
          </a:p>
        </p:txBody>
      </p:sp>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lstStyle/>
          <a:p>
            <a:r>
              <a:rPr lang="en-US" sz="2400"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Tree>
    <p:extLst>
      <p:ext uri="{BB962C8B-B14F-4D97-AF65-F5344CB8AC3E}">
        <p14:creationId xmlns:p14="http://schemas.microsoft.com/office/powerpoint/2010/main" val="1783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9</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Presenter name</a:t>
            </a:r>
          </a:p>
          <a:p>
            <a:pPr>
              <a:spcBef>
                <a:spcPts val="3000"/>
              </a:spcBef>
            </a:pPr>
            <a:r>
              <a:rPr lang="en-US" sz="1800" dirty="0"/>
              <a:t>Email address</a:t>
            </a:r>
          </a:p>
          <a:p>
            <a:pPr>
              <a:spcBef>
                <a:spcPts val="3000"/>
              </a:spcBef>
            </a:pPr>
            <a:r>
              <a:rPr lang="en-US" sz="1800" dirty="0"/>
              <a:t>Website</a:t>
            </a:r>
          </a:p>
          <a:p>
            <a:endParaRPr lang="en-US" dirty="0"/>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TotalTime>
  <Words>259</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CI 453</vt:lpstr>
      <vt:lpstr>Agenda</vt:lpstr>
      <vt:lpstr>The Website</vt:lpstr>
      <vt:lpstr>Our website</vt:lpstr>
      <vt:lpstr>Project Management</vt:lpstr>
      <vt:lpstr>Group communication</vt:lpstr>
      <vt:lpstr>Legal &amp; ethical considerations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453</dc:title>
  <dc:creator>Ben Highgate (student)</dc:creator>
  <cp:lastModifiedBy>Ben Highgate (student)</cp:lastModifiedBy>
  <cp:revision>1</cp:revision>
  <dcterms:created xsi:type="dcterms:W3CDTF">2022-05-03T13:25:42Z</dcterms:created>
  <dcterms:modified xsi:type="dcterms:W3CDTF">2022-05-10T13:27:05Z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