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4"/>
  </p:sldMasterIdLst>
  <p:notesMasterIdLst>
    <p:notesMasterId r:id="rId19"/>
  </p:notesMasterIdLst>
  <p:sldIdLst>
    <p:sldId id="3825" r:id="rId5"/>
    <p:sldId id="3839" r:id="rId6"/>
    <p:sldId id="3836" r:id="rId7"/>
    <p:sldId id="3840" r:id="rId8"/>
    <p:sldId id="3841" r:id="rId9"/>
    <p:sldId id="3842" r:id="rId10"/>
    <p:sldId id="3843" r:id="rId11"/>
    <p:sldId id="3844" r:id="rId12"/>
    <p:sldId id="3832" r:id="rId13"/>
    <p:sldId id="3794" r:id="rId14"/>
    <p:sldId id="3835" r:id="rId15"/>
    <p:sldId id="3833" r:id="rId16"/>
    <p:sldId id="3834" r:id="rId17"/>
    <p:sldId id="38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2DBD2-8C1D-49B0-9829-B0F69C63FEB2}" v="355" dt="2022-05-10T15:25:37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2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Highgate (student)" userId="00091a97-7fb7-4bb6-a019-047753d26f06" providerId="ADAL" clId="{D9E2DBD2-8C1D-49B0-9829-B0F69C63FEB2}"/>
    <pc:docChg chg="undo custSel addSld delSld modSld sldOrd">
      <pc:chgData name="Ben Highgate (student)" userId="00091a97-7fb7-4bb6-a019-047753d26f06" providerId="ADAL" clId="{D9E2DBD2-8C1D-49B0-9829-B0F69C63FEB2}" dt="2022-05-10T15:39:24.965" v="733" actId="20577"/>
      <pc:docMkLst>
        <pc:docMk/>
      </pc:docMkLst>
      <pc:sldChg chg="addSp delSp modSp mod">
        <pc:chgData name="Ben Highgate (student)" userId="00091a97-7fb7-4bb6-a019-047753d26f06" providerId="ADAL" clId="{D9E2DBD2-8C1D-49B0-9829-B0F69C63FEB2}" dt="2022-05-10T15:39:16.886" v="717" actId="20577"/>
        <pc:sldMkLst>
          <pc:docMk/>
          <pc:sldMk cId="1813910725" sldId="3794"/>
        </pc:sldMkLst>
        <pc:spChg chg="mod">
          <ac:chgData name="Ben Highgate (student)" userId="00091a97-7fb7-4bb6-a019-047753d26f06" providerId="ADAL" clId="{D9E2DBD2-8C1D-49B0-9829-B0F69C63FEB2}" dt="2022-05-10T15:39:16.886" v="717" actId="20577"/>
          <ac:spMkLst>
            <pc:docMk/>
            <pc:sldMk cId="1813910725" sldId="3794"/>
            <ac:spMk id="2" creationId="{1D46624E-1256-4074-A302-8EFDA23D77BF}"/>
          </ac:spMkLst>
        </pc:spChg>
        <pc:spChg chg="mod">
          <ac:chgData name="Ben Highgate (student)" userId="00091a97-7fb7-4bb6-a019-047753d26f06" providerId="ADAL" clId="{D9E2DBD2-8C1D-49B0-9829-B0F69C63FEB2}" dt="2022-05-10T13:45:12.847" v="534" actId="1076"/>
          <ac:spMkLst>
            <pc:docMk/>
            <pc:sldMk cId="1813910725" sldId="3794"/>
            <ac:spMk id="3" creationId="{33E8A40A-0195-4B3A-81F2-8B76B68F974F}"/>
          </ac:spMkLst>
        </pc:spChg>
        <pc:spChg chg="add del mod">
          <ac:chgData name="Ben Highgate (student)" userId="00091a97-7fb7-4bb6-a019-047753d26f06" providerId="ADAL" clId="{D9E2DBD2-8C1D-49B0-9829-B0F69C63FEB2}" dt="2022-05-10T13:45:05.363" v="532" actId="26606"/>
          <ac:spMkLst>
            <pc:docMk/>
            <pc:sldMk cId="1813910725" sldId="3794"/>
            <ac:spMk id="4" creationId="{A84DACD0-2773-4975-A2FE-3BD5764E1F61}"/>
          </ac:spMkLst>
        </pc:spChg>
        <pc:spChg chg="del">
          <ac:chgData name="Ben Highgate (student)" userId="00091a97-7fb7-4bb6-a019-047753d26f06" providerId="ADAL" clId="{D9E2DBD2-8C1D-49B0-9829-B0F69C63FEB2}" dt="2022-05-10T13:07:41.152" v="44" actId="478"/>
          <ac:spMkLst>
            <pc:docMk/>
            <pc:sldMk cId="1813910725" sldId="3794"/>
            <ac:spMk id="5" creationId="{8FCFD254-68A8-4D88-9653-D6F0238D59BD}"/>
          </ac:spMkLst>
        </pc:spChg>
        <pc:spChg chg="del">
          <ac:chgData name="Ben Highgate (student)" userId="00091a97-7fb7-4bb6-a019-047753d26f06" providerId="ADAL" clId="{D9E2DBD2-8C1D-49B0-9829-B0F69C63FEB2}" dt="2022-05-10T13:07:44.481" v="46" actId="478"/>
          <ac:spMkLst>
            <pc:docMk/>
            <pc:sldMk cId="1813910725" sldId="3794"/>
            <ac:spMk id="6" creationId="{3905CD03-9B40-4AA4-B6AB-5B38436AB901}"/>
          </ac:spMkLst>
        </pc:spChg>
        <pc:spChg chg="add del mod">
          <ac:chgData name="Ben Highgate (student)" userId="00091a97-7fb7-4bb6-a019-047753d26f06" providerId="ADAL" clId="{D9E2DBD2-8C1D-49B0-9829-B0F69C63FEB2}" dt="2022-05-10T13:07:43.361" v="45" actId="478"/>
          <ac:spMkLst>
            <pc:docMk/>
            <pc:sldMk cId="1813910725" sldId="3794"/>
            <ac:spMk id="8" creationId="{0692B403-6580-A9AE-6D6E-F7A162D50365}"/>
          </ac:spMkLst>
        </pc:spChg>
        <pc:spChg chg="add del mod">
          <ac:chgData name="Ben Highgate (student)" userId="00091a97-7fb7-4bb6-a019-047753d26f06" providerId="ADAL" clId="{D9E2DBD2-8C1D-49B0-9829-B0F69C63FEB2}" dt="2022-05-10T13:07:45.495" v="47" actId="478"/>
          <ac:spMkLst>
            <pc:docMk/>
            <pc:sldMk cId="1813910725" sldId="3794"/>
            <ac:spMk id="10" creationId="{4C1335E6-BE62-4159-1E4C-C0CD8EF3CFAB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1813910725" sldId="3794"/>
            <ac:spMk id="19" creationId="{A86EFF1E-AB9A-40FE-A0CF-794B56E5276A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1813910725" sldId="3794"/>
            <ac:spMk id="20" creationId="{013C53F7-A9FD-4503-9396-7A3FE9D0C699}"/>
          </ac:spMkLst>
        </pc:spChg>
        <pc:graphicFrameChg chg="add del">
          <ac:chgData name="Ben Highgate (student)" userId="00091a97-7fb7-4bb6-a019-047753d26f06" providerId="ADAL" clId="{D9E2DBD2-8C1D-49B0-9829-B0F69C63FEB2}" dt="2022-05-10T13:45:03.459" v="527" actId="26606"/>
          <ac:graphicFrameMkLst>
            <pc:docMk/>
            <pc:sldMk cId="1813910725" sldId="3794"/>
            <ac:graphicFrameMk id="22" creationId="{0742BB9C-0532-4F39-D611-39E802539EC2}"/>
          </ac:graphicFrameMkLst>
        </pc:graphicFrameChg>
        <pc:graphicFrameChg chg="add del">
          <ac:chgData name="Ben Highgate (student)" userId="00091a97-7fb7-4bb6-a019-047753d26f06" providerId="ADAL" clId="{D9E2DBD2-8C1D-49B0-9829-B0F69C63FEB2}" dt="2022-05-10T13:45:04.149" v="529" actId="26606"/>
          <ac:graphicFrameMkLst>
            <pc:docMk/>
            <pc:sldMk cId="1813910725" sldId="3794"/>
            <ac:graphicFrameMk id="24" creationId="{ECA2BF66-C52C-1951-DAC0-413B27116BA9}"/>
          </ac:graphicFrameMkLst>
        </pc:graphicFrameChg>
        <pc:graphicFrameChg chg="add del">
          <ac:chgData name="Ben Highgate (student)" userId="00091a97-7fb7-4bb6-a019-047753d26f06" providerId="ADAL" clId="{D9E2DBD2-8C1D-49B0-9829-B0F69C63FEB2}" dt="2022-05-10T13:45:05.353" v="531" actId="26606"/>
          <ac:graphicFrameMkLst>
            <pc:docMk/>
            <pc:sldMk cId="1813910725" sldId="3794"/>
            <ac:graphicFrameMk id="26" creationId="{3028E757-3B20-2467-1F22-3473A8D01ACE}"/>
          </ac:graphicFrameMkLst>
        </pc:graphicFrameChg>
        <pc:graphicFrameChg chg="add mod">
          <ac:chgData name="Ben Highgate (student)" userId="00091a97-7fb7-4bb6-a019-047753d26f06" providerId="ADAL" clId="{D9E2DBD2-8C1D-49B0-9829-B0F69C63FEB2}" dt="2022-05-10T14:28:35.564" v="609" actId="208"/>
          <ac:graphicFrameMkLst>
            <pc:docMk/>
            <pc:sldMk cId="1813910725" sldId="3794"/>
            <ac:graphicFrameMk id="28" creationId="{0742BB9C-0532-4F39-D611-39E802539EC2}"/>
          </ac:graphicFrameMkLst>
        </pc:graphicFrameChg>
        <pc:picChg chg="add del mod">
          <ac:chgData name="Ben Highgate (student)" userId="00091a97-7fb7-4bb6-a019-047753d26f06" providerId="ADAL" clId="{D9E2DBD2-8C1D-49B0-9829-B0F69C63FEB2}" dt="2022-05-10T14:24:09.744" v="597" actId="478"/>
          <ac:picMkLst>
            <pc:docMk/>
            <pc:sldMk cId="1813910725" sldId="3794"/>
            <ac:picMk id="12" creationId="{DC9D25E9-7E74-6D5C-2038-FE864E0870DE}"/>
          </ac:picMkLst>
        </pc:picChg>
      </pc:sldChg>
      <pc:sldChg chg="modSp mod">
        <pc:chgData name="Ben Highgate (student)" userId="00091a97-7fb7-4bb6-a019-047753d26f06" providerId="ADAL" clId="{D9E2DBD2-8C1D-49B0-9829-B0F69C63FEB2}" dt="2022-05-10T14:01:45.692" v="571" actId="1076"/>
        <pc:sldMkLst>
          <pc:docMk/>
          <pc:sldMk cId="800962904" sldId="3825"/>
        </pc:sldMkLst>
        <pc:spChg chg="mod">
          <ac:chgData name="Ben Highgate (student)" userId="00091a97-7fb7-4bb6-a019-047753d26f06" providerId="ADAL" clId="{D9E2DBD2-8C1D-49B0-9829-B0F69C63FEB2}" dt="2022-05-10T14:01:45.692" v="571" actId="1076"/>
          <ac:spMkLst>
            <pc:docMk/>
            <pc:sldMk cId="800962904" sldId="3825"/>
            <ac:spMk id="2" creationId="{28B08836-40C5-46C2-81BA-21AA27176925}"/>
          </ac:spMkLst>
        </pc:spChg>
        <pc:spChg chg="mod">
          <ac:chgData name="Ben Highgate (student)" userId="00091a97-7fb7-4bb6-a019-047753d26f06" providerId="ADAL" clId="{D9E2DBD2-8C1D-49B0-9829-B0F69C63FEB2}" dt="2022-05-10T14:01:28.694" v="568" actId="207"/>
          <ac:spMkLst>
            <pc:docMk/>
            <pc:sldMk cId="800962904" sldId="3825"/>
            <ac:spMk id="3" creationId="{72CC4EC4-809C-4FD2-AA20-009F08590DA6}"/>
          </ac:spMkLst>
        </pc:spChg>
      </pc:sldChg>
      <pc:sldChg chg="addSp modSp mod ord setBg">
        <pc:chgData name="Ben Highgate (student)" userId="00091a97-7fb7-4bb6-a019-047753d26f06" providerId="ADAL" clId="{D9E2DBD2-8C1D-49B0-9829-B0F69C63FEB2}" dt="2022-05-10T15:39:24.965" v="733" actId="20577"/>
        <pc:sldMkLst>
          <pc:docMk/>
          <pc:sldMk cId="55160260" sldId="3826"/>
        </pc:sldMkLst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2" creationId="{1836E49C-11A0-4C95-8A6E-FC7E9C57C105}"/>
          </ac:spMkLst>
        </pc:spChg>
        <pc:spChg chg="mod">
          <ac:chgData name="Ben Highgate (student)" userId="00091a97-7fb7-4bb6-a019-047753d26f06" providerId="ADAL" clId="{D9E2DBD2-8C1D-49B0-9829-B0F69C63FEB2}" dt="2022-05-10T15:39:24.965" v="733" actId="20577"/>
          <ac:spMkLst>
            <pc:docMk/>
            <pc:sldMk cId="55160260" sldId="3826"/>
            <ac:spMk id="3" creationId="{869C3FD2-AF88-4EF1-AFB7-5D31BD5AA0BF}"/>
          </ac:spMkLst>
        </pc:spChg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4" creationId="{78C8B647-084C-492D-A242-148BEA5B6823}"/>
          </ac:spMkLst>
        </pc:spChg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5" creationId="{A4A2B84E-2163-44C1-99D0-6F162AEA82E9}"/>
          </ac:spMkLst>
        </pc:spChg>
        <pc:spChg chg="mo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6" creationId="{88AB1A36-2D6E-4392-AAA4-996FFE03208D}"/>
          </ac:spMkLst>
        </pc:spChg>
        <pc:spChg chg="ad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11" creationId="{907EF6B7-1338-4443-8C46-6A318D952DFD}"/>
          </ac:spMkLst>
        </pc:spChg>
        <pc:spChg chg="ad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13" creationId="{DAAE4CDD-124C-4DCF-9584-B6033B545DD5}"/>
          </ac:spMkLst>
        </pc:spChg>
        <pc:spChg chg="add">
          <ac:chgData name="Ben Highgate (student)" userId="00091a97-7fb7-4bb6-a019-047753d26f06" providerId="ADAL" clId="{D9E2DBD2-8C1D-49B0-9829-B0F69C63FEB2}" dt="2022-05-10T13:44:50.279" v="525" actId="26606"/>
          <ac:spMkLst>
            <pc:docMk/>
            <pc:sldMk cId="55160260" sldId="3826"/>
            <ac:spMk id="15" creationId="{081E4A58-353D-44AE-B2FC-2A74E2E400F7}"/>
          </ac:spMkLst>
        </pc:spChg>
      </pc:sldChg>
      <pc:sldChg chg="modSp del mod modShow">
        <pc:chgData name="Ben Highgate (student)" userId="00091a97-7fb7-4bb6-a019-047753d26f06" providerId="ADAL" clId="{D9E2DBD2-8C1D-49B0-9829-B0F69C63FEB2}" dt="2022-05-10T14:21:18.783" v="579" actId="2696"/>
        <pc:sldMkLst>
          <pc:docMk/>
          <pc:sldMk cId="4283594893" sldId="3828"/>
        </pc:sldMkLst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4283594893" sldId="3828"/>
            <ac:spMk id="3" creationId="{9F49FB76-25BA-4481-B88D-DCB748E1662E}"/>
          </ac:spMkLst>
        </pc:spChg>
      </pc:sldChg>
      <pc:sldChg chg="del">
        <pc:chgData name="Ben Highgate (student)" userId="00091a97-7fb7-4bb6-a019-047753d26f06" providerId="ADAL" clId="{D9E2DBD2-8C1D-49B0-9829-B0F69C63FEB2}" dt="2022-05-10T13:07:29.116" v="43" actId="2696"/>
        <pc:sldMkLst>
          <pc:docMk/>
          <pc:sldMk cId="1791535643" sldId="3830"/>
        </pc:sldMkLst>
      </pc:sldChg>
      <pc:sldChg chg="addSp delSp modSp mod ord setBg">
        <pc:chgData name="Ben Highgate (student)" userId="00091a97-7fb7-4bb6-a019-047753d26f06" providerId="ADAL" clId="{D9E2DBD2-8C1D-49B0-9829-B0F69C63FEB2}" dt="2022-05-10T14:27:40.887" v="601" actId="208"/>
        <pc:sldMkLst>
          <pc:docMk/>
          <pc:sldMk cId="3942647457" sldId="3831"/>
        </pc:sldMkLst>
        <pc:spChg chg="mo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2" creationId="{5F916DAA-1ACF-4343-A637-D55C4A5DE05B}"/>
          </ac:spMkLst>
        </pc:spChg>
        <pc:spChg chg="add del mod">
          <ac:chgData name="Ben Highgate (student)" userId="00091a97-7fb7-4bb6-a019-047753d26f06" providerId="ADAL" clId="{D9E2DBD2-8C1D-49B0-9829-B0F69C63FEB2}" dt="2022-05-10T13:20:45.575" v="334" actId="478"/>
          <ac:spMkLst>
            <pc:docMk/>
            <pc:sldMk cId="3942647457" sldId="3831"/>
            <ac:spMk id="3" creationId="{B0BE9547-5F3B-5C6A-7E63-92D4F1B444ED}"/>
          </ac:spMkLst>
        </pc:spChg>
        <pc:spChg chg="mod or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5" creationId="{3AD06355-A3C6-4680-9456-99EB4CD43474}"/>
          </ac:spMkLst>
        </pc:spChg>
        <pc:spChg chg="mo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6" creationId="{31E614C4-AF93-47E4-AAAE-E508A893E74A}"/>
          </ac:spMkLst>
        </pc:spChg>
        <pc:spChg chg="mo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7" creationId="{AB8B6466-CC56-4078-BB0C-7A0D5CB3F0F4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2" creationId="{BACC6370-2D7E-4714-9D71-7542949D7D5D}"/>
          </ac:spMkLst>
        </pc:spChg>
        <pc:spChg chg="add">
          <ac:chgData name="Ben Highgate (student)" userId="00091a97-7fb7-4bb6-a019-047753d26f06" providerId="ADAL" clId="{D9E2DBD2-8C1D-49B0-9829-B0F69C63FEB2}" dt="2022-05-10T13:46:50.968" v="537" actId="26606"/>
          <ac:spMkLst>
            <pc:docMk/>
            <pc:sldMk cId="3942647457" sldId="3831"/>
            <ac:spMk id="13" creationId="{257363FD-7E77-4145-9483-331A807ADF0E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4" creationId="{F68B3F68-107C-434F-AA38-110D5EA91B85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6" creationId="{AAD0DBB9-1A4B-4391-81D4-CB19F9AB918A}"/>
          </ac:spMkLst>
        </pc:spChg>
        <pc:spChg chg="add del">
          <ac:chgData name="Ben Highgate (student)" userId="00091a97-7fb7-4bb6-a019-047753d26f06" providerId="ADAL" clId="{D9E2DBD2-8C1D-49B0-9829-B0F69C63FEB2}" dt="2022-05-10T13:46:50.945" v="536" actId="26606"/>
          <ac:spMkLst>
            <pc:docMk/>
            <pc:sldMk cId="3942647457" sldId="3831"/>
            <ac:spMk id="18" creationId="{063BBA22-50EA-4C4D-BE05-F1CE4E63AA56}"/>
          </ac:spMkLst>
        </pc:spChg>
        <pc:graphicFrameChg chg="mod ord modGraphic">
          <ac:chgData name="Ben Highgate (student)" userId="00091a97-7fb7-4bb6-a019-047753d26f06" providerId="ADAL" clId="{D9E2DBD2-8C1D-49B0-9829-B0F69C63FEB2}" dt="2022-05-10T14:27:40.887" v="601" actId="208"/>
          <ac:graphicFrameMkLst>
            <pc:docMk/>
            <pc:sldMk cId="3942647457" sldId="3831"/>
            <ac:graphicFrameMk id="4" creationId="{E246B7D8-C843-490A-A5BB-04DFA74A3D8D}"/>
          </ac:graphicFrameMkLst>
        </pc:graphicFrameChg>
        <pc:picChg chg="add">
          <ac:chgData name="Ben Highgate (student)" userId="00091a97-7fb7-4bb6-a019-047753d26f06" providerId="ADAL" clId="{D9E2DBD2-8C1D-49B0-9829-B0F69C63FEB2}" dt="2022-05-10T13:46:50.968" v="537" actId="26606"/>
          <ac:picMkLst>
            <pc:docMk/>
            <pc:sldMk cId="3942647457" sldId="3831"/>
            <ac:picMk id="9" creationId="{C9C6C493-72B3-9FE8-BA05-A1B2B4DCBC84}"/>
          </ac:picMkLst>
        </pc:picChg>
      </pc:sldChg>
      <pc:sldChg chg="addSp delSp modSp mod ord">
        <pc:chgData name="Ben Highgate (student)" userId="00091a97-7fb7-4bb6-a019-047753d26f06" providerId="ADAL" clId="{D9E2DBD2-8C1D-49B0-9829-B0F69C63FEB2}" dt="2022-05-10T14:23:24.830" v="594"/>
        <pc:sldMkLst>
          <pc:docMk/>
          <pc:sldMk cId="543995561" sldId="3832"/>
        </pc:sldMkLst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2" creationId="{F7CEB8CC-E887-4C39-A032-E3471EDC043E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3" creationId="{A4B28E79-36F1-4487-B6B6-7A33F5C3C0B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4" creationId="{245DDB48-166A-4E16-B9DF-C5C6570A1BAD}"/>
          </ac:spMkLst>
        </pc:spChg>
        <pc:spChg chg="del">
          <ac:chgData name="Ben Highgate (student)" userId="00091a97-7fb7-4bb6-a019-047753d26f06" providerId="ADAL" clId="{D9E2DBD2-8C1D-49B0-9829-B0F69C63FEB2}" dt="2022-05-10T13:31:39.718" v="516" actId="478"/>
          <ac:spMkLst>
            <pc:docMk/>
            <pc:sldMk cId="543995561" sldId="3832"/>
            <ac:spMk id="5" creationId="{7A4C5B2A-12FB-43E3-8389-C0A5E65E6D91}"/>
          </ac:spMkLst>
        </pc:spChg>
        <pc:spChg chg="del">
          <ac:chgData name="Ben Highgate (student)" userId="00091a97-7fb7-4bb6-a019-047753d26f06" providerId="ADAL" clId="{D9E2DBD2-8C1D-49B0-9829-B0F69C63FEB2}" dt="2022-05-10T13:31:36.650" v="514" actId="478"/>
          <ac:spMkLst>
            <pc:docMk/>
            <pc:sldMk cId="543995561" sldId="3832"/>
            <ac:spMk id="6" creationId="{53C09F06-9236-4635-AFB4-5E7D384A6BAE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7" creationId="{016D0387-7057-4207-9037-65B55A7B211B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8" creationId="{EE1302F8-9FA6-4CC4-AD07-E8137FCC99A5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9" creationId="{38435D0D-6D88-4851-8B63-E6A6A7BC8659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10" creationId="{0355C492-B5A1-4AEA-87B3-88D8AB076D5E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543995561" sldId="3832"/>
            <ac:spMk id="11" creationId="{68ED6379-8C31-4483-A809-D0E84782F0CA}"/>
          </ac:spMkLst>
        </pc:spChg>
        <pc:spChg chg="add del mod">
          <ac:chgData name="Ben Highgate (student)" userId="00091a97-7fb7-4bb6-a019-047753d26f06" providerId="ADAL" clId="{D9E2DBD2-8C1D-49B0-9829-B0F69C63FEB2}" dt="2022-05-10T13:31:37.674" v="515" actId="478"/>
          <ac:spMkLst>
            <pc:docMk/>
            <pc:sldMk cId="543995561" sldId="3832"/>
            <ac:spMk id="13" creationId="{A66BA52A-1648-5C8D-9598-6699C8A72671}"/>
          </ac:spMkLst>
        </pc:spChg>
        <pc:spChg chg="add del mod">
          <ac:chgData name="Ben Highgate (student)" userId="00091a97-7fb7-4bb6-a019-047753d26f06" providerId="ADAL" clId="{D9E2DBD2-8C1D-49B0-9829-B0F69C63FEB2}" dt="2022-05-10T13:31:40.334" v="517" actId="478"/>
          <ac:spMkLst>
            <pc:docMk/>
            <pc:sldMk cId="543995561" sldId="3832"/>
            <ac:spMk id="15" creationId="{87FB00D2-7281-6AE5-9F70-A1691ADB31FB}"/>
          </ac:spMkLst>
        </pc:spChg>
        <pc:picChg chg="add del">
          <ac:chgData name="Ben Highgate (student)" userId="00091a97-7fb7-4bb6-a019-047753d26f06" providerId="ADAL" clId="{D9E2DBD2-8C1D-49B0-9829-B0F69C63FEB2}" dt="2022-05-10T13:31:48.605" v="519" actId="478"/>
          <ac:picMkLst>
            <pc:docMk/>
            <pc:sldMk cId="543995561" sldId="3832"/>
            <ac:picMk id="17" creationId="{0FF82C20-3EFA-F3DD-6890-662995885918}"/>
          </ac:picMkLst>
        </pc:picChg>
        <pc:picChg chg="add mod">
          <ac:chgData name="Ben Highgate (student)" userId="00091a97-7fb7-4bb6-a019-047753d26f06" providerId="ADAL" clId="{D9E2DBD2-8C1D-49B0-9829-B0F69C63FEB2}" dt="2022-05-10T13:58:34.012" v="566" actId="1076"/>
          <ac:picMkLst>
            <pc:docMk/>
            <pc:sldMk cId="543995561" sldId="3832"/>
            <ac:picMk id="19" creationId="{C5BDEE18-4EA9-8D92-475B-EC3C991D74C4}"/>
          </ac:picMkLst>
        </pc:picChg>
      </pc:sldChg>
      <pc:sldChg chg="addSp delSp modSp mod setBg">
        <pc:chgData name="Ben Highgate (student)" userId="00091a97-7fb7-4bb6-a019-047753d26f06" providerId="ADAL" clId="{D9E2DBD2-8C1D-49B0-9829-B0F69C63FEB2}" dt="2022-05-10T15:27:31.577" v="699" actId="26606"/>
        <pc:sldMkLst>
          <pc:docMk/>
          <pc:sldMk cId="17839761" sldId="3833"/>
        </pc:sldMkLst>
        <pc:spChg chg="add del mod">
          <ac:chgData name="Ben Highgate (student)" userId="00091a97-7fb7-4bb6-a019-047753d26f06" providerId="ADAL" clId="{D9E2DBD2-8C1D-49B0-9829-B0F69C63FEB2}" dt="2022-05-10T15:27:01.757" v="693" actId="478"/>
          <ac:spMkLst>
            <pc:docMk/>
            <pc:sldMk cId="17839761" sldId="3833"/>
            <ac:spMk id="3" creationId="{182D31F2-79FF-5D11-E286-1E5FC5ED07C1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" creationId="{E45C6405-9D6C-48F5-9EFB-4CF1F3193EA4}"/>
          </ac:spMkLst>
        </pc:spChg>
        <pc:spChg chg="del mod">
          <ac:chgData name="Ben Highgate (student)" userId="00091a97-7fb7-4bb6-a019-047753d26f06" providerId="ADAL" clId="{D9E2DBD2-8C1D-49B0-9829-B0F69C63FEB2}" dt="2022-05-10T15:26:57.574" v="692" actId="478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Ben Highgate (student)" userId="00091a97-7fb7-4bb6-a019-047753d26f06" providerId="ADAL" clId="{D9E2DBD2-8C1D-49B0-9829-B0F69C63FEB2}" dt="2022-05-10T15:27:11.669" v="696" actId="478"/>
          <ac:spMkLst>
            <pc:docMk/>
            <pc:sldMk cId="17839761" sldId="3833"/>
            <ac:spMk id="7" creationId="{402296FC-BDCA-C176-032C-DDF478AC0488}"/>
          </ac:spMkLst>
        </pc:spChg>
        <pc:spChg chg="add del mod">
          <ac:chgData name="Ben Highgate (student)" userId="00091a97-7fb7-4bb6-a019-047753d26f06" providerId="ADAL" clId="{D9E2DBD2-8C1D-49B0-9829-B0F69C63FEB2}" dt="2022-05-10T15:27:14.843" v="698" actId="478"/>
          <ac:spMkLst>
            <pc:docMk/>
            <pc:sldMk cId="17839761" sldId="3833"/>
            <ac:spMk id="10" creationId="{A969D605-5E72-1CEE-D390-46556FDA56DD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2" creationId="{C01975C7-D604-4AD4-85CC-2EFC92D81A7E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3" creationId="{E0C27B2A-1D72-43E3-82D3-29739485AA73}"/>
          </ac:spMkLst>
        </pc:spChg>
        <pc:spChg chg="mo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4" creationId="{DC4D09A1-D96F-4BFC-8475-2F079EAD8652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19" creationId="{1C4FDBE2-32F7-4AC4-A40C-C51C65B1D474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1" creationId="{E2B33195-5BCA-4BB7-A82D-6739522687DD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3" creationId="{CF8AD9F3-9AF6-494F-83A3-2F677563935C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5" creationId="{11156773-3FB3-46D9-9F87-821287404830}"/>
          </ac:spMkLst>
        </pc:spChg>
        <pc:spChg chg="add del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27" creationId="{E8EA24D0-C854-4AA8-B8FD-D252660D8840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2" creationId="{3001AFEA-2442-4A9F-BA37-8C469F306654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4" creationId="{755E9CD0-04B0-4A3C-B291-AD913379C713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6" creationId="{1DD8BF3B-6066-418C-8D1A-75C5E396FC04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38" creationId="{80BC66F9-7A74-4286-AD22-1174052CC22C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0" creationId="{D8142CC3-2B5C-48E6-9DF0-6C8ACBAF23EF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4" creationId="{46A89C79-8EF3-4AF9-B3D9-59A883F41C83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6" creationId="{EFE5CE34-4543-42E5-B82C-1F3D12422CDD}"/>
          </ac:spMkLst>
        </pc:spChg>
        <pc:spChg chg="add">
          <ac:chgData name="Ben Highgate (student)" userId="00091a97-7fb7-4bb6-a019-047753d26f06" providerId="ADAL" clId="{D9E2DBD2-8C1D-49B0-9829-B0F69C63FEB2}" dt="2022-05-10T15:27:31.577" v="699" actId="26606"/>
          <ac:spMkLst>
            <pc:docMk/>
            <pc:sldMk cId="17839761" sldId="3833"/>
            <ac:spMk id="48" creationId="{72AF41FE-63D7-4695-81D2-66D2510E4486}"/>
          </ac:spMkLst>
        </pc:spChg>
        <pc:picChg chg="del mod ord">
          <ac:chgData name="Ben Highgate (student)" userId="00091a97-7fb7-4bb6-a019-047753d26f06" providerId="ADAL" clId="{D9E2DBD2-8C1D-49B0-9829-B0F69C63FEB2}" dt="2022-05-10T15:27:12.591" v="697" actId="478"/>
          <ac:picMkLst>
            <pc:docMk/>
            <pc:sldMk cId="17839761" sldId="3833"/>
            <ac:picMk id="9" creationId="{BB00A97C-4C32-42DA-9838-F3D341AB0DCC}"/>
          </ac:picMkLst>
        </pc:picChg>
        <pc:picChg chg="del mod ord">
          <ac:chgData name="Ben Highgate (student)" userId="00091a97-7fb7-4bb6-a019-047753d26f06" providerId="ADAL" clId="{D9E2DBD2-8C1D-49B0-9829-B0F69C63FEB2}" dt="2022-05-10T15:27:10.219" v="695" actId="478"/>
          <ac:picMkLst>
            <pc:docMk/>
            <pc:sldMk cId="17839761" sldId="3833"/>
            <ac:picMk id="11" creationId="{89C83A94-9400-40DF-9CE0-AFEB3C742BC3}"/>
          </ac:picMkLst>
        </pc:picChg>
        <pc:cxnChg chg="add">
          <ac:chgData name="Ben Highgate (student)" userId="00091a97-7fb7-4bb6-a019-047753d26f06" providerId="ADAL" clId="{D9E2DBD2-8C1D-49B0-9829-B0F69C63FEB2}" dt="2022-05-10T15:27:31.577" v="699" actId="26606"/>
          <ac:cxnSpMkLst>
            <pc:docMk/>
            <pc:sldMk cId="17839761" sldId="3833"/>
            <ac:cxnSpMk id="42" creationId="{7B2D303B-3DD0-4319-9EAD-361847FEC71D}"/>
          </ac:cxnSpMkLst>
        </pc:cxnChg>
      </pc:sldChg>
      <pc:sldChg chg="addSp delSp modSp mod setBg">
        <pc:chgData name="Ben Highgate (student)" userId="00091a97-7fb7-4bb6-a019-047753d26f06" providerId="ADAL" clId="{D9E2DBD2-8C1D-49B0-9829-B0F69C63FEB2}" dt="2022-05-10T15:28:40.318" v="700" actId="26606"/>
        <pc:sldMkLst>
          <pc:docMk/>
          <pc:sldMk cId="962258905" sldId="3834"/>
        </pc:sldMkLst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2" creationId="{659706C9-F26D-46CA-93BF-8C27012F6B12}"/>
          </ac:spMkLst>
        </pc:spChg>
        <pc:spChg chg="del mod">
          <ac:chgData name="Ben Highgate (student)" userId="00091a97-7fb7-4bb6-a019-047753d26f06" providerId="ADAL" clId="{D9E2DBD2-8C1D-49B0-9829-B0F69C63FEB2}" dt="2022-05-10T13:55:39.337" v="553" actId="478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5" creationId="{C75D06EF-9416-46F7-8230-B49EE1269F53}"/>
          </ac:spMkLst>
        </pc:spChg>
        <pc:spChg chg="mo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6" creationId="{7359025F-68D1-4F50-8480-3F981455D4DE}"/>
          </ac:spMkLst>
        </pc:spChg>
        <pc:spChg chg="add del mod">
          <ac:chgData name="Ben Highgate (student)" userId="00091a97-7fb7-4bb6-a019-047753d26f06" providerId="ADAL" clId="{D9E2DBD2-8C1D-49B0-9829-B0F69C63FEB2}" dt="2022-05-10T13:55:41.919" v="554" actId="478"/>
          <ac:spMkLst>
            <pc:docMk/>
            <pc:sldMk cId="962258905" sldId="3834"/>
            <ac:spMk id="8" creationId="{A87958F2-D347-5C6C-C83C-FC17DC33BD85}"/>
          </ac:spMkLst>
        </pc:spChg>
        <pc:spChg chg="add del mod">
          <ac:chgData name="Ben Highgate (student)" userId="00091a97-7fb7-4bb6-a019-047753d26f06" providerId="ADAL" clId="{D9E2DBD2-8C1D-49B0-9829-B0F69C63FEB2}" dt="2022-05-10T15:25:51.247" v="658" actId="478"/>
          <ac:spMkLst>
            <pc:docMk/>
            <pc:sldMk cId="962258905" sldId="3834"/>
            <ac:spMk id="9" creationId="{DDD0C08D-DEF5-4F9D-136D-8E1E2484E50B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1" creationId="{4E1BEB12-92AF-4445-98AD-4C7756E7C93B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3" creationId="{D0522C2C-7B5C-48A7-A969-03941E5D2E76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5" creationId="{9C682A1A-5B2D-4111-BBD6-620165633E5B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7" creationId="{D6EE29F2-D77F-4BD0-A20B-334D316A1C9D}"/>
          </ac:spMkLst>
        </pc:spChg>
        <pc:spChg chg="add">
          <ac:chgData name="Ben Highgate (student)" userId="00091a97-7fb7-4bb6-a019-047753d26f06" providerId="ADAL" clId="{D9E2DBD2-8C1D-49B0-9829-B0F69C63FEB2}" dt="2022-05-10T15:28:40.318" v="700" actId="26606"/>
          <ac:spMkLst>
            <pc:docMk/>
            <pc:sldMk cId="962258905" sldId="3834"/>
            <ac:spMk id="19" creationId="{22D09ED2-868F-42C6-866E-F92E0CEF314F}"/>
          </ac:spMkLst>
        </pc:spChg>
      </pc:sldChg>
      <pc:sldChg chg="modSp new mod">
        <pc:chgData name="Ben Highgate (student)" userId="00091a97-7fb7-4bb6-a019-047753d26f06" providerId="ADAL" clId="{D9E2DBD2-8C1D-49B0-9829-B0F69C63FEB2}" dt="2022-05-10T14:57:26.103" v="656" actId="20577"/>
        <pc:sldMkLst>
          <pc:docMk/>
          <pc:sldMk cId="2807966838" sldId="3835"/>
        </pc:sldMkLst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2" creationId="{9DA323B9-4573-78D2-902F-838D2B881518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3" creationId="{D2F8FA87-0C52-4C48-73FB-7CC149D1346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4" creationId="{8E4696BA-13D6-113D-AFCB-6D71A0765236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5" creationId="{E47C6F99-A00F-CDD7-E89A-D828B9C67195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6" creationId="{A40F7715-50AD-16C6-31D3-2628E68F226A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7" creationId="{12A2FD15-15BB-A889-E4BB-0F06F5343343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8" creationId="{BC3BCD8D-F251-FFA2-0A19-FF54886DE757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9" creationId="{5411A074-5F55-155F-15C9-D4CF2E12B8F2}"/>
          </ac:spMkLst>
        </pc:spChg>
        <pc:spChg chg="mod">
          <ac:chgData name="Ben Highgate (student)" userId="00091a97-7fb7-4bb6-a019-047753d26f06" providerId="ADAL" clId="{D9E2DBD2-8C1D-49B0-9829-B0F69C63FEB2}" dt="2022-05-10T14:57:26.103" v="656" actId="20577"/>
          <ac:spMkLst>
            <pc:docMk/>
            <pc:sldMk cId="2807966838" sldId="3835"/>
            <ac:spMk id="10" creationId="{B1229970-D068-DDB7-5CF3-F8EDA969D052}"/>
          </ac:spMkLst>
        </pc:spChg>
        <pc:spChg chg="mod">
          <ac:chgData name="Ben Highgate (student)" userId="00091a97-7fb7-4bb6-a019-047753d26f06" providerId="ADAL" clId="{D9E2DBD2-8C1D-49B0-9829-B0F69C63FEB2}" dt="2022-05-10T13:44:45.023" v="524"/>
          <ac:spMkLst>
            <pc:docMk/>
            <pc:sldMk cId="2807966838" sldId="3835"/>
            <ac:spMk id="11" creationId="{7306498B-4811-D088-3E79-B028370F3522}"/>
          </ac:spMkLst>
        </pc:spChg>
      </pc:sldChg>
      <pc:sldChg chg="modSp new mod">
        <pc:chgData name="Ben Highgate (student)" userId="00091a97-7fb7-4bb6-a019-047753d26f06" providerId="ADAL" clId="{D9E2DBD2-8C1D-49B0-9829-B0F69C63FEB2}" dt="2022-05-10T14:46:02.008" v="619" actId="20577"/>
        <pc:sldMkLst>
          <pc:docMk/>
          <pc:sldMk cId="1113321343" sldId="3836"/>
        </pc:sldMkLst>
        <pc:spChg chg="mod">
          <ac:chgData name="Ben Highgate (student)" userId="00091a97-7fb7-4bb6-a019-047753d26f06" providerId="ADAL" clId="{D9E2DBD2-8C1D-49B0-9829-B0F69C63FEB2}" dt="2022-05-10T14:46:02.008" v="619" actId="20577"/>
          <ac:spMkLst>
            <pc:docMk/>
            <pc:sldMk cId="1113321343" sldId="3836"/>
            <ac:spMk id="2" creationId="{082140B1-03FE-C0F0-C24D-9FE2F1DFD7EC}"/>
          </ac:spMkLst>
        </pc:spChg>
      </pc:sldChg>
      <pc:sldChg chg="modSp new mod">
        <pc:chgData name="Ben Highgate (student)" userId="00091a97-7fb7-4bb6-a019-047753d26f06" providerId="ADAL" clId="{D9E2DBD2-8C1D-49B0-9829-B0F69C63FEB2}" dt="2022-05-10T14:47:04.393" v="644" actId="20577"/>
        <pc:sldMkLst>
          <pc:docMk/>
          <pc:sldMk cId="4162726340" sldId="3837"/>
        </pc:sldMkLst>
        <pc:spChg chg="mod">
          <ac:chgData name="Ben Highgate (student)" userId="00091a97-7fb7-4bb6-a019-047753d26f06" providerId="ADAL" clId="{D9E2DBD2-8C1D-49B0-9829-B0F69C63FEB2}" dt="2022-05-10T14:47:04.393" v="644" actId="20577"/>
          <ac:spMkLst>
            <pc:docMk/>
            <pc:sldMk cId="4162726340" sldId="3837"/>
            <ac:spMk id="2" creationId="{D9EA5EE1-1F9C-C1A7-0B5D-F6009DD933DB}"/>
          </ac:spMkLst>
        </pc:spChg>
      </pc:sldChg>
      <pc:sldChg chg="addSp delSp modSp new mod setBg">
        <pc:chgData name="Ben Highgate (student)" userId="00091a97-7fb7-4bb6-a019-047753d26f06" providerId="ADAL" clId="{D9E2DBD2-8C1D-49B0-9829-B0F69C63FEB2}" dt="2022-05-10T15:26:07.490" v="670" actId="20577"/>
        <pc:sldMkLst>
          <pc:docMk/>
          <pc:sldMk cId="452199334" sldId="3838"/>
        </pc:sldMkLst>
        <pc:spChg chg="mod">
          <ac:chgData name="Ben Highgate (student)" userId="00091a97-7fb7-4bb6-a019-047753d26f06" providerId="ADAL" clId="{D9E2DBD2-8C1D-49B0-9829-B0F69C63FEB2}" dt="2022-05-10T15:26:07.490" v="670" actId="20577"/>
          <ac:spMkLst>
            <pc:docMk/>
            <pc:sldMk cId="452199334" sldId="3838"/>
            <ac:spMk id="2" creationId="{F7987E33-1F7C-17E2-AB3B-68CC10FE267B}"/>
          </ac:spMkLst>
        </pc:spChg>
        <pc:spChg chg="mod or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3" creationId="{A94870B6-39DA-64DB-54A3-28FC4C01FCED}"/>
          </ac:spMkLst>
        </pc:spChg>
        <pc:spChg chg="mo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4" creationId="{1ADD3F02-F86A-EC1E-1AC3-5F72E760DDDB}"/>
          </ac:spMkLst>
        </pc:spChg>
        <pc:spChg chg="mo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5" creationId="{2BA32634-C475-0E0F-7347-B8AE706E5F5B}"/>
          </ac:spMkLst>
        </pc:spChg>
        <pc:spChg chg="del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6" creationId="{4CBCCA0A-3310-FA38-1621-64DD6DD8F6EA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1" creationId="{D278ADA9-6383-4BDD-80D2-8899A402687B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3" creationId="{484B7147-B0F6-40ED-B5A2-FF72BC8198B6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5" creationId="{B36D2DE0-0628-4A9A-A59D-7BA8B5EB3022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7" creationId="{48E405C9-94BE-41DA-928C-DEC9A8550E9F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19" creationId="{D2091A72-D5BB-42AC-8FD3-F7747D90861E}"/>
          </ac:spMkLst>
        </pc:spChg>
        <pc:spChg chg="add">
          <ac:chgData name="Ben Highgate (student)" userId="00091a97-7fb7-4bb6-a019-047753d26f06" providerId="ADAL" clId="{D9E2DBD2-8C1D-49B0-9829-B0F69C63FEB2}" dt="2022-05-10T15:26:03.699" v="660" actId="26606"/>
          <ac:spMkLst>
            <pc:docMk/>
            <pc:sldMk cId="452199334" sldId="3838"/>
            <ac:spMk id="21" creationId="{6ED12BFC-A737-46AF-8411-481112D54B0C}"/>
          </ac:spMkLst>
        </pc:spChg>
      </pc:sldChg>
      <pc:sldMasterChg chg="delSldLayout">
        <pc:chgData name="Ben Highgate (student)" userId="00091a97-7fb7-4bb6-a019-047753d26f06" providerId="ADAL" clId="{D9E2DBD2-8C1D-49B0-9829-B0F69C63FEB2}" dt="2022-05-10T13:07:29.116" v="43" actId="2696"/>
        <pc:sldMasterMkLst>
          <pc:docMk/>
          <pc:sldMasterMk cId="3384593350" sldId="2147483789"/>
        </pc:sldMasterMkLst>
        <pc:sldLayoutChg chg="del">
          <pc:chgData name="Ben Highgate (student)" userId="00091a97-7fb7-4bb6-a019-047753d26f06" providerId="ADAL" clId="{D9E2DBD2-8C1D-49B0-9829-B0F69C63FEB2}" dt="2022-05-10T13:07:29.116" v="43" actId="2696"/>
          <pc:sldLayoutMkLst>
            <pc:docMk/>
            <pc:sldMasterMk cId="3384593350" sldId="2147483789"/>
            <pc:sldLayoutMk cId="1610918852" sldId="214748380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E6878-3886-4DC6-8519-229FC7FF3FBC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4BE782-25F2-4FC4-AA24-9C047098D49C}">
      <dgm:prSet/>
      <dgm:spPr/>
      <dgm:t>
        <a:bodyPr/>
        <a:lstStyle/>
        <a:p>
          <a:r>
            <a:rPr lang="en-US" dirty="0"/>
            <a:t>Project management</a:t>
          </a:r>
        </a:p>
      </dgm:t>
    </dgm:pt>
    <dgm:pt modelId="{994AA1D3-4C88-484C-9D97-D8C54DBE456F}" type="parTrans" cxnId="{B39FE17D-0E34-4FEE-BB40-689CD09AB725}">
      <dgm:prSet/>
      <dgm:spPr/>
      <dgm:t>
        <a:bodyPr/>
        <a:lstStyle/>
        <a:p>
          <a:endParaRPr lang="en-US"/>
        </a:p>
      </dgm:t>
    </dgm:pt>
    <dgm:pt modelId="{FF332215-DD4D-4B9E-9938-7D391E64D93B}" type="sibTrans" cxnId="{B39FE17D-0E34-4FEE-BB40-689CD09AB725}">
      <dgm:prSet/>
      <dgm:spPr/>
      <dgm:t>
        <a:bodyPr/>
        <a:lstStyle/>
        <a:p>
          <a:endParaRPr lang="en-US"/>
        </a:p>
      </dgm:t>
    </dgm:pt>
    <dgm:pt modelId="{A16BFD5E-78C4-4225-87A7-4BAC13C4176C}">
      <dgm:prSet/>
      <dgm:spPr/>
      <dgm:t>
        <a:bodyPr/>
        <a:lstStyle/>
        <a:p>
          <a:r>
            <a:rPr lang="en-US" dirty="0"/>
            <a:t>The Website and the features </a:t>
          </a:r>
        </a:p>
      </dgm:t>
    </dgm:pt>
    <dgm:pt modelId="{33566512-EEB0-42F7-8759-B0AB7E18AB18}" type="parTrans" cxnId="{A5AB7CDF-AE7B-4A9F-BAA9-81B48BF0E710}">
      <dgm:prSet/>
      <dgm:spPr/>
      <dgm:t>
        <a:bodyPr/>
        <a:lstStyle/>
        <a:p>
          <a:endParaRPr lang="en-US"/>
        </a:p>
      </dgm:t>
    </dgm:pt>
    <dgm:pt modelId="{9EA14EB9-1408-499F-ACF7-891B1A9791CA}" type="sibTrans" cxnId="{A5AB7CDF-AE7B-4A9F-BAA9-81B48BF0E710}">
      <dgm:prSet/>
      <dgm:spPr/>
      <dgm:t>
        <a:bodyPr/>
        <a:lstStyle/>
        <a:p>
          <a:endParaRPr lang="en-US"/>
        </a:p>
      </dgm:t>
    </dgm:pt>
    <dgm:pt modelId="{108B2D9A-12C6-4FD0-8CD6-4AC039EA9BEB}">
      <dgm:prSet/>
      <dgm:spPr/>
      <dgm:t>
        <a:bodyPr/>
        <a:lstStyle/>
        <a:p>
          <a:r>
            <a:rPr lang="en-US"/>
            <a:t>Group Communication</a:t>
          </a:r>
        </a:p>
      </dgm:t>
    </dgm:pt>
    <dgm:pt modelId="{210B6AAB-B7FD-4587-8649-5DEC637AC323}" type="parTrans" cxnId="{77130457-B38C-4A5E-B182-48F10019A5D6}">
      <dgm:prSet/>
      <dgm:spPr/>
      <dgm:t>
        <a:bodyPr/>
        <a:lstStyle/>
        <a:p>
          <a:endParaRPr lang="en-US"/>
        </a:p>
      </dgm:t>
    </dgm:pt>
    <dgm:pt modelId="{F2BDB3A7-5E69-4070-8A72-7CB2F35CD58F}" type="sibTrans" cxnId="{77130457-B38C-4A5E-B182-48F10019A5D6}">
      <dgm:prSet/>
      <dgm:spPr/>
      <dgm:t>
        <a:bodyPr/>
        <a:lstStyle/>
        <a:p>
          <a:endParaRPr lang="en-US"/>
        </a:p>
      </dgm:t>
    </dgm:pt>
    <dgm:pt modelId="{6200D973-7952-4270-A21D-796AD24D6E62}">
      <dgm:prSet/>
      <dgm:spPr/>
      <dgm:t>
        <a:bodyPr/>
        <a:lstStyle/>
        <a:p>
          <a:r>
            <a:rPr lang="en-US"/>
            <a:t>Legal &amp; ethical considerations</a:t>
          </a:r>
        </a:p>
      </dgm:t>
    </dgm:pt>
    <dgm:pt modelId="{D055A486-5825-4EB4-BD8F-FD4649D23802}" type="parTrans" cxnId="{9948D74B-7E8E-43F3-A26F-04FA82A0A064}">
      <dgm:prSet/>
      <dgm:spPr/>
      <dgm:t>
        <a:bodyPr/>
        <a:lstStyle/>
        <a:p>
          <a:endParaRPr lang="en-US"/>
        </a:p>
      </dgm:t>
    </dgm:pt>
    <dgm:pt modelId="{FCB5F582-EAA6-4F1E-8F20-6B88281324FC}" type="sibTrans" cxnId="{9948D74B-7E8E-43F3-A26F-04FA82A0A064}">
      <dgm:prSet/>
      <dgm:spPr/>
      <dgm:t>
        <a:bodyPr/>
        <a:lstStyle/>
        <a:p>
          <a:endParaRPr lang="en-US"/>
        </a:p>
      </dgm:t>
    </dgm:pt>
    <dgm:pt modelId="{21F442A2-7A9F-438C-B07C-6F16090A98FE}" type="pres">
      <dgm:prSet presAssocID="{A5BE6878-3886-4DC6-8519-229FC7FF3FBC}" presName="matrix" presStyleCnt="0">
        <dgm:presLayoutVars>
          <dgm:chMax val="1"/>
          <dgm:dir/>
          <dgm:resizeHandles val="exact"/>
        </dgm:presLayoutVars>
      </dgm:prSet>
      <dgm:spPr/>
    </dgm:pt>
    <dgm:pt modelId="{5B7CBF72-81AE-4429-B0AF-08FC4C180403}" type="pres">
      <dgm:prSet presAssocID="{A5BE6878-3886-4DC6-8519-229FC7FF3FBC}" presName="diamond" presStyleLbl="bgShp" presStyleIdx="0" presStyleCnt="1"/>
      <dgm:spPr/>
    </dgm:pt>
    <dgm:pt modelId="{ED8AEF53-CF1F-4E01-91E1-223748F9DD28}" type="pres">
      <dgm:prSet presAssocID="{A5BE6878-3886-4DC6-8519-229FC7FF3FB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DEB711-4560-4925-9DD5-C9767061D744}" type="pres">
      <dgm:prSet presAssocID="{A5BE6878-3886-4DC6-8519-229FC7FF3FB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661D26F-566D-49C0-BC4F-228BEC73B424}" type="pres">
      <dgm:prSet presAssocID="{A5BE6878-3886-4DC6-8519-229FC7FF3FB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1D49D6-4293-4C0E-80A6-2CCBD359C680}" type="pres">
      <dgm:prSet presAssocID="{A5BE6878-3886-4DC6-8519-229FC7FF3FB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D8C916-1CD1-409E-BDA1-B7393B29378C}" type="presOf" srcId="{A16BFD5E-78C4-4225-87A7-4BAC13C4176C}" destId="{ACDEB711-4560-4925-9DD5-C9767061D744}" srcOrd="0" destOrd="0" presId="urn:microsoft.com/office/officeart/2005/8/layout/matrix3"/>
    <dgm:cxn modelId="{4DBF7636-680D-4FE2-AA4F-966F69F0FC8B}" type="presOf" srcId="{8F4BE782-25F2-4FC4-AA24-9C047098D49C}" destId="{ED8AEF53-CF1F-4E01-91E1-223748F9DD28}" srcOrd="0" destOrd="0" presId="urn:microsoft.com/office/officeart/2005/8/layout/matrix3"/>
    <dgm:cxn modelId="{E6DA363F-A52C-43A0-8A3C-ECED70E8C726}" type="presOf" srcId="{108B2D9A-12C6-4FD0-8CD6-4AC039EA9BEB}" destId="{8661D26F-566D-49C0-BC4F-228BEC73B424}" srcOrd="0" destOrd="0" presId="urn:microsoft.com/office/officeart/2005/8/layout/matrix3"/>
    <dgm:cxn modelId="{38C3C448-6466-4D09-A7DB-3DC24AF1AE66}" type="presOf" srcId="{6200D973-7952-4270-A21D-796AD24D6E62}" destId="{941D49D6-4293-4C0E-80A6-2CCBD359C680}" srcOrd="0" destOrd="0" presId="urn:microsoft.com/office/officeart/2005/8/layout/matrix3"/>
    <dgm:cxn modelId="{9948D74B-7E8E-43F3-A26F-04FA82A0A064}" srcId="{A5BE6878-3886-4DC6-8519-229FC7FF3FBC}" destId="{6200D973-7952-4270-A21D-796AD24D6E62}" srcOrd="3" destOrd="0" parTransId="{D055A486-5825-4EB4-BD8F-FD4649D23802}" sibTransId="{FCB5F582-EAA6-4F1E-8F20-6B88281324FC}"/>
    <dgm:cxn modelId="{77130457-B38C-4A5E-B182-48F10019A5D6}" srcId="{A5BE6878-3886-4DC6-8519-229FC7FF3FBC}" destId="{108B2D9A-12C6-4FD0-8CD6-4AC039EA9BEB}" srcOrd="2" destOrd="0" parTransId="{210B6AAB-B7FD-4587-8649-5DEC637AC323}" sibTransId="{F2BDB3A7-5E69-4070-8A72-7CB2F35CD58F}"/>
    <dgm:cxn modelId="{B39FE17D-0E34-4FEE-BB40-689CD09AB725}" srcId="{A5BE6878-3886-4DC6-8519-229FC7FF3FBC}" destId="{8F4BE782-25F2-4FC4-AA24-9C047098D49C}" srcOrd="0" destOrd="0" parTransId="{994AA1D3-4C88-484C-9D97-D8C54DBE456F}" sibTransId="{FF332215-DD4D-4B9E-9938-7D391E64D93B}"/>
    <dgm:cxn modelId="{240915B0-F65D-4EA5-A3F1-9A34849B1AF3}" type="presOf" srcId="{A5BE6878-3886-4DC6-8519-229FC7FF3FBC}" destId="{21F442A2-7A9F-438C-B07C-6F16090A98FE}" srcOrd="0" destOrd="0" presId="urn:microsoft.com/office/officeart/2005/8/layout/matrix3"/>
    <dgm:cxn modelId="{A5AB7CDF-AE7B-4A9F-BAA9-81B48BF0E710}" srcId="{A5BE6878-3886-4DC6-8519-229FC7FF3FBC}" destId="{A16BFD5E-78C4-4225-87A7-4BAC13C4176C}" srcOrd="1" destOrd="0" parTransId="{33566512-EEB0-42F7-8759-B0AB7E18AB18}" sibTransId="{9EA14EB9-1408-499F-ACF7-891B1A9791CA}"/>
    <dgm:cxn modelId="{3B752606-BB1F-4865-91C1-A073F26CAEE3}" type="presParOf" srcId="{21F442A2-7A9F-438C-B07C-6F16090A98FE}" destId="{5B7CBF72-81AE-4429-B0AF-08FC4C180403}" srcOrd="0" destOrd="0" presId="urn:microsoft.com/office/officeart/2005/8/layout/matrix3"/>
    <dgm:cxn modelId="{7AF24678-DE7B-4B49-9123-969CA6F256C2}" type="presParOf" srcId="{21F442A2-7A9F-438C-B07C-6F16090A98FE}" destId="{ED8AEF53-CF1F-4E01-91E1-223748F9DD28}" srcOrd="1" destOrd="0" presId="urn:microsoft.com/office/officeart/2005/8/layout/matrix3"/>
    <dgm:cxn modelId="{183FA792-F1F3-49D0-8004-67F2867B1B17}" type="presParOf" srcId="{21F442A2-7A9F-438C-B07C-6F16090A98FE}" destId="{ACDEB711-4560-4925-9DD5-C9767061D744}" srcOrd="2" destOrd="0" presId="urn:microsoft.com/office/officeart/2005/8/layout/matrix3"/>
    <dgm:cxn modelId="{04F8431F-6227-428A-9603-58038B728C74}" type="presParOf" srcId="{21F442A2-7A9F-438C-B07C-6F16090A98FE}" destId="{8661D26F-566D-49C0-BC4F-228BEC73B424}" srcOrd="3" destOrd="0" presId="urn:microsoft.com/office/officeart/2005/8/layout/matrix3"/>
    <dgm:cxn modelId="{37433C00-4F21-47C3-9489-1DF5A68408D2}" type="presParOf" srcId="{21F442A2-7A9F-438C-B07C-6F16090A98FE}" destId="{941D49D6-4293-4C0E-80A6-2CCBD359C6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GB" b="1" dirty="0"/>
            <a:t>Research</a:t>
          </a:r>
        </a:p>
        <a:p>
          <a:pPr algn="l"/>
          <a:r>
            <a:rPr lang="en-GB" dirty="0"/>
            <a:t>· </a:t>
          </a:r>
          <a:r>
            <a:rPr lang="en-US" dirty="0"/>
            <a:t>Brainstorming</a:t>
          </a:r>
        </a:p>
        <a:p>
          <a:pPr algn="l"/>
          <a:r>
            <a:rPr lang="en-GB" dirty="0"/>
            <a:t>·Target audience research</a:t>
          </a:r>
          <a:endParaRPr lang="en-US" dirty="0"/>
        </a:p>
        <a:p>
          <a:pPr algn="l"/>
          <a:r>
            <a:rPr lang="en-GB" dirty="0"/>
            <a:t>· D</a:t>
          </a:r>
          <a:r>
            <a:rPr lang="en-US" dirty="0" err="1"/>
            <a:t>esigning</a:t>
          </a:r>
          <a:r>
            <a:rPr lang="en-US" dirty="0"/>
            <a:t> of the website 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i="0" u="none" dirty="0"/>
            <a:t>Planning</a:t>
          </a:r>
        </a:p>
        <a:p>
          <a:pPr algn="l"/>
          <a:r>
            <a:rPr lang="en-GB" b="0" i="0" u="none" dirty="0"/>
            <a:t>· To do list and d</a:t>
          </a:r>
          <a:r>
            <a:rPr lang="en-US" b="0" i="0" u="none" dirty="0" err="1"/>
            <a:t>elegation</a:t>
          </a:r>
          <a:r>
            <a:rPr lang="en-US" b="0" i="0" u="none" dirty="0"/>
            <a:t> of tasks. </a:t>
          </a:r>
          <a:r>
            <a:rPr lang="en-GB" b="0" i="0" u="none" dirty="0"/>
            <a:t>(Trello)</a:t>
          </a:r>
          <a:endParaRPr lang="en-US" b="0" i="0" u="none" dirty="0"/>
        </a:p>
        <a:p>
          <a:pPr algn="l"/>
          <a:r>
            <a:rPr lang="en-GB" b="0" i="0" u="none" dirty="0"/>
            <a:t>· Time management. (Gantt chart)</a:t>
          </a:r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b="1" dirty="0"/>
            <a:t>Development</a:t>
          </a:r>
          <a:r>
            <a:rPr lang="en-US" dirty="0"/>
            <a:t> </a:t>
          </a:r>
        </a:p>
        <a:p>
          <a:pPr algn="l"/>
          <a:r>
            <a:rPr lang="en-GB" dirty="0"/>
            <a:t>· HTML</a:t>
          </a:r>
        </a:p>
        <a:p>
          <a:pPr algn="l"/>
          <a:r>
            <a:rPr lang="en-GB" dirty="0"/>
            <a:t>· CSS </a:t>
          </a:r>
        </a:p>
        <a:p>
          <a:pPr algn="l"/>
          <a:r>
            <a:rPr lang="en-GB" dirty="0"/>
            <a:t>· JS</a:t>
          </a:r>
        </a:p>
        <a:p>
          <a:pPr algn="l"/>
          <a:endParaRPr lang="en-US" dirty="0"/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/>
      <dgm:spPr>
        <a:solidFill>
          <a:schemeClr val="accent6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GB" b="1" dirty="0"/>
            <a:t>Combining and testing the websites</a:t>
          </a:r>
        </a:p>
        <a:p>
          <a:pPr algn="l"/>
          <a:r>
            <a:rPr lang="en-GB" b="1" dirty="0"/>
            <a:t>· </a:t>
          </a:r>
          <a:r>
            <a:rPr lang="en-GB" b="0" dirty="0" err="1"/>
            <a:t>Github</a:t>
          </a:r>
          <a:endParaRPr lang="en-GB" b="0" dirty="0"/>
        </a:p>
        <a:p>
          <a:pPr algn="l"/>
          <a:r>
            <a:rPr lang="en-GB" b="0" dirty="0"/>
            <a:t>· HTML validation</a:t>
          </a:r>
        </a:p>
        <a:p>
          <a:pPr algn="l"/>
          <a:r>
            <a:rPr lang="en-GB" b="0" dirty="0"/>
            <a:t>· CSS validation </a:t>
          </a:r>
        </a:p>
        <a:p>
          <a:pPr algn="l"/>
          <a:r>
            <a:rPr lang="en-GB" b="0" dirty="0"/>
            <a:t> · Black box test</a:t>
          </a:r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>
        <a:ln>
          <a:solidFill>
            <a:schemeClr val="accent6">
              <a:lumMod val="40000"/>
              <a:lumOff val="60000"/>
            </a:schemeClr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B43E2-91FF-4540-922A-CA69F70A89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D2057E-0A2A-4B35-9BA8-D6F3D2E1D47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Interactive quiz</a:t>
          </a:r>
        </a:p>
      </dgm:t>
    </dgm:pt>
    <dgm:pt modelId="{15D0A40C-EF65-43E8-8982-E8147FAD4D70}" type="parTrans" cxnId="{D3F87F43-38F1-495C-A513-4A504AEDB15A}">
      <dgm:prSet/>
      <dgm:spPr/>
      <dgm:t>
        <a:bodyPr/>
        <a:lstStyle/>
        <a:p>
          <a:endParaRPr lang="en-US"/>
        </a:p>
      </dgm:t>
    </dgm:pt>
    <dgm:pt modelId="{13A14481-9C81-42D5-AA7A-4AB495383BFE}" type="sibTrans" cxnId="{D3F87F43-38F1-495C-A513-4A504AEDB15A}">
      <dgm:prSet/>
      <dgm:spPr/>
      <dgm:t>
        <a:bodyPr/>
        <a:lstStyle/>
        <a:p>
          <a:endParaRPr lang="en-US"/>
        </a:p>
      </dgm:t>
    </dgm:pt>
    <dgm:pt modelId="{DEDE7430-667A-4E90-B3E8-C281395F9B3E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/>
            <a:t>Navigation</a:t>
          </a:r>
        </a:p>
      </dgm:t>
    </dgm:pt>
    <dgm:pt modelId="{E3CD718C-8B64-4EE8-9A48-E459AFE57482}" type="parTrans" cxnId="{AC30E698-3471-4239-8F3F-5049EB8422AA}">
      <dgm:prSet/>
      <dgm:spPr/>
      <dgm:t>
        <a:bodyPr/>
        <a:lstStyle/>
        <a:p>
          <a:endParaRPr lang="en-US"/>
        </a:p>
      </dgm:t>
    </dgm:pt>
    <dgm:pt modelId="{4A2E8D13-06BB-4E52-AE33-E7F6F71CB8D3}" type="sibTrans" cxnId="{AC30E698-3471-4239-8F3F-5049EB8422AA}">
      <dgm:prSet/>
      <dgm:spPr/>
      <dgm:t>
        <a:bodyPr/>
        <a:lstStyle/>
        <a:p>
          <a:endParaRPr lang="en-US"/>
        </a:p>
      </dgm:t>
    </dgm:pt>
    <dgm:pt modelId="{7D77FD87-9412-4096-876A-01C28B0888F5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Page previews</a:t>
          </a:r>
        </a:p>
      </dgm:t>
    </dgm:pt>
    <dgm:pt modelId="{2AE71B14-BC1F-4384-8602-06BDA417379F}" type="parTrans" cxnId="{B4DC292A-B03F-4514-97B7-EA6280C72CC8}">
      <dgm:prSet/>
      <dgm:spPr/>
      <dgm:t>
        <a:bodyPr/>
        <a:lstStyle/>
        <a:p>
          <a:endParaRPr lang="en-US"/>
        </a:p>
      </dgm:t>
    </dgm:pt>
    <dgm:pt modelId="{E4FC704C-7D7B-479D-93FB-9C683AF4D094}" type="sibTrans" cxnId="{B4DC292A-B03F-4514-97B7-EA6280C72CC8}">
      <dgm:prSet/>
      <dgm:spPr/>
      <dgm:t>
        <a:bodyPr/>
        <a:lstStyle/>
        <a:p>
          <a:endParaRPr lang="en-US"/>
        </a:p>
      </dgm:t>
    </dgm:pt>
    <dgm:pt modelId="{B944B641-C190-4103-80F6-E566C8DFB94D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/>
            <a:t>Accessibility features</a:t>
          </a:r>
        </a:p>
      </dgm:t>
    </dgm:pt>
    <dgm:pt modelId="{C2703274-D64D-44BF-B7D8-8802E9D609E1}" type="parTrans" cxnId="{47EE9808-057D-4485-B463-D979270EB0DD}">
      <dgm:prSet/>
      <dgm:spPr/>
      <dgm:t>
        <a:bodyPr/>
        <a:lstStyle/>
        <a:p>
          <a:endParaRPr lang="en-US"/>
        </a:p>
      </dgm:t>
    </dgm:pt>
    <dgm:pt modelId="{79FC6258-D59A-4B10-ABB5-3027A9D26178}" type="sibTrans" cxnId="{47EE9808-057D-4485-B463-D979270EB0DD}">
      <dgm:prSet/>
      <dgm:spPr/>
      <dgm:t>
        <a:bodyPr/>
        <a:lstStyle/>
        <a:p>
          <a:endParaRPr lang="en-US"/>
        </a:p>
      </dgm:t>
    </dgm:pt>
    <dgm:pt modelId="{B55CC065-C154-4490-8FE0-B3982C8C0B3B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***The contact page (best)</a:t>
          </a:r>
        </a:p>
      </dgm:t>
    </dgm:pt>
    <dgm:pt modelId="{F5764514-3E77-4039-8A38-206FF99C019F}" type="parTrans" cxnId="{8DA93635-5488-406D-972F-7849CD9392CC}">
      <dgm:prSet/>
      <dgm:spPr/>
      <dgm:t>
        <a:bodyPr/>
        <a:lstStyle/>
        <a:p>
          <a:endParaRPr lang="en-US"/>
        </a:p>
      </dgm:t>
    </dgm:pt>
    <dgm:pt modelId="{08B7EF54-F078-4541-A069-2F9A53320CCE}" type="sibTrans" cxnId="{8DA93635-5488-406D-972F-7849CD9392CC}">
      <dgm:prSet/>
      <dgm:spPr/>
      <dgm:t>
        <a:bodyPr/>
        <a:lstStyle/>
        <a:p>
          <a:endParaRPr lang="en-US"/>
        </a:p>
      </dgm:t>
    </dgm:pt>
    <dgm:pt modelId="{FBBEC7D8-C964-407F-A7C4-831EFF511E40}">
      <dgm:prSet/>
      <dgm:spPr/>
      <dgm:t>
        <a:bodyPr/>
        <a:lstStyle/>
        <a:p>
          <a:r>
            <a:rPr lang="en-US"/>
            <a:t>Responsive</a:t>
          </a:r>
        </a:p>
      </dgm:t>
    </dgm:pt>
    <dgm:pt modelId="{EED81F59-74BF-4F65-9478-695176A97B4D}" type="parTrans" cxnId="{4A46C7BD-192F-4970-82D2-6C6D40F7D69A}">
      <dgm:prSet/>
      <dgm:spPr/>
      <dgm:t>
        <a:bodyPr/>
        <a:lstStyle/>
        <a:p>
          <a:endParaRPr lang="en-US"/>
        </a:p>
      </dgm:t>
    </dgm:pt>
    <dgm:pt modelId="{9ECDDC8B-8BF7-44C9-A9CF-327091506576}" type="sibTrans" cxnId="{4A46C7BD-192F-4970-82D2-6C6D40F7D69A}">
      <dgm:prSet/>
      <dgm:spPr/>
      <dgm:t>
        <a:bodyPr/>
        <a:lstStyle/>
        <a:p>
          <a:endParaRPr lang="en-US"/>
        </a:p>
      </dgm:t>
    </dgm:pt>
    <dgm:pt modelId="{D9B06E6D-5CB5-434E-BC44-8E51BF12771B}" type="pres">
      <dgm:prSet presAssocID="{A7CB43E2-91FF-4540-922A-CA69F70A89E5}" presName="linear" presStyleCnt="0">
        <dgm:presLayoutVars>
          <dgm:animLvl val="lvl"/>
          <dgm:resizeHandles val="exact"/>
        </dgm:presLayoutVars>
      </dgm:prSet>
      <dgm:spPr/>
    </dgm:pt>
    <dgm:pt modelId="{0B7C8BB2-220F-4F81-B36F-6B56B4126BE6}" type="pres">
      <dgm:prSet presAssocID="{F5D2057E-0A2A-4B35-9BA8-D6F3D2E1D47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7A92C3-BC88-43DB-96FC-D2697A39FFA8}" type="pres">
      <dgm:prSet presAssocID="{13A14481-9C81-42D5-AA7A-4AB495383BFE}" presName="spacer" presStyleCnt="0"/>
      <dgm:spPr/>
    </dgm:pt>
    <dgm:pt modelId="{970B38A0-289C-46FC-8385-FD8549698DF8}" type="pres">
      <dgm:prSet presAssocID="{DEDE7430-667A-4E90-B3E8-C281395F9B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CBFB03A-BC51-4593-B95F-C5F5055B2311}" type="pres">
      <dgm:prSet presAssocID="{4A2E8D13-06BB-4E52-AE33-E7F6F71CB8D3}" presName="spacer" presStyleCnt="0"/>
      <dgm:spPr/>
    </dgm:pt>
    <dgm:pt modelId="{75CBDE76-213D-4EA7-87B5-9C3EDF64A0D2}" type="pres">
      <dgm:prSet presAssocID="{7D77FD87-9412-4096-876A-01C28B0888F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5D690E6-E5E6-491A-9BAA-73FD1463CD57}" type="pres">
      <dgm:prSet presAssocID="{E4FC704C-7D7B-479D-93FB-9C683AF4D094}" presName="spacer" presStyleCnt="0"/>
      <dgm:spPr/>
    </dgm:pt>
    <dgm:pt modelId="{267A8DFA-46AA-4C2D-B488-81D4BA2B6A40}" type="pres">
      <dgm:prSet presAssocID="{B944B641-C190-4103-80F6-E566C8DFB94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59821F-704F-4027-ACCE-4F8D59250F3C}" type="pres">
      <dgm:prSet presAssocID="{79FC6258-D59A-4B10-ABB5-3027A9D26178}" presName="spacer" presStyleCnt="0"/>
      <dgm:spPr/>
    </dgm:pt>
    <dgm:pt modelId="{6A2BB72A-8243-4588-BAF5-49FBA5359265}" type="pres">
      <dgm:prSet presAssocID="{B55CC065-C154-4490-8FE0-B3982C8C0B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DBF7BBD-1CDA-41E4-93A8-BBFDDA4CB157}" type="pres">
      <dgm:prSet presAssocID="{08B7EF54-F078-4541-A069-2F9A53320CCE}" presName="spacer" presStyleCnt="0"/>
      <dgm:spPr/>
    </dgm:pt>
    <dgm:pt modelId="{DC418B3A-7645-41CD-993D-0BB37FAF8538}" type="pres">
      <dgm:prSet presAssocID="{FBBEC7D8-C964-407F-A7C4-831EFF511E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7EE9808-057D-4485-B463-D979270EB0DD}" srcId="{A7CB43E2-91FF-4540-922A-CA69F70A89E5}" destId="{B944B641-C190-4103-80F6-E566C8DFB94D}" srcOrd="3" destOrd="0" parTransId="{C2703274-D64D-44BF-B7D8-8802E9D609E1}" sibTransId="{79FC6258-D59A-4B10-ABB5-3027A9D26178}"/>
    <dgm:cxn modelId="{91884D17-DBDB-4DBD-A42A-2C8C88656AC1}" type="presOf" srcId="{F5D2057E-0A2A-4B35-9BA8-D6F3D2E1D47E}" destId="{0B7C8BB2-220F-4F81-B36F-6B56B4126BE6}" srcOrd="0" destOrd="0" presId="urn:microsoft.com/office/officeart/2005/8/layout/vList2"/>
    <dgm:cxn modelId="{B4DC292A-B03F-4514-97B7-EA6280C72CC8}" srcId="{A7CB43E2-91FF-4540-922A-CA69F70A89E5}" destId="{7D77FD87-9412-4096-876A-01C28B0888F5}" srcOrd="2" destOrd="0" parTransId="{2AE71B14-BC1F-4384-8602-06BDA417379F}" sibTransId="{E4FC704C-7D7B-479D-93FB-9C683AF4D094}"/>
    <dgm:cxn modelId="{8DA93635-5488-406D-972F-7849CD9392CC}" srcId="{A7CB43E2-91FF-4540-922A-CA69F70A89E5}" destId="{B55CC065-C154-4490-8FE0-B3982C8C0B3B}" srcOrd="4" destOrd="0" parTransId="{F5764514-3E77-4039-8A38-206FF99C019F}" sibTransId="{08B7EF54-F078-4541-A069-2F9A53320CCE}"/>
    <dgm:cxn modelId="{6026523D-9282-48D7-A9CF-CC4AA2EEFFF6}" type="presOf" srcId="{B55CC065-C154-4490-8FE0-B3982C8C0B3B}" destId="{6A2BB72A-8243-4588-BAF5-49FBA5359265}" srcOrd="0" destOrd="0" presId="urn:microsoft.com/office/officeart/2005/8/layout/vList2"/>
    <dgm:cxn modelId="{D26ACA41-133E-4A22-8E1C-D19C677DF953}" type="presOf" srcId="{FBBEC7D8-C964-407F-A7C4-831EFF511E40}" destId="{DC418B3A-7645-41CD-993D-0BB37FAF8538}" srcOrd="0" destOrd="0" presId="urn:microsoft.com/office/officeart/2005/8/layout/vList2"/>
    <dgm:cxn modelId="{D3F87F43-38F1-495C-A513-4A504AEDB15A}" srcId="{A7CB43E2-91FF-4540-922A-CA69F70A89E5}" destId="{F5D2057E-0A2A-4B35-9BA8-D6F3D2E1D47E}" srcOrd="0" destOrd="0" parTransId="{15D0A40C-EF65-43E8-8982-E8147FAD4D70}" sibTransId="{13A14481-9C81-42D5-AA7A-4AB495383BFE}"/>
    <dgm:cxn modelId="{B2F1978E-6DC4-4AE8-8911-304158CEDA49}" type="presOf" srcId="{DEDE7430-667A-4E90-B3E8-C281395F9B3E}" destId="{970B38A0-289C-46FC-8385-FD8549698DF8}" srcOrd="0" destOrd="0" presId="urn:microsoft.com/office/officeart/2005/8/layout/vList2"/>
    <dgm:cxn modelId="{AC30E698-3471-4239-8F3F-5049EB8422AA}" srcId="{A7CB43E2-91FF-4540-922A-CA69F70A89E5}" destId="{DEDE7430-667A-4E90-B3E8-C281395F9B3E}" srcOrd="1" destOrd="0" parTransId="{E3CD718C-8B64-4EE8-9A48-E459AFE57482}" sibTransId="{4A2E8D13-06BB-4E52-AE33-E7F6F71CB8D3}"/>
    <dgm:cxn modelId="{F0749BAB-DFAC-4BC0-BE0E-C0F8925EDBC7}" type="presOf" srcId="{A7CB43E2-91FF-4540-922A-CA69F70A89E5}" destId="{D9B06E6D-5CB5-434E-BC44-8E51BF12771B}" srcOrd="0" destOrd="0" presId="urn:microsoft.com/office/officeart/2005/8/layout/vList2"/>
    <dgm:cxn modelId="{4A46C7BD-192F-4970-82D2-6C6D40F7D69A}" srcId="{A7CB43E2-91FF-4540-922A-CA69F70A89E5}" destId="{FBBEC7D8-C964-407F-A7C4-831EFF511E40}" srcOrd="5" destOrd="0" parTransId="{EED81F59-74BF-4F65-9478-695176A97B4D}" sibTransId="{9ECDDC8B-8BF7-44C9-A9CF-327091506576}"/>
    <dgm:cxn modelId="{09FF69D8-939E-4929-A63B-751468308FF6}" type="presOf" srcId="{B944B641-C190-4103-80F6-E566C8DFB94D}" destId="{267A8DFA-46AA-4C2D-B488-81D4BA2B6A40}" srcOrd="0" destOrd="0" presId="urn:microsoft.com/office/officeart/2005/8/layout/vList2"/>
    <dgm:cxn modelId="{547A18E4-E36E-48A0-913B-0BA1DD16BC71}" type="presOf" srcId="{7D77FD87-9412-4096-876A-01C28B0888F5}" destId="{75CBDE76-213D-4EA7-87B5-9C3EDF64A0D2}" srcOrd="0" destOrd="0" presId="urn:microsoft.com/office/officeart/2005/8/layout/vList2"/>
    <dgm:cxn modelId="{F4CE8597-9A5D-43F2-A29F-BCF1D718FA49}" type="presParOf" srcId="{D9B06E6D-5CB5-434E-BC44-8E51BF12771B}" destId="{0B7C8BB2-220F-4F81-B36F-6B56B4126BE6}" srcOrd="0" destOrd="0" presId="urn:microsoft.com/office/officeart/2005/8/layout/vList2"/>
    <dgm:cxn modelId="{D28D0B28-2847-4A4A-9980-DB837C593174}" type="presParOf" srcId="{D9B06E6D-5CB5-434E-BC44-8E51BF12771B}" destId="{CE7A92C3-BC88-43DB-96FC-D2697A39FFA8}" srcOrd="1" destOrd="0" presId="urn:microsoft.com/office/officeart/2005/8/layout/vList2"/>
    <dgm:cxn modelId="{D2352C61-FB04-4256-808B-692543F225B5}" type="presParOf" srcId="{D9B06E6D-5CB5-434E-BC44-8E51BF12771B}" destId="{970B38A0-289C-46FC-8385-FD8549698DF8}" srcOrd="2" destOrd="0" presId="urn:microsoft.com/office/officeart/2005/8/layout/vList2"/>
    <dgm:cxn modelId="{7FCB93C8-EFCC-456F-BE9B-DE0B5924381F}" type="presParOf" srcId="{D9B06E6D-5CB5-434E-BC44-8E51BF12771B}" destId="{8CBFB03A-BC51-4593-B95F-C5F5055B2311}" srcOrd="3" destOrd="0" presId="urn:microsoft.com/office/officeart/2005/8/layout/vList2"/>
    <dgm:cxn modelId="{8F8EF58B-2250-4789-9B51-D13CFBC85DFA}" type="presParOf" srcId="{D9B06E6D-5CB5-434E-BC44-8E51BF12771B}" destId="{75CBDE76-213D-4EA7-87B5-9C3EDF64A0D2}" srcOrd="4" destOrd="0" presId="urn:microsoft.com/office/officeart/2005/8/layout/vList2"/>
    <dgm:cxn modelId="{F3368EC6-54B1-4836-A7FA-6FDAAE1BF5D6}" type="presParOf" srcId="{D9B06E6D-5CB5-434E-BC44-8E51BF12771B}" destId="{E5D690E6-E5E6-491A-9BAA-73FD1463CD57}" srcOrd="5" destOrd="0" presId="urn:microsoft.com/office/officeart/2005/8/layout/vList2"/>
    <dgm:cxn modelId="{1DF066C9-6D50-4D58-9250-C23A5DC3A3BD}" type="presParOf" srcId="{D9B06E6D-5CB5-434E-BC44-8E51BF12771B}" destId="{267A8DFA-46AA-4C2D-B488-81D4BA2B6A40}" srcOrd="6" destOrd="0" presId="urn:microsoft.com/office/officeart/2005/8/layout/vList2"/>
    <dgm:cxn modelId="{9FC66416-38C1-4750-AEB5-4BC7EADA2130}" type="presParOf" srcId="{D9B06E6D-5CB5-434E-BC44-8E51BF12771B}" destId="{CC59821F-704F-4027-ACCE-4F8D59250F3C}" srcOrd="7" destOrd="0" presId="urn:microsoft.com/office/officeart/2005/8/layout/vList2"/>
    <dgm:cxn modelId="{1AA20B54-873A-45E8-9479-0ECCE75D8A08}" type="presParOf" srcId="{D9B06E6D-5CB5-434E-BC44-8E51BF12771B}" destId="{6A2BB72A-8243-4588-BAF5-49FBA5359265}" srcOrd="8" destOrd="0" presId="urn:microsoft.com/office/officeart/2005/8/layout/vList2"/>
    <dgm:cxn modelId="{7CA7B0A4-F145-4109-BC85-2C3D465CDD27}" type="presParOf" srcId="{D9B06E6D-5CB5-434E-BC44-8E51BF12771B}" destId="{2DBF7BBD-1CDA-41E4-93A8-BBFDDA4CB157}" srcOrd="9" destOrd="0" presId="urn:microsoft.com/office/officeart/2005/8/layout/vList2"/>
    <dgm:cxn modelId="{E4D10371-19C4-4BAA-8B15-2812E6226651}" type="presParOf" srcId="{D9B06E6D-5CB5-434E-BC44-8E51BF12771B}" destId="{DC418B3A-7645-41CD-993D-0BB37FAF853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CBF72-81AE-4429-B0AF-08FC4C180403}">
      <dsp:nvSpPr>
        <dsp:cNvPr id="0" name=""/>
        <dsp:cNvSpPr/>
      </dsp:nvSpPr>
      <dsp:spPr>
        <a:xfrm>
          <a:off x="562743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AEF53-CF1F-4E01-91E1-223748F9DD28}">
      <dsp:nvSpPr>
        <dsp:cNvPr id="0" name=""/>
        <dsp:cNvSpPr/>
      </dsp:nvSpPr>
      <dsp:spPr>
        <a:xfrm>
          <a:off x="1085688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management</a:t>
          </a:r>
        </a:p>
      </dsp:txBody>
      <dsp:txXfrm>
        <a:off x="1190488" y="627745"/>
        <a:ext cx="1937228" cy="1937228"/>
      </dsp:txXfrm>
    </dsp:sp>
    <dsp:sp modelId="{ACDEB711-4560-4925-9DD5-C9767061D744}">
      <dsp:nvSpPr>
        <dsp:cNvPr id="0" name=""/>
        <dsp:cNvSpPr/>
      </dsp:nvSpPr>
      <dsp:spPr>
        <a:xfrm>
          <a:off x="3397657" y="522945"/>
          <a:ext cx="2146828" cy="214682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Website and the features </a:t>
          </a:r>
        </a:p>
      </dsp:txBody>
      <dsp:txXfrm>
        <a:off x="3502457" y="627745"/>
        <a:ext cx="1937228" cy="1937228"/>
      </dsp:txXfrm>
    </dsp:sp>
    <dsp:sp modelId="{8661D26F-566D-49C0-BC4F-228BEC73B424}">
      <dsp:nvSpPr>
        <dsp:cNvPr id="0" name=""/>
        <dsp:cNvSpPr/>
      </dsp:nvSpPr>
      <dsp:spPr>
        <a:xfrm>
          <a:off x="1085688" y="2834914"/>
          <a:ext cx="2146828" cy="214682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 Communication</a:t>
          </a:r>
        </a:p>
      </dsp:txBody>
      <dsp:txXfrm>
        <a:off x="1190488" y="2939714"/>
        <a:ext cx="1937228" cy="1937228"/>
      </dsp:txXfrm>
    </dsp:sp>
    <dsp:sp modelId="{941D49D6-4293-4C0E-80A6-2CCBD359C680}">
      <dsp:nvSpPr>
        <dsp:cNvPr id="0" name=""/>
        <dsp:cNvSpPr/>
      </dsp:nvSpPr>
      <dsp:spPr>
        <a:xfrm>
          <a:off x="3397657" y="2834914"/>
          <a:ext cx="2146828" cy="21468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Legal &amp; ethical considerations</a:t>
          </a:r>
        </a:p>
      </dsp:txBody>
      <dsp:txXfrm>
        <a:off x="3502457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080" y="300128"/>
          <a:ext cx="2444055" cy="3421677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Research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· </a:t>
          </a:r>
          <a:r>
            <a:rPr lang="en-US" sz="1300" kern="1200" dirty="0"/>
            <a:t>Brainstorming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·Target audience research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· D</a:t>
          </a:r>
          <a:r>
            <a:rPr lang="en-US" sz="1300" kern="1200" dirty="0" err="1"/>
            <a:t>esigning</a:t>
          </a:r>
          <a:r>
            <a:rPr lang="en-US" sz="1300" kern="1200" dirty="0"/>
            <a:t> of the website </a:t>
          </a:r>
        </a:p>
      </dsp:txBody>
      <dsp:txXfrm>
        <a:off x="3080" y="1600365"/>
        <a:ext cx="2444055" cy="2053006"/>
      </dsp:txXfrm>
    </dsp:sp>
    <dsp:sp modelId="{9C3A7F13-9585-42DF-AD32-B56F82B123C8}">
      <dsp:nvSpPr>
        <dsp:cNvPr id="0" name=""/>
        <dsp:cNvSpPr/>
      </dsp:nvSpPr>
      <dsp:spPr>
        <a:xfrm>
          <a:off x="711856" y="642295"/>
          <a:ext cx="1026503" cy="1026503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62184" y="792623"/>
        <a:ext cx="725847" cy="725847"/>
      </dsp:txXfrm>
    </dsp:sp>
    <dsp:sp modelId="{923B2301-552B-45D2-9EF0-53A10AA17FC6}">
      <dsp:nvSpPr>
        <dsp:cNvPr id="0" name=""/>
        <dsp:cNvSpPr/>
      </dsp:nvSpPr>
      <dsp:spPr>
        <a:xfrm>
          <a:off x="3080" y="372173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691541" y="300128"/>
          <a:ext cx="2444055" cy="342167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u="none" kern="1200" dirty="0"/>
            <a:t>Planning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u="none" kern="1200" dirty="0"/>
            <a:t>· To do list and d</a:t>
          </a:r>
          <a:r>
            <a:rPr lang="en-US" sz="1300" b="0" i="0" u="none" kern="1200" dirty="0" err="1"/>
            <a:t>elegation</a:t>
          </a:r>
          <a:r>
            <a:rPr lang="en-US" sz="1300" b="0" i="0" u="none" kern="1200" dirty="0"/>
            <a:t> of tasks. </a:t>
          </a:r>
          <a:r>
            <a:rPr lang="en-GB" sz="1300" b="0" i="0" u="none" kern="1200" dirty="0"/>
            <a:t>(Trello)</a:t>
          </a:r>
          <a:endParaRPr lang="en-US" sz="1300" b="0" i="0" u="none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u="none" kern="1200" dirty="0"/>
            <a:t>· Time management. (Gantt chart)</a:t>
          </a:r>
        </a:p>
      </dsp:txBody>
      <dsp:txXfrm>
        <a:off x="2691541" y="1600365"/>
        <a:ext cx="2444055" cy="2053006"/>
      </dsp:txXfrm>
    </dsp:sp>
    <dsp:sp modelId="{C08FC467-91FE-48BD-B243-273925C2B75A}">
      <dsp:nvSpPr>
        <dsp:cNvPr id="0" name=""/>
        <dsp:cNvSpPr/>
      </dsp:nvSpPr>
      <dsp:spPr>
        <a:xfrm>
          <a:off x="3400317" y="642295"/>
          <a:ext cx="1026503" cy="1026503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550645" y="792623"/>
        <a:ext cx="725847" cy="725847"/>
      </dsp:txXfrm>
    </dsp:sp>
    <dsp:sp modelId="{DE393E47-CBB6-4D77-A342-C9AFD9FC8CB6}">
      <dsp:nvSpPr>
        <dsp:cNvPr id="0" name=""/>
        <dsp:cNvSpPr/>
      </dsp:nvSpPr>
      <dsp:spPr>
        <a:xfrm>
          <a:off x="2691541" y="3721733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380002" y="300128"/>
          <a:ext cx="2444055" cy="3421677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Development</a:t>
          </a:r>
          <a:r>
            <a:rPr lang="en-US" sz="1300" kern="1200" dirty="0"/>
            <a:t>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· HTML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· CSS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· JS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380002" y="1600365"/>
        <a:ext cx="2444055" cy="2053006"/>
      </dsp:txXfrm>
    </dsp:sp>
    <dsp:sp modelId="{4104A2F1-FB99-4C42-8067-46B8EEEC9610}">
      <dsp:nvSpPr>
        <dsp:cNvPr id="0" name=""/>
        <dsp:cNvSpPr/>
      </dsp:nvSpPr>
      <dsp:spPr>
        <a:xfrm>
          <a:off x="6088778" y="642295"/>
          <a:ext cx="1026503" cy="1026503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  <a:endParaRPr lang="en-US" sz="4800" kern="1200" dirty="0"/>
        </a:p>
      </dsp:txBody>
      <dsp:txXfrm>
        <a:off x="6239106" y="792623"/>
        <a:ext cx="725847" cy="725847"/>
      </dsp:txXfrm>
    </dsp:sp>
    <dsp:sp modelId="{2EB92C72-3528-4913-AFF6-FF0B4F338399}">
      <dsp:nvSpPr>
        <dsp:cNvPr id="0" name=""/>
        <dsp:cNvSpPr/>
      </dsp:nvSpPr>
      <dsp:spPr>
        <a:xfrm>
          <a:off x="5380002" y="3721733"/>
          <a:ext cx="244405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8068463" y="300128"/>
          <a:ext cx="2444055" cy="3421677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Combining and testing the websites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· </a:t>
          </a:r>
          <a:r>
            <a:rPr lang="en-GB" sz="1300" b="0" kern="1200" dirty="0" err="1"/>
            <a:t>Github</a:t>
          </a:r>
          <a:endParaRPr lang="en-GB" sz="1300" b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/>
            <a:t>· HTML validation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/>
            <a:t>· CSS validation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/>
            <a:t> · Black box test</a:t>
          </a:r>
        </a:p>
      </dsp:txBody>
      <dsp:txXfrm>
        <a:off x="8068463" y="1600365"/>
        <a:ext cx="2444055" cy="2053006"/>
      </dsp:txXfrm>
    </dsp:sp>
    <dsp:sp modelId="{AC6B335A-D8B4-46D8-93DE-B9EF1773F6AC}">
      <dsp:nvSpPr>
        <dsp:cNvPr id="0" name=""/>
        <dsp:cNvSpPr/>
      </dsp:nvSpPr>
      <dsp:spPr>
        <a:xfrm>
          <a:off x="8777239" y="642295"/>
          <a:ext cx="1026503" cy="1026503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  <a:endParaRPr lang="en-US" sz="4800" kern="1200" dirty="0"/>
        </a:p>
      </dsp:txBody>
      <dsp:txXfrm>
        <a:off x="8927567" y="792623"/>
        <a:ext cx="725847" cy="725847"/>
      </dsp:txXfrm>
    </dsp:sp>
    <dsp:sp modelId="{7B3E0A16-DB85-46CA-87D6-4D39F6DBFC52}">
      <dsp:nvSpPr>
        <dsp:cNvPr id="0" name=""/>
        <dsp:cNvSpPr/>
      </dsp:nvSpPr>
      <dsp:spPr>
        <a:xfrm>
          <a:off x="8068463" y="3721733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C8BB2-220F-4F81-B36F-6B56B4126BE6}">
      <dsp:nvSpPr>
        <dsp:cNvPr id="0" name=""/>
        <dsp:cNvSpPr/>
      </dsp:nvSpPr>
      <dsp:spPr>
        <a:xfrm>
          <a:off x="0" y="21728"/>
          <a:ext cx="5157787" cy="55165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Interactive quiz</a:t>
          </a:r>
        </a:p>
      </dsp:txBody>
      <dsp:txXfrm>
        <a:off x="26930" y="48658"/>
        <a:ext cx="5103927" cy="497795"/>
      </dsp:txXfrm>
    </dsp:sp>
    <dsp:sp modelId="{970B38A0-289C-46FC-8385-FD8549698DF8}">
      <dsp:nvSpPr>
        <dsp:cNvPr id="0" name=""/>
        <dsp:cNvSpPr/>
      </dsp:nvSpPr>
      <dsp:spPr>
        <a:xfrm>
          <a:off x="0" y="639623"/>
          <a:ext cx="5157787" cy="551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Navigation</a:t>
          </a:r>
        </a:p>
      </dsp:txBody>
      <dsp:txXfrm>
        <a:off x="26930" y="666553"/>
        <a:ext cx="5103927" cy="497795"/>
      </dsp:txXfrm>
    </dsp:sp>
    <dsp:sp modelId="{75CBDE76-213D-4EA7-87B5-9C3EDF64A0D2}">
      <dsp:nvSpPr>
        <dsp:cNvPr id="0" name=""/>
        <dsp:cNvSpPr/>
      </dsp:nvSpPr>
      <dsp:spPr>
        <a:xfrm>
          <a:off x="0" y="1257518"/>
          <a:ext cx="5157787" cy="55165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Page previews</a:t>
          </a:r>
        </a:p>
      </dsp:txBody>
      <dsp:txXfrm>
        <a:off x="26930" y="1284448"/>
        <a:ext cx="5103927" cy="497795"/>
      </dsp:txXfrm>
    </dsp:sp>
    <dsp:sp modelId="{267A8DFA-46AA-4C2D-B488-81D4BA2B6A40}">
      <dsp:nvSpPr>
        <dsp:cNvPr id="0" name=""/>
        <dsp:cNvSpPr/>
      </dsp:nvSpPr>
      <dsp:spPr>
        <a:xfrm>
          <a:off x="0" y="1875413"/>
          <a:ext cx="5157787" cy="55165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Accessibility features</a:t>
          </a:r>
        </a:p>
      </dsp:txBody>
      <dsp:txXfrm>
        <a:off x="26930" y="1902343"/>
        <a:ext cx="5103927" cy="497795"/>
      </dsp:txXfrm>
    </dsp:sp>
    <dsp:sp modelId="{6A2BB72A-8243-4588-BAF5-49FBA5359265}">
      <dsp:nvSpPr>
        <dsp:cNvPr id="0" name=""/>
        <dsp:cNvSpPr/>
      </dsp:nvSpPr>
      <dsp:spPr>
        <a:xfrm>
          <a:off x="0" y="2493309"/>
          <a:ext cx="5157787" cy="55165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***The contact page (best)</a:t>
          </a:r>
        </a:p>
      </dsp:txBody>
      <dsp:txXfrm>
        <a:off x="26930" y="2520239"/>
        <a:ext cx="5103927" cy="497795"/>
      </dsp:txXfrm>
    </dsp:sp>
    <dsp:sp modelId="{DC418B3A-7645-41CD-993D-0BB37FAF8538}">
      <dsp:nvSpPr>
        <dsp:cNvPr id="0" name=""/>
        <dsp:cNvSpPr/>
      </dsp:nvSpPr>
      <dsp:spPr>
        <a:xfrm>
          <a:off x="0" y="3111204"/>
          <a:ext cx="515778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Responsive</a:t>
          </a:r>
        </a:p>
      </dsp:txBody>
      <dsp:txXfrm>
        <a:off x="26930" y="3138134"/>
        <a:ext cx="510392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7A3B-5181-074F-D297-3E4F3D07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1A75-9734-F009-D26F-FEF5CB3D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FE6F-CFEB-52A4-8032-4999D102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18-8E5B-4197-955F-4D1398AD1E7F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B10C-9EAC-2702-270B-B8A85922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E64C-182F-F6BF-014B-1A934811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C525-D27F-4429-BB6B-D079B75EB24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0750F5A3-42F1-EBEF-E3DA-F570BBBC5B6E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8270D2-4512-A25F-D0B1-3492092EE691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FB289D-477F-430F-E2A4-FA52C43B457B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5AA8A7-BC11-BFCE-0748-B191375A1E00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F55653-3E63-E5CD-E88B-5A0CFD30034B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7A22C3-312F-023E-3D6A-5361BF51660A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984B3AC-7E21-07B3-5940-1F21D71B5B3A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1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E158-AD72-3CD8-62A7-1DFF364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B5DC2-BA5C-8BD2-72C0-CBB78E46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1F25-AF2B-7390-4ADF-EC23FDA5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F77C-B3A2-D2A5-66D3-976E9044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C4DD-BB3D-7E12-6E09-686E2F4B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717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A31B-EC48-69E7-76D4-A14D97333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4FBE7-7FB0-014F-990E-FA95BB96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7B9E-78E8-8CD4-D0AB-19309948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4E07-B4E8-38AF-DEFA-391D5AA7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C68F-81AC-0E6E-6467-371900E1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71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1451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517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CA24-07F5-30CD-43AD-B9FCD68B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E06C-D717-AE31-3E52-834C726A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342A-5BA1-CBED-DF3E-56CFB98B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79C3-4EF5-8F4D-6119-35F47062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0607-7CDD-A85C-04DD-52009FE5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0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C5AC-3915-1AFD-78D1-A2CA1708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7AC33-E1D4-B602-80D8-E9A08C1F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2B49-CAF5-AB9F-6E80-A1A45E51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BB18-8E5B-4197-955F-4D1398AD1E7F}" type="datetimeFigureOut">
              <a:rPr lang="en-GB" smtClean="0"/>
              <a:t>13/05/2022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385DD-E818-1DF7-5977-096C88C6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D355-6822-2AFE-04FD-4F663A76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C525-D27F-4429-BB6B-D079B75EB24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0DE44-2822-84C6-CE55-4998F0CC5C17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AFD11BA-0883-B264-2C12-C61C129F47BC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AB8B9-2C26-0D73-C580-6B7D01821D48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76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5544-69A6-8A82-6994-B3E01BD6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DAC3-45C3-1F16-01BE-6D8B4239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56F23-904D-3B12-2104-D8392A645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312F-1F73-7D93-017B-94D91D93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392FD-C55A-A193-8AC0-B5E215A5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7C3F-E685-BF94-2979-E2EFA4C6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D9D6-99C5-5B96-1BBE-8DFB133E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5128-95B3-A920-3471-23B8D2B5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1C93E-FE32-D31A-5CE0-FCB697E9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B5E68-C3BA-2520-5EE4-F1858A95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1CB01-99CD-3F67-CF24-14085C9CA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F78A4-3A87-352E-D729-3213BA7F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D6885-B468-F3C8-E17B-761C03C4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61B99-A5A0-E06D-59FD-640A283A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0D95-1BBC-F6EC-AD7D-F10BCEF7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4B72D-7832-9D9E-8621-220495A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5B00-F6DC-FC40-58A5-BDCB04A3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3E90-AC24-5B8E-B70C-6A06349F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3C386-120F-23F1-02D3-F107B55D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DE90-AC8B-3320-1011-EDB79AAC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0F5C-6805-0A9F-2DC9-42AEED1A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F16E-20EA-BB6B-7755-70AE2E81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9527-0064-AA2E-6934-111F40A2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C986-6C32-7A22-AC59-53255156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6631-52D4-89C7-34A7-431D07DB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43D9B-9316-0D02-6A6C-9CB75E1B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8BED-23B9-D84F-07F0-3FA7687F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0228-E36F-539B-E78C-D3B9DA1C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2091D-3FD7-11FE-C9D1-6C9BE0DA3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4D46-86D4-FC09-C128-CA5ED18F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C997-54F3-F8FE-DBEB-6679DABE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E0AED-1701-7530-289E-92124A7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9B52-78C0-49F9-BEDC-0C488D37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6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09821-E523-61B3-3C59-AD6F450E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F47F-67E5-BB7E-2095-53D84A86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DB87-CFDA-4BF3-D93A-537B1AACD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6AD8-8E8B-AE8B-84D0-BDFC33A24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B10F-CA57-1EA6-244F-4744F48B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4" r:id="rId12"/>
    <p:sldLayoutId id="2147483805" r:id="rId13"/>
    <p:sldLayoutId id="2147483806" r:id="rId14"/>
    <p:sldLayoutId id="2147483788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528" y="2046986"/>
            <a:ext cx="8327472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CI453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3824" y="6226175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Ben Highgate, Ahmed El-</a:t>
            </a:r>
            <a:r>
              <a:rPr lang="en-US" sz="2200" dirty="0" err="1">
                <a:solidFill>
                  <a:schemeClr val="bg1"/>
                </a:solidFill>
              </a:rPr>
              <a:t>Hawat</a:t>
            </a:r>
            <a:r>
              <a:rPr lang="en-US" sz="2200" dirty="0">
                <a:solidFill>
                  <a:schemeClr val="bg1"/>
                </a:solidFill>
              </a:rPr>
              <a:t>, Michael </a:t>
            </a:r>
            <a:r>
              <a:rPr lang="en-US" sz="2200" dirty="0" err="1">
                <a:solidFill>
                  <a:schemeClr val="bg1"/>
                </a:solidFill>
              </a:rPr>
              <a:t>Ugwumba</a:t>
            </a:r>
            <a:r>
              <a:rPr lang="en-US" sz="2200" dirty="0">
                <a:solidFill>
                  <a:schemeClr val="bg1"/>
                </a:solidFill>
              </a:rPr>
              <a:t>, Minas </a:t>
            </a:r>
            <a:r>
              <a:rPr lang="en-US" sz="2200" dirty="0" err="1">
                <a:solidFill>
                  <a:schemeClr val="bg1"/>
                </a:solidFill>
              </a:rPr>
              <a:t>Fakhori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3"/>
            <a:ext cx="10515600" cy="1325563"/>
          </a:xfrm>
        </p:spPr>
        <p:txBody>
          <a:bodyPr/>
          <a:lstStyle/>
          <a:p>
            <a:r>
              <a:rPr lang="en-US" dirty="0"/>
              <a:t>Website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4476"/>
            <a:ext cx="5157787" cy="82391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28" name="Content Placeholder 3">
            <a:extLst>
              <a:ext uri="{FF2B5EF4-FFF2-40B4-BE49-F238E27FC236}">
                <a16:creationId xmlns:a16="http://schemas.microsoft.com/office/drawing/2014/main" id="{0742BB9C-0532-4F39-D611-39E802539E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6184282"/>
              </p:ext>
            </p:extLst>
          </p:nvPr>
        </p:nvGraphicFramePr>
        <p:xfrm>
          <a:off x="838200" y="2338388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23B9-4573-78D2-902F-838D2B88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&amp; ethical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8FA87-0C52-4C48-73FB-7CC149D13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696BA-13D6-113D-AFCB-6D71A0765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C6F99-A00F-CDD7-E89A-D828B9C67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F7715-50AD-16C6-31D3-2628E68F22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2FD15-15BB-A889-E4BB-0F06F53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BCD8D-F251-FFA2-0A19-FF54886D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1A074-5F55-155F-15C9-D4CF2E12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29970-D068-DDB7-5CF3-F8EDA969D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06498B-4811-D088-3E79-B028370F352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6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have we learned?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0"/>
            <a:ext cx="22614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4996" y="6356350"/>
            <a:ext cx="33910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3112" y="6356350"/>
            <a:ext cx="15206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586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2313" y="6356350"/>
            <a:ext cx="47210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Aft>
                <a:spcPts val="600"/>
              </a:spcAft>
            </a:pPr>
            <a:r>
              <a:rPr lang="en-US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0" smtClean="0"/>
              <a:pPr lvl="0">
                <a:spcAft>
                  <a:spcPts val="600"/>
                </a:spcAft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87E33-1F7C-17E2-AB3B-68CC10F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3F02-F86A-EC1E-1AC3-5F72E760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529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870B6-39DA-64DB-54A3-28FC4C01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424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</a:rPr>
              <a:t>9/3/20XX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32634-C475-0E0F-7347-B8AE706E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9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5200"/>
              <a:t>Agenda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24F1F65-36B9-A8FE-C980-05ACC57D2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1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0B1-03FE-C0F0-C24D-9FE2F1DF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Promo 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75B4-049E-D631-FFD1-B369F4D7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B60D-9B05-AD1C-2FE3-C50CEBAB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0F7A-5D27-2EBD-90EE-1DEBB7F5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9830-83FC-005A-A9B4-541DB662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2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96696" y="1581912"/>
          <a:ext cx="10515600" cy="402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70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8BE3-9078-779C-16BC-D55C1688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kern="1200" dirty="0"/>
              <a:t>Research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088B44-F834-FB52-8B29-47B833EC8BD2}"/>
              </a:ext>
            </a:extLst>
          </p:cNvPr>
          <p:cNvGrpSpPr/>
          <p:nvPr/>
        </p:nvGrpSpPr>
        <p:grpSpPr>
          <a:xfrm>
            <a:off x="838200" y="1858120"/>
            <a:ext cx="2444055" cy="3421677"/>
            <a:chOff x="3080" y="300128"/>
            <a:chExt cx="2444055" cy="342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5AC6CE-480E-6186-599B-7D4BBCDCED66}"/>
                </a:ext>
              </a:extLst>
            </p:cNvPr>
            <p:cNvSpPr/>
            <p:nvPr/>
          </p:nvSpPr>
          <p:spPr>
            <a:xfrm>
              <a:off x="3080" y="300128"/>
              <a:ext cx="2444055" cy="342167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511B68-AEA3-38FB-83F0-7C504C788BA8}"/>
                </a:ext>
              </a:extLst>
            </p:cNvPr>
            <p:cNvSpPr txBox="1"/>
            <p:nvPr/>
          </p:nvSpPr>
          <p:spPr>
            <a:xfrm>
              <a:off x="3080" y="1600365"/>
              <a:ext cx="2444055" cy="2053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48" tIns="330200" rIns="190548" bIns="33020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dirty="0"/>
                <a:t>Research</a:t>
              </a:r>
            </a:p>
            <a:p>
              <a:pPr marL="0" lvl="0" indent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· Target audience research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· </a:t>
              </a:r>
              <a:r>
                <a:rPr lang="en-US" sz="1300" kern="1200" dirty="0"/>
                <a:t>Brainstorming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· D</a:t>
              </a:r>
              <a:r>
                <a:rPr lang="en-US" sz="1300" kern="1200" dirty="0" err="1"/>
                <a:t>esigning</a:t>
              </a:r>
              <a:r>
                <a:rPr lang="en-US" sz="1300" kern="1200" dirty="0"/>
                <a:t> of the website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EB6C63-849C-3057-3132-3EAE36FD622D}"/>
              </a:ext>
            </a:extLst>
          </p:cNvPr>
          <p:cNvGrpSpPr/>
          <p:nvPr/>
        </p:nvGrpSpPr>
        <p:grpSpPr>
          <a:xfrm>
            <a:off x="1546975" y="2131854"/>
            <a:ext cx="1026503" cy="1026503"/>
            <a:chOff x="711856" y="642295"/>
            <a:chExt cx="1026503" cy="102650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23A556-8D12-2AD5-6EE1-E59803365DE4}"/>
                </a:ext>
              </a:extLst>
            </p:cNvPr>
            <p:cNvSpPr/>
            <p:nvPr/>
          </p:nvSpPr>
          <p:spPr>
            <a:xfrm>
              <a:off x="711856" y="642295"/>
              <a:ext cx="1026503" cy="10265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EE40C429-047E-B8A9-9021-929FF3030907}"/>
                </a:ext>
              </a:extLst>
            </p:cNvPr>
            <p:cNvSpPr txBox="1"/>
            <p:nvPr/>
          </p:nvSpPr>
          <p:spPr>
            <a:xfrm>
              <a:off x="862184" y="792623"/>
              <a:ext cx="725847" cy="725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30" tIns="12700" rIns="80030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4A8CBAF-CDA5-A731-A472-3239DE80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947" y="1934653"/>
            <a:ext cx="4938598" cy="32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8A69-200F-A00A-8337-2A2BDEA1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u="none" kern="1200" dirty="0"/>
              <a:t>Planning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F9CA5F-6C28-D748-DD83-393CDC0A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341" y="2185148"/>
            <a:ext cx="4127716" cy="29728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D83B05-EBC4-6AF3-7D1B-5C86F34B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40"/>
          <a:stretch/>
        </p:blipFill>
        <p:spPr>
          <a:xfrm>
            <a:off x="716902" y="1915947"/>
            <a:ext cx="3153746" cy="35112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5EDC63-70AD-6B7C-2A33-DF49ECF674AB}"/>
              </a:ext>
            </a:extLst>
          </p:cNvPr>
          <p:cNvGrpSpPr/>
          <p:nvPr/>
        </p:nvGrpSpPr>
        <p:grpSpPr>
          <a:xfrm>
            <a:off x="4672467" y="1999923"/>
            <a:ext cx="2444055" cy="3421677"/>
            <a:chOff x="2691541" y="300128"/>
            <a:chExt cx="2444055" cy="34216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5ACE59-4EDF-66E7-31B7-57C33B237E79}"/>
                </a:ext>
              </a:extLst>
            </p:cNvPr>
            <p:cNvSpPr/>
            <p:nvPr/>
          </p:nvSpPr>
          <p:spPr>
            <a:xfrm>
              <a:off x="2691541" y="300128"/>
              <a:ext cx="2444055" cy="342167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91376-8C34-493C-07DA-4E8800665C75}"/>
                </a:ext>
              </a:extLst>
            </p:cNvPr>
            <p:cNvSpPr txBox="1"/>
            <p:nvPr/>
          </p:nvSpPr>
          <p:spPr>
            <a:xfrm>
              <a:off x="2691541" y="1600365"/>
              <a:ext cx="2444055" cy="2053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48" tIns="330200" rIns="190548" bIns="33020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i="0" u="none" kern="1200" dirty="0"/>
                <a:t>Planning</a:t>
              </a:r>
            </a:p>
            <a:p>
              <a:pPr lvl="0" algn="l"/>
              <a:r>
                <a:rPr lang="en-GB" sz="1400" b="0" i="0" u="none" dirty="0"/>
                <a:t>· To do list and d</a:t>
              </a:r>
              <a:r>
                <a:rPr lang="en-US" sz="1400" b="0" i="0" u="none" dirty="0" err="1"/>
                <a:t>elegation</a:t>
              </a:r>
              <a:r>
                <a:rPr lang="en-US" sz="1400" b="0" i="0" u="none" dirty="0"/>
                <a:t> of tasks. </a:t>
              </a:r>
              <a:r>
                <a:rPr lang="en-GB" sz="1400" b="0" i="0" u="none" dirty="0"/>
                <a:t>(Trello)</a:t>
              </a:r>
              <a:endParaRPr lang="en-US" sz="1400" b="0" i="0" u="none" dirty="0"/>
            </a:p>
            <a:p>
              <a:pPr lvl="0" algn="l"/>
              <a:r>
                <a:rPr lang="en-GB" sz="1400" b="0" i="0" u="none" dirty="0"/>
                <a:t>· Time management. (Gantt chart)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936BF8-34AB-4324-65D1-6BECBB113F46}"/>
              </a:ext>
            </a:extLst>
          </p:cNvPr>
          <p:cNvGrpSpPr/>
          <p:nvPr/>
        </p:nvGrpSpPr>
        <p:grpSpPr>
          <a:xfrm>
            <a:off x="5381242" y="2273657"/>
            <a:ext cx="1026503" cy="1026503"/>
            <a:chOff x="3400317" y="642295"/>
            <a:chExt cx="1026503" cy="102650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A685ED-45D6-64D0-EAE0-EB5B0DF17502}"/>
                </a:ext>
              </a:extLst>
            </p:cNvPr>
            <p:cNvSpPr/>
            <p:nvPr/>
          </p:nvSpPr>
          <p:spPr>
            <a:xfrm>
              <a:off x="3400317" y="642295"/>
              <a:ext cx="1026503" cy="10265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C1DB8224-F25A-CFCA-BF6F-B7C04A3A899D}"/>
                </a:ext>
              </a:extLst>
            </p:cNvPr>
            <p:cNvSpPr txBox="1"/>
            <p:nvPr/>
          </p:nvSpPr>
          <p:spPr>
            <a:xfrm>
              <a:off x="3550645" y="792623"/>
              <a:ext cx="725847" cy="725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30" tIns="12700" rIns="80030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13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BAFA2D-37B8-802B-FF18-C2F5087D312E}"/>
              </a:ext>
            </a:extLst>
          </p:cNvPr>
          <p:cNvGrpSpPr/>
          <p:nvPr/>
        </p:nvGrpSpPr>
        <p:grpSpPr>
          <a:xfrm>
            <a:off x="7388572" y="2204599"/>
            <a:ext cx="2444055" cy="3421677"/>
            <a:chOff x="5380002" y="300128"/>
            <a:chExt cx="2444055" cy="342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C92A1C-AF81-009A-11AB-54AC5527CC2A}"/>
                </a:ext>
              </a:extLst>
            </p:cNvPr>
            <p:cNvSpPr/>
            <p:nvPr/>
          </p:nvSpPr>
          <p:spPr>
            <a:xfrm>
              <a:off x="5380002" y="300128"/>
              <a:ext cx="2444055" cy="342167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94312E-32A4-CF31-328D-A852D6E9658C}"/>
                </a:ext>
              </a:extLst>
            </p:cNvPr>
            <p:cNvSpPr txBox="1"/>
            <p:nvPr/>
          </p:nvSpPr>
          <p:spPr>
            <a:xfrm>
              <a:off x="5380002" y="1600365"/>
              <a:ext cx="2444055" cy="2053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48" tIns="330200" rIns="190548" bIns="33020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b="1" kern="1200" dirty="0"/>
                <a:t>Development</a:t>
              </a:r>
              <a:r>
                <a:rPr lang="en-US" sz="1300" kern="1200" dirty="0"/>
                <a:t> 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· HTML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· CSS 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kern="1200" dirty="0"/>
                <a:t>· JS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273D93-F39E-EE8F-3068-F1554A4C2B75}"/>
              </a:ext>
            </a:extLst>
          </p:cNvPr>
          <p:cNvGrpSpPr/>
          <p:nvPr/>
        </p:nvGrpSpPr>
        <p:grpSpPr>
          <a:xfrm>
            <a:off x="8097347" y="2409899"/>
            <a:ext cx="1026503" cy="1026503"/>
            <a:chOff x="6088778" y="642295"/>
            <a:chExt cx="1026503" cy="102650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E286AA-8318-B43E-1E53-33AD4823B7B4}"/>
                </a:ext>
              </a:extLst>
            </p:cNvPr>
            <p:cNvSpPr/>
            <p:nvPr/>
          </p:nvSpPr>
          <p:spPr>
            <a:xfrm>
              <a:off x="6088778" y="642295"/>
              <a:ext cx="1026503" cy="10265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50904E64-EC00-7BED-4D8A-A2B6566BDEBC}"/>
                </a:ext>
              </a:extLst>
            </p:cNvPr>
            <p:cNvSpPr txBox="1"/>
            <p:nvPr/>
          </p:nvSpPr>
          <p:spPr>
            <a:xfrm>
              <a:off x="6239106" y="792623"/>
              <a:ext cx="725847" cy="725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30" tIns="12700" rIns="80030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3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8595483-8219-72CA-E974-C7D6630E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4" y="2091693"/>
            <a:ext cx="5839350" cy="3647491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4CF720A-9EEC-B230-6AD0-611D3DFA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446703"/>
            <a:ext cx="10515600" cy="1325563"/>
          </a:xfrm>
        </p:spPr>
        <p:txBody>
          <a:bodyPr/>
          <a:lstStyle/>
          <a:p>
            <a:r>
              <a:rPr lang="en-US" sz="4400" kern="1200" dirty="0"/>
              <a:t>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C141-090C-BC5F-8DB1-47A6F051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/>
              <a:t>Combining and testing the websites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FA339C-68A5-1834-D8AC-FF7BA83C0D50}"/>
              </a:ext>
            </a:extLst>
          </p:cNvPr>
          <p:cNvGrpSpPr/>
          <p:nvPr/>
        </p:nvGrpSpPr>
        <p:grpSpPr>
          <a:xfrm>
            <a:off x="9618520" y="2312680"/>
            <a:ext cx="2444055" cy="3421677"/>
            <a:chOff x="8068463" y="300128"/>
            <a:chExt cx="2444055" cy="342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39E0F9-3FC6-49BC-B70E-2F57D88B09E1}"/>
                </a:ext>
              </a:extLst>
            </p:cNvPr>
            <p:cNvSpPr/>
            <p:nvPr/>
          </p:nvSpPr>
          <p:spPr>
            <a:xfrm>
              <a:off x="8068463" y="300128"/>
              <a:ext cx="2444055" cy="342167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AD116-1C83-9CF6-64C0-6296F35F46F6}"/>
                </a:ext>
              </a:extLst>
            </p:cNvPr>
            <p:cNvSpPr txBox="1"/>
            <p:nvPr/>
          </p:nvSpPr>
          <p:spPr>
            <a:xfrm>
              <a:off x="8068463" y="1600365"/>
              <a:ext cx="2444055" cy="20530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48" tIns="330200" rIns="190548" bIns="33020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dirty="0"/>
                <a:t>Combining and testing the websites</a:t>
              </a:r>
            </a:p>
            <a:p>
              <a:pPr marL="0" lvl="0" indent="0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1" kern="1200" dirty="0"/>
                <a:t>· </a:t>
              </a:r>
              <a:r>
                <a:rPr lang="en-GB" sz="1300" b="0" kern="1200" dirty="0" err="1"/>
                <a:t>Github</a:t>
              </a:r>
              <a:endParaRPr lang="en-GB" sz="13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0" kern="1200" dirty="0"/>
                <a:t>· HTML validation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0" kern="1200" dirty="0"/>
                <a:t>· CSS validation 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300" b="0" kern="1200" dirty="0"/>
                <a:t> · Black box test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7B710B-83C4-2628-07C2-D971A8084744}"/>
              </a:ext>
            </a:extLst>
          </p:cNvPr>
          <p:cNvGrpSpPr/>
          <p:nvPr/>
        </p:nvGrpSpPr>
        <p:grpSpPr>
          <a:xfrm>
            <a:off x="10327297" y="2586414"/>
            <a:ext cx="1026503" cy="1026503"/>
            <a:chOff x="8777239" y="642295"/>
            <a:chExt cx="1026503" cy="102650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F25C5C-47A8-AC4C-900B-5CD8EA4C60A4}"/>
                </a:ext>
              </a:extLst>
            </p:cNvPr>
            <p:cNvSpPr/>
            <p:nvPr/>
          </p:nvSpPr>
          <p:spPr>
            <a:xfrm>
              <a:off x="8777239" y="642295"/>
              <a:ext cx="1026503" cy="102650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D9E37C3F-1963-2BE9-4ACD-DA861B4ABF98}"/>
                </a:ext>
              </a:extLst>
            </p:cNvPr>
            <p:cNvSpPr txBox="1"/>
            <p:nvPr/>
          </p:nvSpPr>
          <p:spPr>
            <a:xfrm>
              <a:off x="8927567" y="792623"/>
              <a:ext cx="725847" cy="7258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30" tIns="12700" rIns="80030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4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6377E2B-E734-A4B8-2B01-292466E4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5" y="2275754"/>
            <a:ext cx="9098551" cy="34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2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Discord</a:t>
            </a:r>
          </a:p>
          <a:p>
            <a:r>
              <a:rPr lang="en-US" sz="2000" dirty="0"/>
              <a:t>GitHub</a:t>
            </a:r>
          </a:p>
          <a:p>
            <a:r>
              <a:rPr lang="en-US" dirty="0"/>
              <a:t>Trello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D0387-7057-4207-9037-65B55A7B2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302F8-9FA6-4CC4-AD07-E8137FCC99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This PowerPoint theme uses its own unique set of colors, fonts, and effects to create the overall look and feel of these slides. </a:t>
            </a:r>
          </a:p>
          <a:p>
            <a:r>
              <a:rPr lang="en-US" sz="2000" dirty="0"/>
              <a:t>PowerPoint has tons of themes to give your presentation just the right personality. 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BDEE18-4EA9-8D92-475B-EC3C991D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84" y="1432673"/>
            <a:ext cx="5820622" cy="48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276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CI453 Group Project</vt:lpstr>
      <vt:lpstr>Agenda</vt:lpstr>
      <vt:lpstr>Promo vid</vt:lpstr>
      <vt:lpstr>Project Management</vt:lpstr>
      <vt:lpstr>Research</vt:lpstr>
      <vt:lpstr>Planning</vt:lpstr>
      <vt:lpstr>Development</vt:lpstr>
      <vt:lpstr>Combining and testing the websites</vt:lpstr>
      <vt:lpstr>Group communication</vt:lpstr>
      <vt:lpstr>Website features</vt:lpstr>
      <vt:lpstr>Legal &amp; ethical considerations</vt:lpstr>
      <vt:lpstr>What have we learned?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453</dc:title>
  <dc:creator>Ben Highgate (student)</dc:creator>
  <cp:lastModifiedBy>Minas Fakhori (student)</cp:lastModifiedBy>
  <cp:revision>2</cp:revision>
  <dcterms:created xsi:type="dcterms:W3CDTF">2022-05-03T13:25:42Z</dcterms:created>
  <dcterms:modified xsi:type="dcterms:W3CDTF">2022-05-13T09:02:06Z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