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526324"/>
            <a:ext cx="8361229" cy="2098226"/>
          </a:xfrm>
        </p:spPr>
        <p:txBody>
          <a:bodyPr/>
          <a:lstStyle/>
          <a:p>
            <a:r>
              <a:rPr lang="en-US" dirty="0" smtClean="0"/>
              <a:t>ASign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653" y="4694348"/>
            <a:ext cx="6831673" cy="1086237"/>
          </a:xfrm>
        </p:spPr>
        <p:txBody>
          <a:bodyPr/>
          <a:lstStyle/>
          <a:p>
            <a:r>
              <a:rPr lang="en-US" dirty="0" smtClean="0"/>
              <a:t>By: Mina Nashed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29" y="2453653"/>
            <a:ext cx="2347522" cy="22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4363"/>
          </a:xfrm>
        </p:spPr>
        <p:txBody>
          <a:bodyPr/>
          <a:lstStyle/>
          <a:p>
            <a:r>
              <a:rPr lang="en-US" dirty="0" smtClean="0"/>
              <a:t>What Does </a:t>
            </a:r>
            <a:r>
              <a:rPr lang="en-US" dirty="0" smtClean="0"/>
              <a:t>ASign </a:t>
            </a:r>
            <a:r>
              <a:rPr lang="en-US" dirty="0" smtClean="0"/>
              <a:t>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0163"/>
            <a:ext cx="9601200" cy="4077237"/>
          </a:xfrm>
        </p:spPr>
        <p:txBody>
          <a:bodyPr/>
          <a:lstStyle/>
          <a:p>
            <a:r>
              <a:rPr lang="en-US" dirty="0" smtClean="0"/>
              <a:t>ASign is a basic homework management application!</a:t>
            </a:r>
            <a:endParaRPr lang="en-US" dirty="0"/>
          </a:p>
          <a:p>
            <a:r>
              <a:rPr lang="en-US" dirty="0" smtClean="0"/>
              <a:t>The three core features that are planned or completed for are..</a:t>
            </a:r>
          </a:p>
          <a:p>
            <a:pPr lvl="1"/>
            <a:r>
              <a:rPr lang="en-US" i="0" dirty="0" smtClean="0"/>
              <a:t>Allows you manage and schedule your own school work</a:t>
            </a:r>
          </a:p>
          <a:p>
            <a:pPr lvl="1"/>
            <a:r>
              <a:rPr lang="en-US" i="0" dirty="0" smtClean="0"/>
              <a:t>Allows you to manage and schedule group projects/assignments</a:t>
            </a:r>
          </a:p>
          <a:p>
            <a:pPr lvl="1"/>
            <a:r>
              <a:rPr lang="en-US" i="0" dirty="0" smtClean="0"/>
              <a:t>Creates project chat groups to coordinate with your team.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3095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0011"/>
            <a:ext cx="9601200" cy="4167389"/>
          </a:xfrm>
        </p:spPr>
        <p:txBody>
          <a:bodyPr/>
          <a:lstStyle/>
          <a:p>
            <a:r>
              <a:rPr lang="en-US" dirty="0" smtClean="0"/>
              <a:t>Jimmy and his group project to create an app!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71" y="2171700"/>
            <a:ext cx="2415996" cy="42951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897828" y="4400551"/>
            <a:ext cx="2548743" cy="1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93" y="2171700"/>
            <a:ext cx="2324535" cy="41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99" y="388871"/>
            <a:ext cx="3638885" cy="646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372" y="978794"/>
            <a:ext cx="5692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Jimmy now has all his group members in one place!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Makes jimmies life so easy since he doesn’t have to constantly flip through messaging applications to coordinate with different groups!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Not only does he have all his groups together but he has his personal homework one place as well!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2544"/>
          </a:xfrm>
        </p:spPr>
        <p:txBody>
          <a:bodyPr/>
          <a:lstStyle/>
          <a:p>
            <a:r>
              <a:rPr lang="en-US" dirty="0" smtClean="0"/>
              <a:t>Communicating With A Database!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8344"/>
            <a:ext cx="9601200" cy="4309056"/>
          </a:xfrm>
        </p:spPr>
        <p:txBody>
          <a:bodyPr/>
          <a:lstStyle/>
          <a:p>
            <a:r>
              <a:rPr lang="en-US" dirty="0" smtClean="0"/>
              <a:t>Converting to and </a:t>
            </a:r>
            <a:r>
              <a:rPr lang="en-US" dirty="0" smtClean="0"/>
              <a:t>from a hosted database using PHP</a:t>
            </a:r>
          </a:p>
          <a:p>
            <a:pPr lvl="1"/>
            <a:r>
              <a:rPr lang="en-US" i="0" dirty="0" smtClean="0"/>
              <a:t>Sending and retrieving information from JSON objects!</a:t>
            </a:r>
            <a:endParaRPr lang="en-US" i="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02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</TotalTime>
  <Words>144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ASign</vt:lpstr>
      <vt:lpstr>What Does ASign Do?</vt:lpstr>
      <vt:lpstr>User Story!</vt:lpstr>
      <vt:lpstr>PowerPoint Presentation</vt:lpstr>
      <vt:lpstr>Communicating With A Database!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</dc:title>
  <dc:creator>mina nashed</dc:creator>
  <cp:lastModifiedBy>mina nashed</cp:lastModifiedBy>
  <cp:revision>5</cp:revision>
  <dcterms:created xsi:type="dcterms:W3CDTF">2017-12-05T20:48:47Z</dcterms:created>
  <dcterms:modified xsi:type="dcterms:W3CDTF">2017-12-07T04:40:02Z</dcterms:modified>
</cp:coreProperties>
</file>