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3"/>
  </p:notesMasterIdLst>
  <p:sldIdLst>
    <p:sldId id="256" r:id="rId2"/>
    <p:sldId id="281" r:id="rId3"/>
    <p:sldId id="279" r:id="rId4"/>
    <p:sldId id="310" r:id="rId5"/>
    <p:sldId id="289" r:id="rId6"/>
    <p:sldId id="287" r:id="rId7"/>
    <p:sldId id="288" r:id="rId8"/>
    <p:sldId id="308" r:id="rId9"/>
    <p:sldId id="284" r:id="rId10"/>
    <p:sldId id="286" r:id="rId11"/>
    <p:sldId id="292" r:id="rId12"/>
    <p:sldId id="298" r:id="rId13"/>
    <p:sldId id="305" r:id="rId14"/>
    <p:sldId id="296" r:id="rId15"/>
    <p:sldId id="304" r:id="rId16"/>
    <p:sldId id="301" r:id="rId17"/>
    <p:sldId id="309" r:id="rId18"/>
    <p:sldId id="293" r:id="rId19"/>
    <p:sldId id="291" r:id="rId20"/>
    <p:sldId id="278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3883" autoAdjust="0"/>
  </p:normalViewPr>
  <p:slideViewPr>
    <p:cSldViewPr snapToGrid="0">
      <p:cViewPr varScale="1">
        <p:scale>
          <a:sx n="60" d="100"/>
          <a:sy n="60" d="100"/>
        </p:scale>
        <p:origin x="77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89E50C-0FF8-4BFA-AF26-79186FF29767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05F5AFD-A983-43E7-8190-2004818181F3}">
      <dgm:prSet phldrT="[Text]"/>
      <dgm:spPr/>
      <dgm:t>
        <a:bodyPr/>
        <a:lstStyle/>
        <a:p>
          <a:r>
            <a:rPr lang="en-US" b="1" dirty="0"/>
            <a:t>Data Vault 2.0</a:t>
          </a:r>
          <a:endParaRPr lang="ru-RU" b="1" dirty="0"/>
        </a:p>
      </dgm:t>
    </dgm:pt>
    <dgm:pt modelId="{9B384AA6-A309-474C-8630-F7A1B5ED672E}" type="parTrans" cxnId="{3A9DE3E6-B6B9-4C84-ABFD-BD09DFA7A7B8}">
      <dgm:prSet/>
      <dgm:spPr/>
      <dgm:t>
        <a:bodyPr/>
        <a:lstStyle/>
        <a:p>
          <a:endParaRPr lang="ru-RU"/>
        </a:p>
      </dgm:t>
    </dgm:pt>
    <dgm:pt modelId="{0380F2AE-49FF-48F0-B3DC-D89E9F73FC11}" type="sibTrans" cxnId="{3A9DE3E6-B6B9-4C84-ABFD-BD09DFA7A7B8}">
      <dgm:prSet/>
      <dgm:spPr/>
      <dgm:t>
        <a:bodyPr/>
        <a:lstStyle/>
        <a:p>
          <a:endParaRPr lang="ru-RU"/>
        </a:p>
      </dgm:t>
    </dgm:pt>
    <dgm:pt modelId="{47A2F2D0-00FD-4718-8AA0-56AD12E34F89}">
      <dgm:prSet phldrT="[Text]"/>
      <dgm:spPr/>
      <dgm:t>
        <a:bodyPr/>
        <a:lstStyle/>
        <a:p>
          <a:r>
            <a:rPr lang="en-US" dirty="0"/>
            <a:t>Data Driven</a:t>
          </a:r>
          <a:endParaRPr lang="ru-RU" dirty="0"/>
        </a:p>
      </dgm:t>
    </dgm:pt>
    <dgm:pt modelId="{999DA173-F247-4D42-8F54-E4F1E9B5B1A3}" type="parTrans" cxnId="{23A60AE7-2FCB-4453-9F63-7044CD9201FB}">
      <dgm:prSet/>
      <dgm:spPr/>
      <dgm:t>
        <a:bodyPr/>
        <a:lstStyle/>
        <a:p>
          <a:endParaRPr lang="ru-RU"/>
        </a:p>
      </dgm:t>
    </dgm:pt>
    <dgm:pt modelId="{3F48A9A4-AE26-411C-BA95-0932074073E5}" type="sibTrans" cxnId="{23A60AE7-2FCB-4453-9F63-7044CD9201FB}">
      <dgm:prSet/>
      <dgm:spPr/>
      <dgm:t>
        <a:bodyPr/>
        <a:lstStyle/>
        <a:p>
          <a:endParaRPr lang="ru-RU"/>
        </a:p>
      </dgm:t>
    </dgm:pt>
    <dgm:pt modelId="{0DEE8DA9-E06B-4FC1-8654-9C03D0A4C553}">
      <dgm:prSet phldrT="[Text]"/>
      <dgm:spPr/>
      <dgm:t>
        <a:bodyPr/>
        <a:lstStyle/>
        <a:p>
          <a:r>
            <a:rPr lang="ru-RU" dirty="0"/>
            <a:t>Просто, но есть вероятность масштабных переработок схемы</a:t>
          </a:r>
        </a:p>
      </dgm:t>
    </dgm:pt>
    <dgm:pt modelId="{AF3245A1-EE33-4AC6-9362-B48E2A2B7E49}" type="parTrans" cxnId="{A8FB50E2-87BD-4771-9859-68F77CC85229}">
      <dgm:prSet/>
      <dgm:spPr/>
      <dgm:t>
        <a:bodyPr/>
        <a:lstStyle/>
        <a:p>
          <a:endParaRPr lang="ru-RU"/>
        </a:p>
      </dgm:t>
    </dgm:pt>
    <dgm:pt modelId="{6E06DCC7-530B-46EA-AA15-B547A03993E7}" type="sibTrans" cxnId="{A8FB50E2-87BD-4771-9859-68F77CC85229}">
      <dgm:prSet/>
      <dgm:spPr/>
      <dgm:t>
        <a:bodyPr/>
        <a:lstStyle/>
        <a:p>
          <a:endParaRPr lang="ru-RU"/>
        </a:p>
      </dgm:t>
    </dgm:pt>
    <dgm:pt modelId="{20516821-8F89-442A-B7E8-232A91EE9F5E}">
      <dgm:prSet phldrT="[Text]"/>
      <dgm:spPr/>
      <dgm:t>
        <a:bodyPr/>
        <a:lstStyle/>
        <a:p>
          <a:r>
            <a:rPr lang="ru-RU" dirty="0"/>
            <a:t>Применимы повсеместно</a:t>
          </a:r>
        </a:p>
      </dgm:t>
    </dgm:pt>
    <dgm:pt modelId="{655F5132-44DE-404A-9751-F76B92F58A7C}" type="parTrans" cxnId="{922A1E90-5649-43C9-8A7E-349C255EF0C8}">
      <dgm:prSet/>
      <dgm:spPr/>
      <dgm:t>
        <a:bodyPr/>
        <a:lstStyle/>
        <a:p>
          <a:endParaRPr lang="ru-RU"/>
        </a:p>
      </dgm:t>
    </dgm:pt>
    <dgm:pt modelId="{65F9A6E2-1340-49E1-A345-D57AC3276012}" type="sibTrans" cxnId="{922A1E90-5649-43C9-8A7E-349C255EF0C8}">
      <dgm:prSet/>
      <dgm:spPr/>
      <dgm:t>
        <a:bodyPr/>
        <a:lstStyle/>
        <a:p>
          <a:endParaRPr lang="ru-RU"/>
        </a:p>
      </dgm:t>
    </dgm:pt>
    <dgm:pt modelId="{A7A6D50A-D21E-4AB9-9887-45DF44C61071}">
      <dgm:prSet phldrT="[Text]"/>
      <dgm:spPr/>
      <dgm:t>
        <a:bodyPr/>
        <a:lstStyle/>
        <a:p>
          <a:r>
            <a:rPr lang="en-US" b="1" dirty="0"/>
            <a:t>Anchor</a:t>
          </a:r>
          <a:endParaRPr lang="ru-RU" b="1" dirty="0"/>
        </a:p>
      </dgm:t>
    </dgm:pt>
    <dgm:pt modelId="{EE153897-3C0E-4210-9DFE-E3D338E453DD}" type="parTrans" cxnId="{B1769F1E-9BF5-4874-92C4-51030E7B7191}">
      <dgm:prSet/>
      <dgm:spPr/>
      <dgm:t>
        <a:bodyPr/>
        <a:lstStyle/>
        <a:p>
          <a:endParaRPr lang="ru-RU"/>
        </a:p>
      </dgm:t>
    </dgm:pt>
    <dgm:pt modelId="{863C91B6-50DC-42E5-B522-05F01B6F94DC}" type="sibTrans" cxnId="{B1769F1E-9BF5-4874-92C4-51030E7B7191}">
      <dgm:prSet/>
      <dgm:spPr/>
      <dgm:t>
        <a:bodyPr/>
        <a:lstStyle/>
        <a:p>
          <a:endParaRPr lang="ru-RU"/>
        </a:p>
      </dgm:t>
    </dgm:pt>
    <dgm:pt modelId="{EE8DF20A-A9D4-42DE-AA1F-5ED044BADA89}">
      <dgm:prSet phldrT="[Text]"/>
      <dgm:spPr/>
      <dgm:t>
        <a:bodyPr/>
        <a:lstStyle/>
        <a:p>
          <a:r>
            <a:rPr lang="en-US" dirty="0"/>
            <a:t>Domain driven</a:t>
          </a:r>
          <a:endParaRPr lang="ru-RU" dirty="0"/>
        </a:p>
      </dgm:t>
    </dgm:pt>
    <dgm:pt modelId="{B34EFBDC-B175-4D0E-A2B2-ED47F66DA9A0}" type="parTrans" cxnId="{FF46066D-6BED-4CB0-ACC6-12444D57A823}">
      <dgm:prSet/>
      <dgm:spPr/>
      <dgm:t>
        <a:bodyPr/>
        <a:lstStyle/>
        <a:p>
          <a:endParaRPr lang="ru-RU"/>
        </a:p>
      </dgm:t>
    </dgm:pt>
    <dgm:pt modelId="{D50B1E14-3651-470A-933D-A2D98ADCC79F}" type="sibTrans" cxnId="{FF46066D-6BED-4CB0-ACC6-12444D57A823}">
      <dgm:prSet/>
      <dgm:spPr/>
      <dgm:t>
        <a:bodyPr/>
        <a:lstStyle/>
        <a:p>
          <a:endParaRPr lang="ru-RU"/>
        </a:p>
      </dgm:t>
    </dgm:pt>
    <dgm:pt modelId="{34D3A47D-164D-4145-A483-88461D4B472D}">
      <dgm:prSet phldrT="[Text]"/>
      <dgm:spPr/>
      <dgm:t>
        <a:bodyPr/>
        <a:lstStyle/>
        <a:p>
          <a:r>
            <a:rPr lang="ru-RU" dirty="0"/>
            <a:t>Практически не задумываясь</a:t>
          </a:r>
        </a:p>
      </dgm:t>
    </dgm:pt>
    <dgm:pt modelId="{0E7798B0-4836-49FF-BD37-3D2A737E3C18}" type="parTrans" cxnId="{DDA7C91E-AE4D-42D8-A02C-661653250CB3}">
      <dgm:prSet/>
      <dgm:spPr/>
      <dgm:t>
        <a:bodyPr/>
        <a:lstStyle/>
        <a:p>
          <a:endParaRPr lang="ru-RU"/>
        </a:p>
      </dgm:t>
    </dgm:pt>
    <dgm:pt modelId="{8DAAE72E-D91B-45E6-8077-9011FC62B78F}" type="sibTrans" cxnId="{DDA7C91E-AE4D-42D8-A02C-661653250CB3}">
      <dgm:prSet/>
      <dgm:spPr/>
      <dgm:t>
        <a:bodyPr/>
        <a:lstStyle/>
        <a:p>
          <a:endParaRPr lang="ru-RU"/>
        </a:p>
      </dgm:t>
    </dgm:pt>
    <dgm:pt modelId="{C8578637-18F3-4C9D-8161-E9D718EE6050}">
      <dgm:prSet phldrT="[Text]"/>
      <dgm:spPr/>
      <dgm:t>
        <a:bodyPr/>
        <a:lstStyle/>
        <a:p>
          <a:r>
            <a:rPr lang="ru-RU" dirty="0"/>
            <a:t>Нет</a:t>
          </a:r>
        </a:p>
      </dgm:t>
    </dgm:pt>
    <dgm:pt modelId="{7B48EDDD-DAC9-43E1-9136-07E7FAFA83D7}" type="parTrans" cxnId="{8E356EDF-8888-46ED-803D-BE3B4DEB5DDF}">
      <dgm:prSet/>
      <dgm:spPr/>
      <dgm:t>
        <a:bodyPr/>
        <a:lstStyle/>
        <a:p>
          <a:endParaRPr lang="ru-RU"/>
        </a:p>
      </dgm:t>
    </dgm:pt>
    <dgm:pt modelId="{0F3ED74B-57CE-4865-84A9-348DC8136788}" type="sibTrans" cxnId="{8E356EDF-8888-46ED-803D-BE3B4DEB5DDF}">
      <dgm:prSet/>
      <dgm:spPr/>
      <dgm:t>
        <a:bodyPr/>
        <a:lstStyle/>
        <a:p>
          <a:endParaRPr lang="ru-RU"/>
        </a:p>
      </dgm:t>
    </dgm:pt>
    <dgm:pt modelId="{6E32BCC0-99F4-4D34-8C38-6215D0EF24B6}">
      <dgm:prSet phldrT="[Text]"/>
      <dgm:spPr/>
      <dgm:t>
        <a:bodyPr/>
        <a:lstStyle/>
        <a:p>
          <a:r>
            <a:rPr lang="ru-RU" dirty="0"/>
            <a:t>Параметры </a:t>
          </a:r>
        </a:p>
        <a:p>
          <a:r>
            <a:rPr lang="ru-RU" dirty="0"/>
            <a:t>сравнения</a:t>
          </a:r>
        </a:p>
      </dgm:t>
    </dgm:pt>
    <dgm:pt modelId="{AE0BFF55-96F0-4890-B571-4B148A21F361}" type="parTrans" cxnId="{2B373682-B2C7-48DC-BDC9-6B7668A637BE}">
      <dgm:prSet/>
      <dgm:spPr/>
      <dgm:t>
        <a:bodyPr/>
        <a:lstStyle/>
        <a:p>
          <a:endParaRPr lang="ru-RU"/>
        </a:p>
      </dgm:t>
    </dgm:pt>
    <dgm:pt modelId="{660863E2-70E8-44B5-A684-924A38DFB84E}" type="sibTrans" cxnId="{2B373682-B2C7-48DC-BDC9-6B7668A637BE}">
      <dgm:prSet/>
      <dgm:spPr/>
      <dgm:t>
        <a:bodyPr/>
        <a:lstStyle/>
        <a:p>
          <a:endParaRPr lang="ru-RU"/>
        </a:p>
      </dgm:t>
    </dgm:pt>
    <dgm:pt modelId="{50121E62-9E6C-40D1-8D73-448C71424B88}">
      <dgm:prSet phldrT="[Text]"/>
      <dgm:spPr/>
      <dgm:t>
        <a:bodyPr/>
        <a:lstStyle/>
        <a:p>
          <a:r>
            <a:rPr lang="ru-RU" dirty="0"/>
            <a:t>Возможность расширения схемы</a:t>
          </a:r>
        </a:p>
      </dgm:t>
    </dgm:pt>
    <dgm:pt modelId="{A91D0652-CEA2-4AB4-868E-CE7D4C8A3558}" type="parTrans" cxnId="{C5F9CF4E-9D6B-4BF6-84BA-242B978C5646}">
      <dgm:prSet/>
      <dgm:spPr/>
      <dgm:t>
        <a:bodyPr/>
        <a:lstStyle/>
        <a:p>
          <a:endParaRPr lang="ru-RU"/>
        </a:p>
      </dgm:t>
    </dgm:pt>
    <dgm:pt modelId="{FFFBA9B1-6BD9-4135-BD2D-B62EE4B0ACCD}" type="sibTrans" cxnId="{C5F9CF4E-9D6B-4BF6-84BA-242B978C5646}">
      <dgm:prSet/>
      <dgm:spPr/>
      <dgm:t>
        <a:bodyPr/>
        <a:lstStyle/>
        <a:p>
          <a:endParaRPr lang="ru-RU"/>
        </a:p>
      </dgm:t>
    </dgm:pt>
    <dgm:pt modelId="{2C941B45-475B-48C7-9800-685AC886CBA4}">
      <dgm:prSet phldrT="[Text]"/>
      <dgm:spPr/>
      <dgm:t>
        <a:bodyPr/>
        <a:lstStyle/>
        <a:p>
          <a:r>
            <a:rPr lang="ru-RU" dirty="0"/>
            <a:t>Группирование данных  по признакам</a:t>
          </a:r>
        </a:p>
      </dgm:t>
    </dgm:pt>
    <dgm:pt modelId="{5F53C318-8E3F-4672-8FD5-689EB0A26EE6}" type="parTrans" cxnId="{F12C2F62-E843-4180-A83D-A1BA8BB542B4}">
      <dgm:prSet/>
      <dgm:spPr/>
      <dgm:t>
        <a:bodyPr/>
        <a:lstStyle/>
        <a:p>
          <a:endParaRPr lang="ru-RU"/>
        </a:p>
      </dgm:t>
    </dgm:pt>
    <dgm:pt modelId="{9C7DBBC6-2023-429F-8E5F-5A8E0085773E}" type="sibTrans" cxnId="{F12C2F62-E843-4180-A83D-A1BA8BB542B4}">
      <dgm:prSet/>
      <dgm:spPr/>
      <dgm:t>
        <a:bodyPr/>
        <a:lstStyle/>
        <a:p>
          <a:endParaRPr lang="ru-RU"/>
        </a:p>
      </dgm:t>
    </dgm:pt>
    <dgm:pt modelId="{4EB8B0A1-FA52-40AF-A010-465A9AB17C03}">
      <dgm:prSet phldrT="[Text]"/>
      <dgm:spPr/>
      <dgm:t>
        <a:bodyPr/>
        <a:lstStyle/>
        <a:p>
          <a:r>
            <a:rPr lang="ru-RU" dirty="0"/>
            <a:t>Парадигма</a:t>
          </a:r>
        </a:p>
      </dgm:t>
    </dgm:pt>
    <dgm:pt modelId="{7822FB90-DC0C-406C-B2E7-25F52F249F3A}" type="parTrans" cxnId="{FBA369A1-4651-4B49-A9E9-BD225BDC04A2}">
      <dgm:prSet/>
      <dgm:spPr/>
      <dgm:t>
        <a:bodyPr/>
        <a:lstStyle/>
        <a:p>
          <a:endParaRPr lang="ru-RU"/>
        </a:p>
      </dgm:t>
    </dgm:pt>
    <dgm:pt modelId="{C9FAD0E6-8D90-4793-8C01-996571F377D5}" type="sibTrans" cxnId="{FBA369A1-4651-4B49-A9E9-BD225BDC04A2}">
      <dgm:prSet/>
      <dgm:spPr/>
      <dgm:t>
        <a:bodyPr/>
        <a:lstStyle/>
        <a:p>
          <a:endParaRPr lang="ru-RU"/>
        </a:p>
      </dgm:t>
    </dgm:pt>
    <dgm:pt modelId="{6ADB49B8-F7FE-47E6-A643-D1D5A0FBAABE}">
      <dgm:prSet phldrT="[Text]"/>
      <dgm:spPr/>
      <dgm:t>
        <a:bodyPr/>
        <a:lstStyle/>
        <a:p>
          <a:r>
            <a:rPr lang="ru-RU" dirty="0"/>
            <a:t>Обеспечение историчности</a:t>
          </a:r>
        </a:p>
      </dgm:t>
    </dgm:pt>
    <dgm:pt modelId="{BE70C55C-CBA7-4357-B27A-1A1B276AF3EB}" type="parTrans" cxnId="{5B096059-43AF-4E69-8A39-C0E4F4AA20E9}">
      <dgm:prSet/>
      <dgm:spPr/>
      <dgm:t>
        <a:bodyPr/>
        <a:lstStyle/>
        <a:p>
          <a:endParaRPr lang="ru-RU"/>
        </a:p>
      </dgm:t>
    </dgm:pt>
    <dgm:pt modelId="{84563D37-3826-4E5C-AD9E-D990D381E819}" type="sibTrans" cxnId="{5B096059-43AF-4E69-8A39-C0E4F4AA20E9}">
      <dgm:prSet/>
      <dgm:spPr/>
      <dgm:t>
        <a:bodyPr/>
        <a:lstStyle/>
        <a:p>
          <a:endParaRPr lang="ru-RU"/>
        </a:p>
      </dgm:t>
    </dgm:pt>
    <dgm:pt modelId="{FF0558DB-C937-40D2-A6CB-41A03061CDA0}">
      <dgm:prSet phldrT="[Text]"/>
      <dgm:spPr/>
      <dgm:t>
        <a:bodyPr/>
        <a:lstStyle/>
        <a:p>
          <a:r>
            <a:rPr lang="ru-RU" dirty="0"/>
            <a:t>Да, но есть нюансы с часто изменяемыми атрибутами</a:t>
          </a:r>
        </a:p>
      </dgm:t>
    </dgm:pt>
    <dgm:pt modelId="{D737DEB4-89FD-4C16-A9AE-2B7DAD83C054}" type="parTrans" cxnId="{D5A3C86B-55A1-4209-A0FB-02DFCB2597E5}">
      <dgm:prSet/>
      <dgm:spPr/>
      <dgm:t>
        <a:bodyPr/>
        <a:lstStyle/>
        <a:p>
          <a:endParaRPr lang="ru-RU"/>
        </a:p>
      </dgm:t>
    </dgm:pt>
    <dgm:pt modelId="{81680994-4F78-4499-BC58-F2C99B9E35FF}" type="sibTrans" cxnId="{D5A3C86B-55A1-4209-A0FB-02DFCB2597E5}">
      <dgm:prSet/>
      <dgm:spPr/>
      <dgm:t>
        <a:bodyPr/>
        <a:lstStyle/>
        <a:p>
          <a:endParaRPr lang="ru-RU"/>
        </a:p>
      </dgm:t>
    </dgm:pt>
    <dgm:pt modelId="{600C28B0-68C8-4F72-9209-44AB8B632077}">
      <dgm:prSet phldrT="[Text]"/>
      <dgm:spPr/>
      <dgm:t>
        <a:bodyPr/>
        <a:lstStyle/>
        <a:p>
          <a:r>
            <a:rPr lang="ru-RU" dirty="0"/>
            <a:t>Да, история изменений по каждому атрибуту</a:t>
          </a:r>
        </a:p>
      </dgm:t>
    </dgm:pt>
    <dgm:pt modelId="{DBF38055-0731-479F-953A-EAA4FFF17C6D}" type="parTrans" cxnId="{F132692F-B732-4D0C-A377-03C1F5AE5D7E}">
      <dgm:prSet/>
      <dgm:spPr/>
      <dgm:t>
        <a:bodyPr/>
        <a:lstStyle/>
        <a:p>
          <a:endParaRPr lang="ru-RU"/>
        </a:p>
      </dgm:t>
    </dgm:pt>
    <dgm:pt modelId="{3A835C4F-D564-48BC-90D1-BD7E4C3613E9}" type="sibTrans" cxnId="{F132692F-B732-4D0C-A377-03C1F5AE5D7E}">
      <dgm:prSet/>
      <dgm:spPr/>
      <dgm:t>
        <a:bodyPr/>
        <a:lstStyle/>
        <a:p>
          <a:endParaRPr lang="ru-RU"/>
        </a:p>
      </dgm:t>
    </dgm:pt>
    <dgm:pt modelId="{8B54E1B9-C490-4C50-B306-07A84DEFF874}">
      <dgm:prSet phldrT="[Text]"/>
      <dgm:spPr/>
      <dgm:t>
        <a:bodyPr/>
        <a:lstStyle/>
        <a:p>
          <a:r>
            <a:rPr lang="ru-RU" dirty="0"/>
            <a:t>Автоматизация загрузки</a:t>
          </a:r>
        </a:p>
      </dgm:t>
    </dgm:pt>
    <dgm:pt modelId="{EB4AE09E-8EA7-4A14-BA51-49BA1655CB91}" type="parTrans" cxnId="{172F74F6-D08B-433C-AB90-4C9210F2B14A}">
      <dgm:prSet/>
      <dgm:spPr/>
      <dgm:t>
        <a:bodyPr/>
        <a:lstStyle/>
        <a:p>
          <a:endParaRPr lang="ru-RU"/>
        </a:p>
      </dgm:t>
    </dgm:pt>
    <dgm:pt modelId="{05AD34EC-118A-4F52-91AD-EFAB0F5C0628}" type="sibTrans" cxnId="{172F74F6-D08B-433C-AB90-4C9210F2B14A}">
      <dgm:prSet/>
      <dgm:spPr/>
      <dgm:t>
        <a:bodyPr/>
        <a:lstStyle/>
        <a:p>
          <a:endParaRPr lang="ru-RU"/>
        </a:p>
      </dgm:t>
    </dgm:pt>
    <dgm:pt modelId="{EAED858C-BF72-4C00-BCB4-A478C7C2395A}">
      <dgm:prSet phldrT="[Text]"/>
      <dgm:spPr/>
      <dgm:t>
        <a:bodyPr/>
        <a:lstStyle/>
        <a:p>
          <a:r>
            <a:rPr lang="ru-RU" dirty="0"/>
            <a:t>Требует усилий</a:t>
          </a:r>
        </a:p>
      </dgm:t>
    </dgm:pt>
    <dgm:pt modelId="{647AC9B2-C52F-4F24-B1F6-FD87900BD2E1}" type="parTrans" cxnId="{DE3115CE-94A2-4DA6-BBE4-3E299FFFE727}">
      <dgm:prSet/>
      <dgm:spPr/>
      <dgm:t>
        <a:bodyPr/>
        <a:lstStyle/>
        <a:p>
          <a:endParaRPr lang="ru-RU"/>
        </a:p>
      </dgm:t>
    </dgm:pt>
    <dgm:pt modelId="{A3DB278D-746A-4E41-BC71-74D2FA448CC4}" type="sibTrans" cxnId="{DE3115CE-94A2-4DA6-BBE4-3E299FFFE727}">
      <dgm:prSet/>
      <dgm:spPr/>
      <dgm:t>
        <a:bodyPr/>
        <a:lstStyle/>
        <a:p>
          <a:endParaRPr lang="ru-RU"/>
        </a:p>
      </dgm:t>
    </dgm:pt>
    <dgm:pt modelId="{1F5E0285-F049-4DCD-BAAE-851A06F461E0}">
      <dgm:prSet phldrT="[Text]"/>
      <dgm:spPr/>
      <dgm:t>
        <a:bodyPr/>
        <a:lstStyle/>
        <a:p>
          <a:r>
            <a:rPr lang="ru-RU" dirty="0"/>
            <a:t>Легко</a:t>
          </a:r>
        </a:p>
      </dgm:t>
    </dgm:pt>
    <dgm:pt modelId="{239B279A-90DE-4FBD-852C-3632F32567A6}" type="parTrans" cxnId="{0CA0548F-1081-4831-8C6C-266B5DAE9F70}">
      <dgm:prSet/>
      <dgm:spPr/>
      <dgm:t>
        <a:bodyPr/>
        <a:lstStyle/>
        <a:p>
          <a:endParaRPr lang="ru-RU"/>
        </a:p>
      </dgm:t>
    </dgm:pt>
    <dgm:pt modelId="{F1176AFC-547E-4B53-80BB-B29C0081E898}" type="sibTrans" cxnId="{0CA0548F-1081-4831-8C6C-266B5DAE9F70}">
      <dgm:prSet/>
      <dgm:spPr/>
      <dgm:t>
        <a:bodyPr/>
        <a:lstStyle/>
        <a:p>
          <a:endParaRPr lang="ru-RU"/>
        </a:p>
      </dgm:t>
    </dgm:pt>
    <dgm:pt modelId="{B2FAAEE5-FED9-443E-8EE0-C3B28A1BDD00}" type="pres">
      <dgm:prSet presAssocID="{F789E50C-0FF8-4BFA-AF26-79186FF29767}" presName="layout" presStyleCnt="0">
        <dgm:presLayoutVars>
          <dgm:chMax/>
          <dgm:chPref/>
          <dgm:dir/>
          <dgm:resizeHandles/>
        </dgm:presLayoutVars>
      </dgm:prSet>
      <dgm:spPr/>
    </dgm:pt>
    <dgm:pt modelId="{7208AAEE-0B5D-462A-80E4-124EAD5BD5E6}" type="pres">
      <dgm:prSet presAssocID="{6E32BCC0-99F4-4D34-8C38-6215D0EF24B6}" presName="root" presStyleCnt="0">
        <dgm:presLayoutVars>
          <dgm:chMax/>
          <dgm:chPref/>
        </dgm:presLayoutVars>
      </dgm:prSet>
      <dgm:spPr/>
    </dgm:pt>
    <dgm:pt modelId="{5BA5F9DF-2E7B-4732-B29D-F26CEAD4C66B}" type="pres">
      <dgm:prSet presAssocID="{6E32BCC0-99F4-4D34-8C38-6215D0EF24B6}" presName="rootComposite" presStyleCnt="0">
        <dgm:presLayoutVars/>
      </dgm:prSet>
      <dgm:spPr/>
    </dgm:pt>
    <dgm:pt modelId="{4C97842E-8CAD-48E4-A6EF-151D305504DA}" type="pres">
      <dgm:prSet presAssocID="{6E32BCC0-99F4-4D34-8C38-6215D0EF24B6}" presName="ParentAccent" presStyleLbl="alignNode1" presStyleIdx="0" presStyleCnt="3"/>
      <dgm:spPr>
        <a:noFill/>
        <a:ln>
          <a:noFill/>
        </a:ln>
      </dgm:spPr>
    </dgm:pt>
    <dgm:pt modelId="{25F4DB37-5C33-45AF-B2FC-CCB21E185D74}" type="pres">
      <dgm:prSet presAssocID="{6E32BCC0-99F4-4D34-8C38-6215D0EF24B6}" presName="ParentSmallAccent" presStyleLbl="fgAcc1" presStyleIdx="0" presStyleCnt="3"/>
      <dgm:spPr>
        <a:ln>
          <a:noFill/>
        </a:ln>
      </dgm:spPr>
    </dgm:pt>
    <dgm:pt modelId="{FA0914D3-D838-49F7-A503-F80CDA3766D6}" type="pres">
      <dgm:prSet presAssocID="{6E32BCC0-99F4-4D34-8C38-6215D0EF24B6}" presName="Parent" presStyleLbl="revTx" presStyleIdx="0" presStyleCnt="18" custLinFactNeighborX="174" custLinFactNeighborY="34312">
        <dgm:presLayoutVars>
          <dgm:chMax/>
          <dgm:chPref val="4"/>
          <dgm:bulletEnabled val="1"/>
        </dgm:presLayoutVars>
      </dgm:prSet>
      <dgm:spPr/>
    </dgm:pt>
    <dgm:pt modelId="{64128CEB-90B7-4A17-AC0C-FF5F82E8EA11}" type="pres">
      <dgm:prSet presAssocID="{6E32BCC0-99F4-4D34-8C38-6215D0EF24B6}" presName="childShape" presStyleCnt="0">
        <dgm:presLayoutVars>
          <dgm:chMax val="0"/>
          <dgm:chPref val="0"/>
        </dgm:presLayoutVars>
      </dgm:prSet>
      <dgm:spPr/>
    </dgm:pt>
    <dgm:pt modelId="{59989225-76FF-47ED-B1EB-851A77A97991}" type="pres">
      <dgm:prSet presAssocID="{4EB8B0A1-FA52-40AF-A010-465A9AB17C03}" presName="childComposite" presStyleCnt="0">
        <dgm:presLayoutVars>
          <dgm:chMax val="0"/>
          <dgm:chPref val="0"/>
        </dgm:presLayoutVars>
      </dgm:prSet>
      <dgm:spPr/>
    </dgm:pt>
    <dgm:pt modelId="{546A3981-6E61-4776-9F04-6236A3CAE0FA}" type="pres">
      <dgm:prSet presAssocID="{4EB8B0A1-FA52-40AF-A010-465A9AB17C03}" presName="ChildAccent" presStyleLbl="solidFgAcc1" presStyleIdx="0" presStyleCnt="15"/>
      <dgm:spPr>
        <a:solidFill>
          <a:schemeClr val="accent1"/>
        </a:solidFill>
      </dgm:spPr>
    </dgm:pt>
    <dgm:pt modelId="{92FCF67E-8B05-459D-8591-E4068D5F10CB}" type="pres">
      <dgm:prSet presAssocID="{4EB8B0A1-FA52-40AF-A010-465A9AB17C03}" presName="Child" presStyleLbl="revTx" presStyleIdx="1" presStyleCnt="18">
        <dgm:presLayoutVars>
          <dgm:chMax val="0"/>
          <dgm:chPref val="0"/>
          <dgm:bulletEnabled val="1"/>
        </dgm:presLayoutVars>
      </dgm:prSet>
      <dgm:spPr/>
    </dgm:pt>
    <dgm:pt modelId="{97FE31F9-0B4A-4872-9DC6-39F736E459B0}" type="pres">
      <dgm:prSet presAssocID="{50121E62-9E6C-40D1-8D73-448C71424B88}" presName="childComposite" presStyleCnt="0">
        <dgm:presLayoutVars>
          <dgm:chMax val="0"/>
          <dgm:chPref val="0"/>
        </dgm:presLayoutVars>
      </dgm:prSet>
      <dgm:spPr/>
    </dgm:pt>
    <dgm:pt modelId="{DB714E1A-3351-4B83-9928-9ADAB24F6389}" type="pres">
      <dgm:prSet presAssocID="{50121E62-9E6C-40D1-8D73-448C71424B88}" presName="ChildAccent" presStyleLbl="solidFgAcc1" presStyleIdx="1" presStyleCnt="15"/>
      <dgm:spPr>
        <a:solidFill>
          <a:schemeClr val="accent1"/>
        </a:solidFill>
      </dgm:spPr>
    </dgm:pt>
    <dgm:pt modelId="{667876E8-82F3-4F0D-AB6F-DBCE91AD10E3}" type="pres">
      <dgm:prSet presAssocID="{50121E62-9E6C-40D1-8D73-448C71424B88}" presName="Child" presStyleLbl="revTx" presStyleIdx="2" presStyleCnt="18">
        <dgm:presLayoutVars>
          <dgm:chMax val="0"/>
          <dgm:chPref val="0"/>
          <dgm:bulletEnabled val="1"/>
        </dgm:presLayoutVars>
      </dgm:prSet>
      <dgm:spPr/>
    </dgm:pt>
    <dgm:pt modelId="{BAE66F45-6AA2-44C3-A84A-6E7E4A4248CC}" type="pres">
      <dgm:prSet presAssocID="{2C941B45-475B-48C7-9800-685AC886CBA4}" presName="childComposite" presStyleCnt="0">
        <dgm:presLayoutVars>
          <dgm:chMax val="0"/>
          <dgm:chPref val="0"/>
        </dgm:presLayoutVars>
      </dgm:prSet>
      <dgm:spPr/>
    </dgm:pt>
    <dgm:pt modelId="{AD4BCE6E-7865-4880-8CA0-126ADE1612BB}" type="pres">
      <dgm:prSet presAssocID="{2C941B45-475B-48C7-9800-685AC886CBA4}" presName="ChildAccent" presStyleLbl="solidFgAcc1" presStyleIdx="2" presStyleCnt="15"/>
      <dgm:spPr>
        <a:solidFill>
          <a:schemeClr val="accent1"/>
        </a:solidFill>
      </dgm:spPr>
    </dgm:pt>
    <dgm:pt modelId="{D3B59875-AC60-49B9-B04C-9201A569F462}" type="pres">
      <dgm:prSet presAssocID="{2C941B45-475B-48C7-9800-685AC886CBA4}" presName="Child" presStyleLbl="revTx" presStyleIdx="3" presStyleCnt="18">
        <dgm:presLayoutVars>
          <dgm:chMax val="0"/>
          <dgm:chPref val="0"/>
          <dgm:bulletEnabled val="1"/>
        </dgm:presLayoutVars>
      </dgm:prSet>
      <dgm:spPr/>
    </dgm:pt>
    <dgm:pt modelId="{D19AB764-0B76-4DA6-8766-8B780D957C56}" type="pres">
      <dgm:prSet presAssocID="{6ADB49B8-F7FE-47E6-A643-D1D5A0FBAABE}" presName="childComposite" presStyleCnt="0">
        <dgm:presLayoutVars>
          <dgm:chMax val="0"/>
          <dgm:chPref val="0"/>
        </dgm:presLayoutVars>
      </dgm:prSet>
      <dgm:spPr/>
    </dgm:pt>
    <dgm:pt modelId="{075C53C4-59C6-4FD2-90D3-7FA5A7897D0F}" type="pres">
      <dgm:prSet presAssocID="{6ADB49B8-F7FE-47E6-A643-D1D5A0FBAABE}" presName="ChildAccent" presStyleLbl="solidFgAcc1" presStyleIdx="3" presStyleCnt="15"/>
      <dgm:spPr>
        <a:solidFill>
          <a:schemeClr val="accent1"/>
        </a:solidFill>
      </dgm:spPr>
    </dgm:pt>
    <dgm:pt modelId="{7540C79F-43F0-47CC-A13F-7AE4110DC863}" type="pres">
      <dgm:prSet presAssocID="{6ADB49B8-F7FE-47E6-A643-D1D5A0FBAABE}" presName="Child" presStyleLbl="revTx" presStyleIdx="4" presStyleCnt="18">
        <dgm:presLayoutVars>
          <dgm:chMax val="0"/>
          <dgm:chPref val="0"/>
          <dgm:bulletEnabled val="1"/>
        </dgm:presLayoutVars>
      </dgm:prSet>
      <dgm:spPr/>
    </dgm:pt>
    <dgm:pt modelId="{5AE66ABC-2669-4BB3-8F5F-044792D5E476}" type="pres">
      <dgm:prSet presAssocID="{8B54E1B9-C490-4C50-B306-07A84DEFF874}" presName="childComposite" presStyleCnt="0">
        <dgm:presLayoutVars>
          <dgm:chMax val="0"/>
          <dgm:chPref val="0"/>
        </dgm:presLayoutVars>
      </dgm:prSet>
      <dgm:spPr/>
    </dgm:pt>
    <dgm:pt modelId="{149AF988-5DC7-4EA0-97C6-57E085217194}" type="pres">
      <dgm:prSet presAssocID="{8B54E1B9-C490-4C50-B306-07A84DEFF874}" presName="ChildAccent" presStyleLbl="solidFgAcc1" presStyleIdx="4" presStyleCnt="15"/>
      <dgm:spPr>
        <a:solidFill>
          <a:schemeClr val="accent1"/>
        </a:solidFill>
      </dgm:spPr>
    </dgm:pt>
    <dgm:pt modelId="{5FBF1085-31AE-49BA-B7E3-724AD57AE33C}" type="pres">
      <dgm:prSet presAssocID="{8B54E1B9-C490-4C50-B306-07A84DEFF874}" presName="Child" presStyleLbl="revTx" presStyleIdx="5" presStyleCnt="18">
        <dgm:presLayoutVars>
          <dgm:chMax val="0"/>
          <dgm:chPref val="0"/>
          <dgm:bulletEnabled val="1"/>
        </dgm:presLayoutVars>
      </dgm:prSet>
      <dgm:spPr/>
    </dgm:pt>
    <dgm:pt modelId="{36218428-0230-4308-A366-7398B640CDDA}" type="pres">
      <dgm:prSet presAssocID="{E05F5AFD-A983-43E7-8190-2004818181F3}" presName="root" presStyleCnt="0">
        <dgm:presLayoutVars>
          <dgm:chMax/>
          <dgm:chPref/>
        </dgm:presLayoutVars>
      </dgm:prSet>
      <dgm:spPr/>
    </dgm:pt>
    <dgm:pt modelId="{CE32FB85-2B84-487F-88CD-31A260E469F3}" type="pres">
      <dgm:prSet presAssocID="{E05F5AFD-A983-43E7-8190-2004818181F3}" presName="rootComposite" presStyleCnt="0">
        <dgm:presLayoutVars/>
      </dgm:prSet>
      <dgm:spPr/>
    </dgm:pt>
    <dgm:pt modelId="{8FE52594-4CA7-48F5-8B3A-585BDA1C7E67}" type="pres">
      <dgm:prSet presAssocID="{E05F5AFD-A983-43E7-8190-2004818181F3}" presName="ParentAccent" presStyleLbl="alignNode1" presStyleIdx="1" presStyleCnt="3"/>
      <dgm:spPr/>
    </dgm:pt>
    <dgm:pt modelId="{32FE92A1-83BB-4A58-B632-4978E62D18C3}" type="pres">
      <dgm:prSet presAssocID="{E05F5AFD-A983-43E7-8190-2004818181F3}" presName="ParentSmallAccent" presStyleLbl="fgAcc1" presStyleIdx="1" presStyleCnt="3"/>
      <dgm:spPr/>
    </dgm:pt>
    <dgm:pt modelId="{7D6D1E7E-51EF-4322-ACD5-0D846466A2AD}" type="pres">
      <dgm:prSet presAssocID="{E05F5AFD-A983-43E7-8190-2004818181F3}" presName="Parent" presStyleLbl="revTx" presStyleIdx="6" presStyleCnt="18">
        <dgm:presLayoutVars>
          <dgm:chMax/>
          <dgm:chPref val="4"/>
          <dgm:bulletEnabled val="1"/>
        </dgm:presLayoutVars>
      </dgm:prSet>
      <dgm:spPr/>
    </dgm:pt>
    <dgm:pt modelId="{30833A5B-AD8D-48A3-B941-4EE32020FFB8}" type="pres">
      <dgm:prSet presAssocID="{E05F5AFD-A983-43E7-8190-2004818181F3}" presName="childShape" presStyleCnt="0">
        <dgm:presLayoutVars>
          <dgm:chMax val="0"/>
          <dgm:chPref val="0"/>
        </dgm:presLayoutVars>
      </dgm:prSet>
      <dgm:spPr/>
    </dgm:pt>
    <dgm:pt modelId="{2D58521A-DB71-4B97-AFFC-61FED0529DCF}" type="pres">
      <dgm:prSet presAssocID="{47A2F2D0-00FD-4718-8AA0-56AD12E34F89}" presName="childComposite" presStyleCnt="0">
        <dgm:presLayoutVars>
          <dgm:chMax val="0"/>
          <dgm:chPref val="0"/>
        </dgm:presLayoutVars>
      </dgm:prSet>
      <dgm:spPr/>
    </dgm:pt>
    <dgm:pt modelId="{78429CF7-409C-4D5E-8717-B8DEC6E1480B}" type="pres">
      <dgm:prSet presAssocID="{47A2F2D0-00FD-4718-8AA0-56AD12E34F89}" presName="ChildAccent" presStyleLbl="solidFgAcc1" presStyleIdx="5" presStyleCnt="15"/>
      <dgm:spPr/>
    </dgm:pt>
    <dgm:pt modelId="{E82A67D7-0EFA-4CF6-A813-77E1EA56FAD9}" type="pres">
      <dgm:prSet presAssocID="{47A2F2D0-00FD-4718-8AA0-56AD12E34F89}" presName="Child" presStyleLbl="revTx" presStyleIdx="7" presStyleCnt="18">
        <dgm:presLayoutVars>
          <dgm:chMax val="0"/>
          <dgm:chPref val="0"/>
          <dgm:bulletEnabled val="1"/>
        </dgm:presLayoutVars>
      </dgm:prSet>
      <dgm:spPr/>
    </dgm:pt>
    <dgm:pt modelId="{39A2E8C5-693E-4FB1-A13D-3A85A348B066}" type="pres">
      <dgm:prSet presAssocID="{0DEE8DA9-E06B-4FC1-8654-9C03D0A4C553}" presName="childComposite" presStyleCnt="0">
        <dgm:presLayoutVars>
          <dgm:chMax val="0"/>
          <dgm:chPref val="0"/>
        </dgm:presLayoutVars>
      </dgm:prSet>
      <dgm:spPr/>
    </dgm:pt>
    <dgm:pt modelId="{A1845164-9D0D-4EF5-B128-B60F66A1A67C}" type="pres">
      <dgm:prSet presAssocID="{0DEE8DA9-E06B-4FC1-8654-9C03D0A4C553}" presName="ChildAccent" presStyleLbl="solidFgAcc1" presStyleIdx="6" presStyleCnt="15"/>
      <dgm:spPr/>
    </dgm:pt>
    <dgm:pt modelId="{4FBBDB91-5E26-4B34-90CC-D51C1FDF5332}" type="pres">
      <dgm:prSet presAssocID="{0DEE8DA9-E06B-4FC1-8654-9C03D0A4C553}" presName="Child" presStyleLbl="revTx" presStyleIdx="8" presStyleCnt="18">
        <dgm:presLayoutVars>
          <dgm:chMax val="0"/>
          <dgm:chPref val="0"/>
          <dgm:bulletEnabled val="1"/>
        </dgm:presLayoutVars>
      </dgm:prSet>
      <dgm:spPr/>
    </dgm:pt>
    <dgm:pt modelId="{7384FA17-C845-49B8-ABF0-A50A959B5CA8}" type="pres">
      <dgm:prSet presAssocID="{20516821-8F89-442A-B7E8-232A91EE9F5E}" presName="childComposite" presStyleCnt="0">
        <dgm:presLayoutVars>
          <dgm:chMax val="0"/>
          <dgm:chPref val="0"/>
        </dgm:presLayoutVars>
      </dgm:prSet>
      <dgm:spPr/>
    </dgm:pt>
    <dgm:pt modelId="{39DD15E2-3243-4593-8C67-94806F4DC989}" type="pres">
      <dgm:prSet presAssocID="{20516821-8F89-442A-B7E8-232A91EE9F5E}" presName="ChildAccent" presStyleLbl="solidFgAcc1" presStyleIdx="7" presStyleCnt="15"/>
      <dgm:spPr/>
    </dgm:pt>
    <dgm:pt modelId="{7883E5CC-0233-41D0-9D8B-D730D43BE98E}" type="pres">
      <dgm:prSet presAssocID="{20516821-8F89-442A-B7E8-232A91EE9F5E}" presName="Child" presStyleLbl="revTx" presStyleIdx="9" presStyleCnt="18">
        <dgm:presLayoutVars>
          <dgm:chMax val="0"/>
          <dgm:chPref val="0"/>
          <dgm:bulletEnabled val="1"/>
        </dgm:presLayoutVars>
      </dgm:prSet>
      <dgm:spPr/>
    </dgm:pt>
    <dgm:pt modelId="{FFF199EE-54B6-4EFE-9A9C-ADAEE3F98DD9}" type="pres">
      <dgm:prSet presAssocID="{FF0558DB-C937-40D2-A6CB-41A03061CDA0}" presName="childComposite" presStyleCnt="0">
        <dgm:presLayoutVars>
          <dgm:chMax val="0"/>
          <dgm:chPref val="0"/>
        </dgm:presLayoutVars>
      </dgm:prSet>
      <dgm:spPr/>
    </dgm:pt>
    <dgm:pt modelId="{DF6FD85D-EADF-4EB2-B81D-037770B7EAF1}" type="pres">
      <dgm:prSet presAssocID="{FF0558DB-C937-40D2-A6CB-41A03061CDA0}" presName="ChildAccent" presStyleLbl="solidFgAcc1" presStyleIdx="8" presStyleCnt="15"/>
      <dgm:spPr/>
    </dgm:pt>
    <dgm:pt modelId="{56EF02A7-1D3D-433F-9BC1-33F961E9F340}" type="pres">
      <dgm:prSet presAssocID="{FF0558DB-C937-40D2-A6CB-41A03061CDA0}" presName="Child" presStyleLbl="revTx" presStyleIdx="10" presStyleCnt="18">
        <dgm:presLayoutVars>
          <dgm:chMax val="0"/>
          <dgm:chPref val="0"/>
          <dgm:bulletEnabled val="1"/>
        </dgm:presLayoutVars>
      </dgm:prSet>
      <dgm:spPr/>
    </dgm:pt>
    <dgm:pt modelId="{AA9C2720-5A1E-4E23-AAA1-0E976BB94F71}" type="pres">
      <dgm:prSet presAssocID="{EAED858C-BF72-4C00-BCB4-A478C7C2395A}" presName="childComposite" presStyleCnt="0">
        <dgm:presLayoutVars>
          <dgm:chMax val="0"/>
          <dgm:chPref val="0"/>
        </dgm:presLayoutVars>
      </dgm:prSet>
      <dgm:spPr/>
    </dgm:pt>
    <dgm:pt modelId="{31783ABC-FAA1-495F-80C5-E484028432CE}" type="pres">
      <dgm:prSet presAssocID="{EAED858C-BF72-4C00-BCB4-A478C7C2395A}" presName="ChildAccent" presStyleLbl="solidFgAcc1" presStyleIdx="9" presStyleCnt="15"/>
      <dgm:spPr/>
    </dgm:pt>
    <dgm:pt modelId="{5491F658-17C2-4608-8B31-678856A0C752}" type="pres">
      <dgm:prSet presAssocID="{EAED858C-BF72-4C00-BCB4-A478C7C2395A}" presName="Child" presStyleLbl="revTx" presStyleIdx="11" presStyleCnt="18">
        <dgm:presLayoutVars>
          <dgm:chMax val="0"/>
          <dgm:chPref val="0"/>
          <dgm:bulletEnabled val="1"/>
        </dgm:presLayoutVars>
      </dgm:prSet>
      <dgm:spPr/>
    </dgm:pt>
    <dgm:pt modelId="{95CC8E48-F29A-481D-8150-1FEBCD8124B3}" type="pres">
      <dgm:prSet presAssocID="{A7A6D50A-D21E-4AB9-9887-45DF44C61071}" presName="root" presStyleCnt="0">
        <dgm:presLayoutVars>
          <dgm:chMax/>
          <dgm:chPref/>
        </dgm:presLayoutVars>
      </dgm:prSet>
      <dgm:spPr/>
    </dgm:pt>
    <dgm:pt modelId="{9D5AABA5-908D-43E1-8CCF-F627AEAF351A}" type="pres">
      <dgm:prSet presAssocID="{A7A6D50A-D21E-4AB9-9887-45DF44C61071}" presName="rootComposite" presStyleCnt="0">
        <dgm:presLayoutVars/>
      </dgm:prSet>
      <dgm:spPr/>
    </dgm:pt>
    <dgm:pt modelId="{2D06D145-7134-46B3-BDBD-C7CA083F4D6D}" type="pres">
      <dgm:prSet presAssocID="{A7A6D50A-D21E-4AB9-9887-45DF44C61071}" presName="ParentAccent" presStyleLbl="alignNode1" presStyleIdx="2" presStyleCnt="3"/>
      <dgm:spPr/>
    </dgm:pt>
    <dgm:pt modelId="{3B42B883-5CDB-400C-9E31-82BCE544B23D}" type="pres">
      <dgm:prSet presAssocID="{A7A6D50A-D21E-4AB9-9887-45DF44C61071}" presName="ParentSmallAccent" presStyleLbl="fgAcc1" presStyleIdx="2" presStyleCnt="3"/>
      <dgm:spPr/>
    </dgm:pt>
    <dgm:pt modelId="{3A9075D1-53CB-4179-84D7-3CBFC26EE259}" type="pres">
      <dgm:prSet presAssocID="{A7A6D50A-D21E-4AB9-9887-45DF44C61071}" presName="Parent" presStyleLbl="revTx" presStyleIdx="12" presStyleCnt="18">
        <dgm:presLayoutVars>
          <dgm:chMax/>
          <dgm:chPref val="4"/>
          <dgm:bulletEnabled val="1"/>
        </dgm:presLayoutVars>
      </dgm:prSet>
      <dgm:spPr/>
    </dgm:pt>
    <dgm:pt modelId="{23FF5BD0-2B56-474B-868E-2740DB732BE2}" type="pres">
      <dgm:prSet presAssocID="{A7A6D50A-D21E-4AB9-9887-45DF44C61071}" presName="childShape" presStyleCnt="0">
        <dgm:presLayoutVars>
          <dgm:chMax val="0"/>
          <dgm:chPref val="0"/>
        </dgm:presLayoutVars>
      </dgm:prSet>
      <dgm:spPr/>
    </dgm:pt>
    <dgm:pt modelId="{843E6651-832E-4EAC-9813-42D54853E67C}" type="pres">
      <dgm:prSet presAssocID="{EE8DF20A-A9D4-42DE-AA1F-5ED044BADA89}" presName="childComposite" presStyleCnt="0">
        <dgm:presLayoutVars>
          <dgm:chMax val="0"/>
          <dgm:chPref val="0"/>
        </dgm:presLayoutVars>
      </dgm:prSet>
      <dgm:spPr/>
    </dgm:pt>
    <dgm:pt modelId="{9F0326A4-2A9B-443E-9FE7-53F070A44357}" type="pres">
      <dgm:prSet presAssocID="{EE8DF20A-A9D4-42DE-AA1F-5ED044BADA89}" presName="ChildAccent" presStyleLbl="solidFgAcc1" presStyleIdx="10" presStyleCnt="15"/>
      <dgm:spPr/>
    </dgm:pt>
    <dgm:pt modelId="{47C0C3F8-3F77-40FC-8AA6-09DD1516BA59}" type="pres">
      <dgm:prSet presAssocID="{EE8DF20A-A9D4-42DE-AA1F-5ED044BADA89}" presName="Child" presStyleLbl="revTx" presStyleIdx="13" presStyleCnt="18">
        <dgm:presLayoutVars>
          <dgm:chMax val="0"/>
          <dgm:chPref val="0"/>
          <dgm:bulletEnabled val="1"/>
        </dgm:presLayoutVars>
      </dgm:prSet>
      <dgm:spPr/>
    </dgm:pt>
    <dgm:pt modelId="{0D0C4010-B4E9-4707-8920-7730CF770813}" type="pres">
      <dgm:prSet presAssocID="{34D3A47D-164D-4145-A483-88461D4B472D}" presName="childComposite" presStyleCnt="0">
        <dgm:presLayoutVars>
          <dgm:chMax val="0"/>
          <dgm:chPref val="0"/>
        </dgm:presLayoutVars>
      </dgm:prSet>
      <dgm:spPr/>
    </dgm:pt>
    <dgm:pt modelId="{7E2C2B5A-9C1C-43F2-AC92-4935E5CE6B6E}" type="pres">
      <dgm:prSet presAssocID="{34D3A47D-164D-4145-A483-88461D4B472D}" presName="ChildAccent" presStyleLbl="solidFgAcc1" presStyleIdx="11" presStyleCnt="15"/>
      <dgm:spPr/>
    </dgm:pt>
    <dgm:pt modelId="{E85153E8-0AC5-44B0-9868-2B5AD17FB032}" type="pres">
      <dgm:prSet presAssocID="{34D3A47D-164D-4145-A483-88461D4B472D}" presName="Child" presStyleLbl="revTx" presStyleIdx="14" presStyleCnt="18">
        <dgm:presLayoutVars>
          <dgm:chMax val="0"/>
          <dgm:chPref val="0"/>
          <dgm:bulletEnabled val="1"/>
        </dgm:presLayoutVars>
      </dgm:prSet>
      <dgm:spPr/>
    </dgm:pt>
    <dgm:pt modelId="{B84C3D5B-06D3-45A5-91EB-BC85C23735B8}" type="pres">
      <dgm:prSet presAssocID="{C8578637-18F3-4C9D-8161-E9D718EE6050}" presName="childComposite" presStyleCnt="0">
        <dgm:presLayoutVars>
          <dgm:chMax val="0"/>
          <dgm:chPref val="0"/>
        </dgm:presLayoutVars>
      </dgm:prSet>
      <dgm:spPr/>
    </dgm:pt>
    <dgm:pt modelId="{0EB84849-467C-4B89-8016-CF480C35113D}" type="pres">
      <dgm:prSet presAssocID="{C8578637-18F3-4C9D-8161-E9D718EE6050}" presName="ChildAccent" presStyleLbl="solidFgAcc1" presStyleIdx="12" presStyleCnt="15"/>
      <dgm:spPr/>
    </dgm:pt>
    <dgm:pt modelId="{967993D5-7CEF-4F43-B19D-943393FB2B8F}" type="pres">
      <dgm:prSet presAssocID="{C8578637-18F3-4C9D-8161-E9D718EE6050}" presName="Child" presStyleLbl="revTx" presStyleIdx="15" presStyleCnt="18">
        <dgm:presLayoutVars>
          <dgm:chMax val="0"/>
          <dgm:chPref val="0"/>
          <dgm:bulletEnabled val="1"/>
        </dgm:presLayoutVars>
      </dgm:prSet>
      <dgm:spPr/>
    </dgm:pt>
    <dgm:pt modelId="{E1AFF738-BCBA-41E7-934C-0E1CB5CCF42E}" type="pres">
      <dgm:prSet presAssocID="{600C28B0-68C8-4F72-9209-44AB8B632077}" presName="childComposite" presStyleCnt="0">
        <dgm:presLayoutVars>
          <dgm:chMax val="0"/>
          <dgm:chPref val="0"/>
        </dgm:presLayoutVars>
      </dgm:prSet>
      <dgm:spPr/>
    </dgm:pt>
    <dgm:pt modelId="{3D863D15-FEE0-4AC7-8D3D-3654D66F2B03}" type="pres">
      <dgm:prSet presAssocID="{600C28B0-68C8-4F72-9209-44AB8B632077}" presName="ChildAccent" presStyleLbl="solidFgAcc1" presStyleIdx="13" presStyleCnt="15"/>
      <dgm:spPr/>
    </dgm:pt>
    <dgm:pt modelId="{D1DAA3A6-7382-4854-BDF5-D27E1A541EF4}" type="pres">
      <dgm:prSet presAssocID="{600C28B0-68C8-4F72-9209-44AB8B632077}" presName="Child" presStyleLbl="revTx" presStyleIdx="16" presStyleCnt="18">
        <dgm:presLayoutVars>
          <dgm:chMax val="0"/>
          <dgm:chPref val="0"/>
          <dgm:bulletEnabled val="1"/>
        </dgm:presLayoutVars>
      </dgm:prSet>
      <dgm:spPr/>
    </dgm:pt>
    <dgm:pt modelId="{40237BEB-1C3F-46DB-A47A-BC513192743C}" type="pres">
      <dgm:prSet presAssocID="{1F5E0285-F049-4DCD-BAAE-851A06F461E0}" presName="childComposite" presStyleCnt="0">
        <dgm:presLayoutVars>
          <dgm:chMax val="0"/>
          <dgm:chPref val="0"/>
        </dgm:presLayoutVars>
      </dgm:prSet>
      <dgm:spPr/>
    </dgm:pt>
    <dgm:pt modelId="{08619CC0-FDFC-4AF3-B323-3985C38F223E}" type="pres">
      <dgm:prSet presAssocID="{1F5E0285-F049-4DCD-BAAE-851A06F461E0}" presName="ChildAccent" presStyleLbl="solidFgAcc1" presStyleIdx="14" presStyleCnt="15"/>
      <dgm:spPr/>
    </dgm:pt>
    <dgm:pt modelId="{359520FD-D527-43C4-8EF5-E198327C2D53}" type="pres">
      <dgm:prSet presAssocID="{1F5E0285-F049-4DCD-BAAE-851A06F461E0}" presName="Child" presStyleLbl="revTx" presStyleIdx="17" presStyleCnt="18">
        <dgm:presLayoutVars>
          <dgm:chMax val="0"/>
          <dgm:chPref val="0"/>
          <dgm:bulletEnabled val="1"/>
        </dgm:presLayoutVars>
      </dgm:prSet>
      <dgm:spPr/>
    </dgm:pt>
  </dgm:ptLst>
  <dgm:cxnLst>
    <dgm:cxn modelId="{AD0FBE05-AEC0-40B0-934E-A7802C253D96}" type="presOf" srcId="{47A2F2D0-00FD-4718-8AA0-56AD12E34F89}" destId="{E82A67D7-0EFA-4CF6-A813-77E1EA56FAD9}" srcOrd="0" destOrd="0" presId="urn:microsoft.com/office/officeart/2008/layout/SquareAccentList"/>
    <dgm:cxn modelId="{68207D07-02DB-4FC5-921B-887717695EFD}" type="presOf" srcId="{0DEE8DA9-E06B-4FC1-8654-9C03D0A4C553}" destId="{4FBBDB91-5E26-4B34-90CC-D51C1FDF5332}" srcOrd="0" destOrd="0" presId="urn:microsoft.com/office/officeart/2008/layout/SquareAccentList"/>
    <dgm:cxn modelId="{332F890F-1BBD-4B09-9B1E-EAD3ECF40915}" type="presOf" srcId="{6ADB49B8-F7FE-47E6-A643-D1D5A0FBAABE}" destId="{7540C79F-43F0-47CC-A13F-7AE4110DC863}" srcOrd="0" destOrd="0" presId="urn:microsoft.com/office/officeart/2008/layout/SquareAccentList"/>
    <dgm:cxn modelId="{B1769F1E-9BF5-4874-92C4-51030E7B7191}" srcId="{F789E50C-0FF8-4BFA-AF26-79186FF29767}" destId="{A7A6D50A-D21E-4AB9-9887-45DF44C61071}" srcOrd="2" destOrd="0" parTransId="{EE153897-3C0E-4210-9DFE-E3D338E453DD}" sibTransId="{863C91B6-50DC-42E5-B522-05F01B6F94DC}"/>
    <dgm:cxn modelId="{DDA7C91E-AE4D-42D8-A02C-661653250CB3}" srcId="{A7A6D50A-D21E-4AB9-9887-45DF44C61071}" destId="{34D3A47D-164D-4145-A483-88461D4B472D}" srcOrd="1" destOrd="0" parTransId="{0E7798B0-4836-49FF-BD37-3D2A737E3C18}" sibTransId="{8DAAE72E-D91B-45E6-8077-9011FC62B78F}"/>
    <dgm:cxn modelId="{A544ED1E-EE66-4BB3-923B-A50A120363AC}" type="presOf" srcId="{50121E62-9E6C-40D1-8D73-448C71424B88}" destId="{667876E8-82F3-4F0D-AB6F-DBCE91AD10E3}" srcOrd="0" destOrd="0" presId="urn:microsoft.com/office/officeart/2008/layout/SquareAccentList"/>
    <dgm:cxn modelId="{DEFC4920-C2B5-41BD-8BAB-860BB1F31703}" type="presOf" srcId="{C8578637-18F3-4C9D-8161-E9D718EE6050}" destId="{967993D5-7CEF-4F43-B19D-943393FB2B8F}" srcOrd="0" destOrd="0" presId="urn:microsoft.com/office/officeart/2008/layout/SquareAccentList"/>
    <dgm:cxn modelId="{6C557B25-35E6-430B-AF2F-D6D98AB9B9EB}" type="presOf" srcId="{6E32BCC0-99F4-4D34-8C38-6215D0EF24B6}" destId="{FA0914D3-D838-49F7-A503-F80CDA3766D6}" srcOrd="0" destOrd="0" presId="urn:microsoft.com/office/officeart/2008/layout/SquareAccentList"/>
    <dgm:cxn modelId="{F132692F-B732-4D0C-A377-03C1F5AE5D7E}" srcId="{A7A6D50A-D21E-4AB9-9887-45DF44C61071}" destId="{600C28B0-68C8-4F72-9209-44AB8B632077}" srcOrd="3" destOrd="0" parTransId="{DBF38055-0731-479F-953A-EAA4FFF17C6D}" sibTransId="{3A835C4F-D564-48BC-90D1-BD7E4C3613E9}"/>
    <dgm:cxn modelId="{5032F234-8DF6-4DDE-B415-CE520EB3FD71}" type="presOf" srcId="{34D3A47D-164D-4145-A483-88461D4B472D}" destId="{E85153E8-0AC5-44B0-9868-2B5AD17FB032}" srcOrd="0" destOrd="0" presId="urn:microsoft.com/office/officeart/2008/layout/SquareAccentList"/>
    <dgm:cxn modelId="{F12C2F62-E843-4180-A83D-A1BA8BB542B4}" srcId="{6E32BCC0-99F4-4D34-8C38-6215D0EF24B6}" destId="{2C941B45-475B-48C7-9800-685AC886CBA4}" srcOrd="2" destOrd="0" parTransId="{5F53C318-8E3F-4672-8FD5-689EB0A26EE6}" sibTransId="{9C7DBBC6-2023-429F-8E5F-5A8E0085773E}"/>
    <dgm:cxn modelId="{D13F7342-E6A0-459D-9C85-FE8CE65392CF}" type="presOf" srcId="{F789E50C-0FF8-4BFA-AF26-79186FF29767}" destId="{B2FAAEE5-FED9-443E-8EE0-C3B28A1BDD00}" srcOrd="0" destOrd="0" presId="urn:microsoft.com/office/officeart/2008/layout/SquareAccentList"/>
    <dgm:cxn modelId="{2130CD64-5ACA-4842-8D29-7E986D45AC65}" type="presOf" srcId="{20516821-8F89-442A-B7E8-232A91EE9F5E}" destId="{7883E5CC-0233-41D0-9D8B-D730D43BE98E}" srcOrd="0" destOrd="0" presId="urn:microsoft.com/office/officeart/2008/layout/SquareAccentList"/>
    <dgm:cxn modelId="{D5A3C86B-55A1-4209-A0FB-02DFCB2597E5}" srcId="{E05F5AFD-A983-43E7-8190-2004818181F3}" destId="{FF0558DB-C937-40D2-A6CB-41A03061CDA0}" srcOrd="3" destOrd="0" parTransId="{D737DEB4-89FD-4C16-A9AE-2B7DAD83C054}" sibTransId="{81680994-4F78-4499-BC58-F2C99B9E35FF}"/>
    <dgm:cxn modelId="{FF46066D-6BED-4CB0-ACC6-12444D57A823}" srcId="{A7A6D50A-D21E-4AB9-9887-45DF44C61071}" destId="{EE8DF20A-A9D4-42DE-AA1F-5ED044BADA89}" srcOrd="0" destOrd="0" parTransId="{B34EFBDC-B175-4D0E-A2B2-ED47F66DA9A0}" sibTransId="{D50B1E14-3651-470A-933D-A2D98ADCC79F}"/>
    <dgm:cxn modelId="{C5F9CF4E-9D6B-4BF6-84BA-242B978C5646}" srcId="{6E32BCC0-99F4-4D34-8C38-6215D0EF24B6}" destId="{50121E62-9E6C-40D1-8D73-448C71424B88}" srcOrd="1" destOrd="0" parTransId="{A91D0652-CEA2-4AB4-868E-CE7D4C8A3558}" sibTransId="{FFFBA9B1-6BD9-4135-BD2D-B62EE4B0ACCD}"/>
    <dgm:cxn modelId="{5B096059-43AF-4E69-8A39-C0E4F4AA20E9}" srcId="{6E32BCC0-99F4-4D34-8C38-6215D0EF24B6}" destId="{6ADB49B8-F7FE-47E6-A643-D1D5A0FBAABE}" srcOrd="3" destOrd="0" parTransId="{BE70C55C-CBA7-4357-B27A-1A1B276AF3EB}" sibTransId="{84563D37-3826-4E5C-AD9E-D990D381E819}"/>
    <dgm:cxn modelId="{39FBE679-34FB-4CA4-A4F0-965BBB742D1F}" type="presOf" srcId="{A7A6D50A-D21E-4AB9-9887-45DF44C61071}" destId="{3A9075D1-53CB-4179-84D7-3CBFC26EE259}" srcOrd="0" destOrd="0" presId="urn:microsoft.com/office/officeart/2008/layout/SquareAccentList"/>
    <dgm:cxn modelId="{39AB4480-6C1E-4DEB-BC4D-E2F56856DC5D}" type="presOf" srcId="{600C28B0-68C8-4F72-9209-44AB8B632077}" destId="{D1DAA3A6-7382-4854-BDF5-D27E1A541EF4}" srcOrd="0" destOrd="0" presId="urn:microsoft.com/office/officeart/2008/layout/SquareAccentList"/>
    <dgm:cxn modelId="{2B373682-B2C7-48DC-BDC9-6B7668A637BE}" srcId="{F789E50C-0FF8-4BFA-AF26-79186FF29767}" destId="{6E32BCC0-99F4-4D34-8C38-6215D0EF24B6}" srcOrd="0" destOrd="0" parTransId="{AE0BFF55-96F0-4890-B571-4B148A21F361}" sibTransId="{660863E2-70E8-44B5-A684-924A38DFB84E}"/>
    <dgm:cxn modelId="{B8F6C885-6C08-416C-AF78-D634CB2707A1}" type="presOf" srcId="{2C941B45-475B-48C7-9800-685AC886CBA4}" destId="{D3B59875-AC60-49B9-B04C-9201A569F462}" srcOrd="0" destOrd="0" presId="urn:microsoft.com/office/officeart/2008/layout/SquareAccentList"/>
    <dgm:cxn modelId="{04F1CC8D-DB06-44DF-A22E-DE59F7955952}" type="presOf" srcId="{EE8DF20A-A9D4-42DE-AA1F-5ED044BADA89}" destId="{47C0C3F8-3F77-40FC-8AA6-09DD1516BA59}" srcOrd="0" destOrd="0" presId="urn:microsoft.com/office/officeart/2008/layout/SquareAccentList"/>
    <dgm:cxn modelId="{0CA0548F-1081-4831-8C6C-266B5DAE9F70}" srcId="{A7A6D50A-D21E-4AB9-9887-45DF44C61071}" destId="{1F5E0285-F049-4DCD-BAAE-851A06F461E0}" srcOrd="4" destOrd="0" parTransId="{239B279A-90DE-4FBD-852C-3632F32567A6}" sibTransId="{F1176AFC-547E-4B53-80BB-B29C0081E898}"/>
    <dgm:cxn modelId="{922A1E90-5649-43C9-8A7E-349C255EF0C8}" srcId="{E05F5AFD-A983-43E7-8190-2004818181F3}" destId="{20516821-8F89-442A-B7E8-232A91EE9F5E}" srcOrd="2" destOrd="0" parTransId="{655F5132-44DE-404A-9751-F76B92F58A7C}" sibTransId="{65F9A6E2-1340-49E1-A345-D57AC3276012}"/>
    <dgm:cxn modelId="{E8B84897-8C04-4C9C-8002-FE3462774111}" type="presOf" srcId="{1F5E0285-F049-4DCD-BAAE-851A06F461E0}" destId="{359520FD-D527-43C4-8EF5-E198327C2D53}" srcOrd="0" destOrd="0" presId="urn:microsoft.com/office/officeart/2008/layout/SquareAccentList"/>
    <dgm:cxn modelId="{17949D99-5397-4003-A9B3-C0E607160F20}" type="presOf" srcId="{8B54E1B9-C490-4C50-B306-07A84DEFF874}" destId="{5FBF1085-31AE-49BA-B7E3-724AD57AE33C}" srcOrd="0" destOrd="0" presId="urn:microsoft.com/office/officeart/2008/layout/SquareAccentList"/>
    <dgm:cxn modelId="{FBA369A1-4651-4B49-A9E9-BD225BDC04A2}" srcId="{6E32BCC0-99F4-4D34-8C38-6215D0EF24B6}" destId="{4EB8B0A1-FA52-40AF-A010-465A9AB17C03}" srcOrd="0" destOrd="0" parTransId="{7822FB90-DC0C-406C-B2E7-25F52F249F3A}" sibTransId="{C9FAD0E6-8D90-4793-8C01-996571F377D5}"/>
    <dgm:cxn modelId="{08A492AA-C79E-4A18-9CAD-7342E0DD1012}" type="presOf" srcId="{EAED858C-BF72-4C00-BCB4-A478C7C2395A}" destId="{5491F658-17C2-4608-8B31-678856A0C752}" srcOrd="0" destOrd="0" presId="urn:microsoft.com/office/officeart/2008/layout/SquareAccentList"/>
    <dgm:cxn modelId="{DE3115CE-94A2-4DA6-BBE4-3E299FFFE727}" srcId="{E05F5AFD-A983-43E7-8190-2004818181F3}" destId="{EAED858C-BF72-4C00-BCB4-A478C7C2395A}" srcOrd="4" destOrd="0" parTransId="{647AC9B2-C52F-4F24-B1F6-FD87900BD2E1}" sibTransId="{A3DB278D-746A-4E41-BC71-74D2FA448CC4}"/>
    <dgm:cxn modelId="{A6A14ED6-6AC5-4EA5-9CA8-4856D0498736}" type="presOf" srcId="{FF0558DB-C937-40D2-A6CB-41A03061CDA0}" destId="{56EF02A7-1D3D-433F-9BC1-33F961E9F340}" srcOrd="0" destOrd="0" presId="urn:microsoft.com/office/officeart/2008/layout/SquareAccentList"/>
    <dgm:cxn modelId="{644D70DA-7F5C-4CC5-B832-A268A468B4DC}" type="presOf" srcId="{4EB8B0A1-FA52-40AF-A010-465A9AB17C03}" destId="{92FCF67E-8B05-459D-8591-E4068D5F10CB}" srcOrd="0" destOrd="0" presId="urn:microsoft.com/office/officeart/2008/layout/SquareAccentList"/>
    <dgm:cxn modelId="{8E356EDF-8888-46ED-803D-BE3B4DEB5DDF}" srcId="{A7A6D50A-D21E-4AB9-9887-45DF44C61071}" destId="{C8578637-18F3-4C9D-8161-E9D718EE6050}" srcOrd="2" destOrd="0" parTransId="{7B48EDDD-DAC9-43E1-9136-07E7FAFA83D7}" sibTransId="{0F3ED74B-57CE-4865-84A9-348DC8136788}"/>
    <dgm:cxn modelId="{9BD16AE0-F856-46E0-8D5D-9E0B01B275FF}" type="presOf" srcId="{E05F5AFD-A983-43E7-8190-2004818181F3}" destId="{7D6D1E7E-51EF-4322-ACD5-0D846466A2AD}" srcOrd="0" destOrd="0" presId="urn:microsoft.com/office/officeart/2008/layout/SquareAccentList"/>
    <dgm:cxn modelId="{A8FB50E2-87BD-4771-9859-68F77CC85229}" srcId="{E05F5AFD-A983-43E7-8190-2004818181F3}" destId="{0DEE8DA9-E06B-4FC1-8654-9C03D0A4C553}" srcOrd="1" destOrd="0" parTransId="{AF3245A1-EE33-4AC6-9362-B48E2A2B7E49}" sibTransId="{6E06DCC7-530B-46EA-AA15-B547A03993E7}"/>
    <dgm:cxn modelId="{3A9DE3E6-B6B9-4C84-ABFD-BD09DFA7A7B8}" srcId="{F789E50C-0FF8-4BFA-AF26-79186FF29767}" destId="{E05F5AFD-A983-43E7-8190-2004818181F3}" srcOrd="1" destOrd="0" parTransId="{9B384AA6-A309-474C-8630-F7A1B5ED672E}" sibTransId="{0380F2AE-49FF-48F0-B3DC-D89E9F73FC11}"/>
    <dgm:cxn modelId="{23A60AE7-2FCB-4453-9F63-7044CD9201FB}" srcId="{E05F5AFD-A983-43E7-8190-2004818181F3}" destId="{47A2F2D0-00FD-4718-8AA0-56AD12E34F89}" srcOrd="0" destOrd="0" parTransId="{999DA173-F247-4D42-8F54-E4F1E9B5B1A3}" sibTransId="{3F48A9A4-AE26-411C-BA95-0932074073E5}"/>
    <dgm:cxn modelId="{172F74F6-D08B-433C-AB90-4C9210F2B14A}" srcId="{6E32BCC0-99F4-4D34-8C38-6215D0EF24B6}" destId="{8B54E1B9-C490-4C50-B306-07A84DEFF874}" srcOrd="4" destOrd="0" parTransId="{EB4AE09E-8EA7-4A14-BA51-49BA1655CB91}" sibTransId="{05AD34EC-118A-4F52-91AD-EFAB0F5C0628}"/>
    <dgm:cxn modelId="{6BC5199C-F667-46D0-8D28-67C834ADABE9}" type="presParOf" srcId="{B2FAAEE5-FED9-443E-8EE0-C3B28A1BDD00}" destId="{7208AAEE-0B5D-462A-80E4-124EAD5BD5E6}" srcOrd="0" destOrd="0" presId="urn:microsoft.com/office/officeart/2008/layout/SquareAccentList"/>
    <dgm:cxn modelId="{8E00D241-8F87-44C5-B4D2-766679547CDD}" type="presParOf" srcId="{7208AAEE-0B5D-462A-80E4-124EAD5BD5E6}" destId="{5BA5F9DF-2E7B-4732-B29D-F26CEAD4C66B}" srcOrd="0" destOrd="0" presId="urn:microsoft.com/office/officeart/2008/layout/SquareAccentList"/>
    <dgm:cxn modelId="{CD7B84B1-A614-4AD7-845A-B1C07FE9B775}" type="presParOf" srcId="{5BA5F9DF-2E7B-4732-B29D-F26CEAD4C66B}" destId="{4C97842E-8CAD-48E4-A6EF-151D305504DA}" srcOrd="0" destOrd="0" presId="urn:microsoft.com/office/officeart/2008/layout/SquareAccentList"/>
    <dgm:cxn modelId="{EEC260AC-9D65-4C79-8130-C56D0185B482}" type="presParOf" srcId="{5BA5F9DF-2E7B-4732-B29D-F26CEAD4C66B}" destId="{25F4DB37-5C33-45AF-B2FC-CCB21E185D74}" srcOrd="1" destOrd="0" presId="urn:microsoft.com/office/officeart/2008/layout/SquareAccentList"/>
    <dgm:cxn modelId="{607EFA9C-E0D4-466E-8799-FD2DEFD50C53}" type="presParOf" srcId="{5BA5F9DF-2E7B-4732-B29D-F26CEAD4C66B}" destId="{FA0914D3-D838-49F7-A503-F80CDA3766D6}" srcOrd="2" destOrd="0" presId="urn:microsoft.com/office/officeart/2008/layout/SquareAccentList"/>
    <dgm:cxn modelId="{F5248375-8C63-41E9-8241-779555DE3422}" type="presParOf" srcId="{7208AAEE-0B5D-462A-80E4-124EAD5BD5E6}" destId="{64128CEB-90B7-4A17-AC0C-FF5F82E8EA11}" srcOrd="1" destOrd="0" presId="urn:microsoft.com/office/officeart/2008/layout/SquareAccentList"/>
    <dgm:cxn modelId="{9CAA36F1-85EE-40BF-9D89-166EE6C98FA0}" type="presParOf" srcId="{64128CEB-90B7-4A17-AC0C-FF5F82E8EA11}" destId="{59989225-76FF-47ED-B1EB-851A77A97991}" srcOrd="0" destOrd="0" presId="urn:microsoft.com/office/officeart/2008/layout/SquareAccentList"/>
    <dgm:cxn modelId="{1CE6A115-DA01-47F5-9EAA-866261FF5CC1}" type="presParOf" srcId="{59989225-76FF-47ED-B1EB-851A77A97991}" destId="{546A3981-6E61-4776-9F04-6236A3CAE0FA}" srcOrd="0" destOrd="0" presId="urn:microsoft.com/office/officeart/2008/layout/SquareAccentList"/>
    <dgm:cxn modelId="{CC85CE1A-6D5D-4074-BF16-DFA33C8ED462}" type="presParOf" srcId="{59989225-76FF-47ED-B1EB-851A77A97991}" destId="{92FCF67E-8B05-459D-8591-E4068D5F10CB}" srcOrd="1" destOrd="0" presId="urn:microsoft.com/office/officeart/2008/layout/SquareAccentList"/>
    <dgm:cxn modelId="{F8A77089-529E-4E06-AE95-2D12A686352B}" type="presParOf" srcId="{64128CEB-90B7-4A17-AC0C-FF5F82E8EA11}" destId="{97FE31F9-0B4A-4872-9DC6-39F736E459B0}" srcOrd="1" destOrd="0" presId="urn:microsoft.com/office/officeart/2008/layout/SquareAccentList"/>
    <dgm:cxn modelId="{B87442F1-0340-43B6-AE31-7C2B1DD21CC8}" type="presParOf" srcId="{97FE31F9-0B4A-4872-9DC6-39F736E459B0}" destId="{DB714E1A-3351-4B83-9928-9ADAB24F6389}" srcOrd="0" destOrd="0" presId="urn:microsoft.com/office/officeart/2008/layout/SquareAccentList"/>
    <dgm:cxn modelId="{F9BAA79C-8E40-4AFD-A77E-F2D93480EC6D}" type="presParOf" srcId="{97FE31F9-0B4A-4872-9DC6-39F736E459B0}" destId="{667876E8-82F3-4F0D-AB6F-DBCE91AD10E3}" srcOrd="1" destOrd="0" presId="urn:microsoft.com/office/officeart/2008/layout/SquareAccentList"/>
    <dgm:cxn modelId="{7292A2F9-301B-4ECC-8DBD-01E0D8F173EE}" type="presParOf" srcId="{64128CEB-90B7-4A17-AC0C-FF5F82E8EA11}" destId="{BAE66F45-6AA2-44C3-A84A-6E7E4A4248CC}" srcOrd="2" destOrd="0" presId="urn:microsoft.com/office/officeart/2008/layout/SquareAccentList"/>
    <dgm:cxn modelId="{A156FA22-C2C5-485C-9A75-2D67ADB0B751}" type="presParOf" srcId="{BAE66F45-6AA2-44C3-A84A-6E7E4A4248CC}" destId="{AD4BCE6E-7865-4880-8CA0-126ADE1612BB}" srcOrd="0" destOrd="0" presId="urn:microsoft.com/office/officeart/2008/layout/SquareAccentList"/>
    <dgm:cxn modelId="{07326AF4-556E-42C9-9EF1-D7ABDAB001CA}" type="presParOf" srcId="{BAE66F45-6AA2-44C3-A84A-6E7E4A4248CC}" destId="{D3B59875-AC60-49B9-B04C-9201A569F462}" srcOrd="1" destOrd="0" presId="urn:microsoft.com/office/officeart/2008/layout/SquareAccentList"/>
    <dgm:cxn modelId="{372B986B-E61D-456A-94F3-FF3EB7DDF3CC}" type="presParOf" srcId="{64128CEB-90B7-4A17-AC0C-FF5F82E8EA11}" destId="{D19AB764-0B76-4DA6-8766-8B780D957C56}" srcOrd="3" destOrd="0" presId="urn:microsoft.com/office/officeart/2008/layout/SquareAccentList"/>
    <dgm:cxn modelId="{30FC3B07-998D-4F4D-9B87-02D6B71C6708}" type="presParOf" srcId="{D19AB764-0B76-4DA6-8766-8B780D957C56}" destId="{075C53C4-59C6-4FD2-90D3-7FA5A7897D0F}" srcOrd="0" destOrd="0" presId="urn:microsoft.com/office/officeart/2008/layout/SquareAccentList"/>
    <dgm:cxn modelId="{91F2E6F9-101F-4E16-B5C5-EC6712E2F2BF}" type="presParOf" srcId="{D19AB764-0B76-4DA6-8766-8B780D957C56}" destId="{7540C79F-43F0-47CC-A13F-7AE4110DC863}" srcOrd="1" destOrd="0" presId="urn:microsoft.com/office/officeart/2008/layout/SquareAccentList"/>
    <dgm:cxn modelId="{F08C7D30-049D-4CFD-8171-6F9C2F220383}" type="presParOf" srcId="{64128CEB-90B7-4A17-AC0C-FF5F82E8EA11}" destId="{5AE66ABC-2669-4BB3-8F5F-044792D5E476}" srcOrd="4" destOrd="0" presId="urn:microsoft.com/office/officeart/2008/layout/SquareAccentList"/>
    <dgm:cxn modelId="{A22F0DFD-E53D-40A3-8827-3FB80CB239E5}" type="presParOf" srcId="{5AE66ABC-2669-4BB3-8F5F-044792D5E476}" destId="{149AF988-5DC7-4EA0-97C6-57E085217194}" srcOrd="0" destOrd="0" presId="urn:microsoft.com/office/officeart/2008/layout/SquareAccentList"/>
    <dgm:cxn modelId="{ABE2FF5D-34A0-494D-B6F5-6F563712DE6B}" type="presParOf" srcId="{5AE66ABC-2669-4BB3-8F5F-044792D5E476}" destId="{5FBF1085-31AE-49BA-B7E3-724AD57AE33C}" srcOrd="1" destOrd="0" presId="urn:microsoft.com/office/officeart/2008/layout/SquareAccentList"/>
    <dgm:cxn modelId="{89334304-DF33-46DF-B83D-C01937A95BA1}" type="presParOf" srcId="{B2FAAEE5-FED9-443E-8EE0-C3B28A1BDD00}" destId="{36218428-0230-4308-A366-7398B640CDDA}" srcOrd="1" destOrd="0" presId="urn:microsoft.com/office/officeart/2008/layout/SquareAccentList"/>
    <dgm:cxn modelId="{8670F4DB-2632-420F-A7C9-A9B1645FF86B}" type="presParOf" srcId="{36218428-0230-4308-A366-7398B640CDDA}" destId="{CE32FB85-2B84-487F-88CD-31A260E469F3}" srcOrd="0" destOrd="0" presId="urn:microsoft.com/office/officeart/2008/layout/SquareAccentList"/>
    <dgm:cxn modelId="{58639FDF-3901-4C09-92F2-5798F27AF46B}" type="presParOf" srcId="{CE32FB85-2B84-487F-88CD-31A260E469F3}" destId="{8FE52594-4CA7-48F5-8B3A-585BDA1C7E67}" srcOrd="0" destOrd="0" presId="urn:microsoft.com/office/officeart/2008/layout/SquareAccentList"/>
    <dgm:cxn modelId="{8BE1D052-809B-402E-A894-E125B9DA8941}" type="presParOf" srcId="{CE32FB85-2B84-487F-88CD-31A260E469F3}" destId="{32FE92A1-83BB-4A58-B632-4978E62D18C3}" srcOrd="1" destOrd="0" presId="urn:microsoft.com/office/officeart/2008/layout/SquareAccentList"/>
    <dgm:cxn modelId="{F2351ADD-F404-4E9D-9D97-1D0EC5B05452}" type="presParOf" srcId="{CE32FB85-2B84-487F-88CD-31A260E469F3}" destId="{7D6D1E7E-51EF-4322-ACD5-0D846466A2AD}" srcOrd="2" destOrd="0" presId="urn:microsoft.com/office/officeart/2008/layout/SquareAccentList"/>
    <dgm:cxn modelId="{C3B94A29-302A-49A5-B898-9F876FD75A72}" type="presParOf" srcId="{36218428-0230-4308-A366-7398B640CDDA}" destId="{30833A5B-AD8D-48A3-B941-4EE32020FFB8}" srcOrd="1" destOrd="0" presId="urn:microsoft.com/office/officeart/2008/layout/SquareAccentList"/>
    <dgm:cxn modelId="{522AFBE4-1FF9-4480-9460-3173B7F17DAA}" type="presParOf" srcId="{30833A5B-AD8D-48A3-B941-4EE32020FFB8}" destId="{2D58521A-DB71-4B97-AFFC-61FED0529DCF}" srcOrd="0" destOrd="0" presId="urn:microsoft.com/office/officeart/2008/layout/SquareAccentList"/>
    <dgm:cxn modelId="{A5EB80BB-98B0-4FA9-8441-00A3EBFB77CA}" type="presParOf" srcId="{2D58521A-DB71-4B97-AFFC-61FED0529DCF}" destId="{78429CF7-409C-4D5E-8717-B8DEC6E1480B}" srcOrd="0" destOrd="0" presId="urn:microsoft.com/office/officeart/2008/layout/SquareAccentList"/>
    <dgm:cxn modelId="{924FE54A-EEE2-4AE7-8CA1-52A0099BF53F}" type="presParOf" srcId="{2D58521A-DB71-4B97-AFFC-61FED0529DCF}" destId="{E82A67D7-0EFA-4CF6-A813-77E1EA56FAD9}" srcOrd="1" destOrd="0" presId="urn:microsoft.com/office/officeart/2008/layout/SquareAccentList"/>
    <dgm:cxn modelId="{6CB751D1-54F1-47EA-9FEA-E6A2C12B4BFA}" type="presParOf" srcId="{30833A5B-AD8D-48A3-B941-4EE32020FFB8}" destId="{39A2E8C5-693E-4FB1-A13D-3A85A348B066}" srcOrd="1" destOrd="0" presId="urn:microsoft.com/office/officeart/2008/layout/SquareAccentList"/>
    <dgm:cxn modelId="{6BC6C60E-3404-4FD1-BC23-7BAC2DA12821}" type="presParOf" srcId="{39A2E8C5-693E-4FB1-A13D-3A85A348B066}" destId="{A1845164-9D0D-4EF5-B128-B60F66A1A67C}" srcOrd="0" destOrd="0" presId="urn:microsoft.com/office/officeart/2008/layout/SquareAccentList"/>
    <dgm:cxn modelId="{A2642AE9-417D-48D5-9ADD-37639ECDF30C}" type="presParOf" srcId="{39A2E8C5-693E-4FB1-A13D-3A85A348B066}" destId="{4FBBDB91-5E26-4B34-90CC-D51C1FDF5332}" srcOrd="1" destOrd="0" presId="urn:microsoft.com/office/officeart/2008/layout/SquareAccentList"/>
    <dgm:cxn modelId="{D4738D51-A211-4B8B-819D-1D1B5E706C43}" type="presParOf" srcId="{30833A5B-AD8D-48A3-B941-4EE32020FFB8}" destId="{7384FA17-C845-49B8-ABF0-A50A959B5CA8}" srcOrd="2" destOrd="0" presId="urn:microsoft.com/office/officeart/2008/layout/SquareAccentList"/>
    <dgm:cxn modelId="{FC82E0A9-220B-4004-A1CF-A24248BC0687}" type="presParOf" srcId="{7384FA17-C845-49B8-ABF0-A50A959B5CA8}" destId="{39DD15E2-3243-4593-8C67-94806F4DC989}" srcOrd="0" destOrd="0" presId="urn:microsoft.com/office/officeart/2008/layout/SquareAccentList"/>
    <dgm:cxn modelId="{B5E30287-B8DA-4560-9AA0-8BC14A02A5C8}" type="presParOf" srcId="{7384FA17-C845-49B8-ABF0-A50A959B5CA8}" destId="{7883E5CC-0233-41D0-9D8B-D730D43BE98E}" srcOrd="1" destOrd="0" presId="urn:microsoft.com/office/officeart/2008/layout/SquareAccentList"/>
    <dgm:cxn modelId="{9ED2F8DC-22A5-4B9D-B554-D17E4F1FA0F6}" type="presParOf" srcId="{30833A5B-AD8D-48A3-B941-4EE32020FFB8}" destId="{FFF199EE-54B6-4EFE-9A9C-ADAEE3F98DD9}" srcOrd="3" destOrd="0" presId="urn:microsoft.com/office/officeart/2008/layout/SquareAccentList"/>
    <dgm:cxn modelId="{6C320A86-A0AF-42F4-AD9F-381453355C4E}" type="presParOf" srcId="{FFF199EE-54B6-4EFE-9A9C-ADAEE3F98DD9}" destId="{DF6FD85D-EADF-4EB2-B81D-037770B7EAF1}" srcOrd="0" destOrd="0" presId="urn:microsoft.com/office/officeart/2008/layout/SquareAccentList"/>
    <dgm:cxn modelId="{4D74BB0A-F873-49FA-A9BD-7118732660AC}" type="presParOf" srcId="{FFF199EE-54B6-4EFE-9A9C-ADAEE3F98DD9}" destId="{56EF02A7-1D3D-433F-9BC1-33F961E9F340}" srcOrd="1" destOrd="0" presId="urn:microsoft.com/office/officeart/2008/layout/SquareAccentList"/>
    <dgm:cxn modelId="{1BD50825-8021-496C-936C-A9905EC7368E}" type="presParOf" srcId="{30833A5B-AD8D-48A3-B941-4EE32020FFB8}" destId="{AA9C2720-5A1E-4E23-AAA1-0E976BB94F71}" srcOrd="4" destOrd="0" presId="urn:microsoft.com/office/officeart/2008/layout/SquareAccentList"/>
    <dgm:cxn modelId="{A6CDF67F-CA28-4BBD-977F-C31A979A99CF}" type="presParOf" srcId="{AA9C2720-5A1E-4E23-AAA1-0E976BB94F71}" destId="{31783ABC-FAA1-495F-80C5-E484028432CE}" srcOrd="0" destOrd="0" presId="urn:microsoft.com/office/officeart/2008/layout/SquareAccentList"/>
    <dgm:cxn modelId="{B728738C-FBE2-4221-9AB3-F8B4005B8ECB}" type="presParOf" srcId="{AA9C2720-5A1E-4E23-AAA1-0E976BB94F71}" destId="{5491F658-17C2-4608-8B31-678856A0C752}" srcOrd="1" destOrd="0" presId="urn:microsoft.com/office/officeart/2008/layout/SquareAccentList"/>
    <dgm:cxn modelId="{46F52E18-81D7-4EAC-A9BC-6287FD9C5FC8}" type="presParOf" srcId="{B2FAAEE5-FED9-443E-8EE0-C3B28A1BDD00}" destId="{95CC8E48-F29A-481D-8150-1FEBCD8124B3}" srcOrd="2" destOrd="0" presId="urn:microsoft.com/office/officeart/2008/layout/SquareAccentList"/>
    <dgm:cxn modelId="{505C13C1-4200-4AAC-8BAF-A01D17D0E4E6}" type="presParOf" srcId="{95CC8E48-F29A-481D-8150-1FEBCD8124B3}" destId="{9D5AABA5-908D-43E1-8CCF-F627AEAF351A}" srcOrd="0" destOrd="0" presId="urn:microsoft.com/office/officeart/2008/layout/SquareAccentList"/>
    <dgm:cxn modelId="{C3B4A670-51AD-4CD7-B43F-F7CB8003B018}" type="presParOf" srcId="{9D5AABA5-908D-43E1-8CCF-F627AEAF351A}" destId="{2D06D145-7134-46B3-BDBD-C7CA083F4D6D}" srcOrd="0" destOrd="0" presId="urn:microsoft.com/office/officeart/2008/layout/SquareAccentList"/>
    <dgm:cxn modelId="{F2A065A2-4460-437A-AB18-0D0CC8EA80E4}" type="presParOf" srcId="{9D5AABA5-908D-43E1-8CCF-F627AEAF351A}" destId="{3B42B883-5CDB-400C-9E31-82BCE544B23D}" srcOrd="1" destOrd="0" presId="urn:microsoft.com/office/officeart/2008/layout/SquareAccentList"/>
    <dgm:cxn modelId="{676791B9-F8CD-474B-934D-097C646D7898}" type="presParOf" srcId="{9D5AABA5-908D-43E1-8CCF-F627AEAF351A}" destId="{3A9075D1-53CB-4179-84D7-3CBFC26EE259}" srcOrd="2" destOrd="0" presId="urn:microsoft.com/office/officeart/2008/layout/SquareAccentList"/>
    <dgm:cxn modelId="{CE1686B9-0AAA-4F95-B069-AA1D772A5EBB}" type="presParOf" srcId="{95CC8E48-F29A-481D-8150-1FEBCD8124B3}" destId="{23FF5BD0-2B56-474B-868E-2740DB732BE2}" srcOrd="1" destOrd="0" presId="urn:microsoft.com/office/officeart/2008/layout/SquareAccentList"/>
    <dgm:cxn modelId="{0B518CFB-B2D6-4F00-88BD-3E2556B8C90E}" type="presParOf" srcId="{23FF5BD0-2B56-474B-868E-2740DB732BE2}" destId="{843E6651-832E-4EAC-9813-42D54853E67C}" srcOrd="0" destOrd="0" presId="urn:microsoft.com/office/officeart/2008/layout/SquareAccentList"/>
    <dgm:cxn modelId="{B2F0C0A6-6AE8-4D23-8D96-4B8119A64125}" type="presParOf" srcId="{843E6651-832E-4EAC-9813-42D54853E67C}" destId="{9F0326A4-2A9B-443E-9FE7-53F070A44357}" srcOrd="0" destOrd="0" presId="urn:microsoft.com/office/officeart/2008/layout/SquareAccentList"/>
    <dgm:cxn modelId="{7589E4CC-A73F-4F78-8E93-1075C487A95E}" type="presParOf" srcId="{843E6651-832E-4EAC-9813-42D54853E67C}" destId="{47C0C3F8-3F77-40FC-8AA6-09DD1516BA59}" srcOrd="1" destOrd="0" presId="urn:microsoft.com/office/officeart/2008/layout/SquareAccentList"/>
    <dgm:cxn modelId="{87A461BB-ADD4-4110-930D-616EB5B74A10}" type="presParOf" srcId="{23FF5BD0-2B56-474B-868E-2740DB732BE2}" destId="{0D0C4010-B4E9-4707-8920-7730CF770813}" srcOrd="1" destOrd="0" presId="urn:microsoft.com/office/officeart/2008/layout/SquareAccentList"/>
    <dgm:cxn modelId="{9E198E20-0AEB-42AA-82C0-8BA87528A56F}" type="presParOf" srcId="{0D0C4010-B4E9-4707-8920-7730CF770813}" destId="{7E2C2B5A-9C1C-43F2-AC92-4935E5CE6B6E}" srcOrd="0" destOrd="0" presId="urn:microsoft.com/office/officeart/2008/layout/SquareAccentList"/>
    <dgm:cxn modelId="{BEB72B78-17F2-42EA-BFE4-3CBD14FF1C3D}" type="presParOf" srcId="{0D0C4010-B4E9-4707-8920-7730CF770813}" destId="{E85153E8-0AC5-44B0-9868-2B5AD17FB032}" srcOrd="1" destOrd="0" presId="urn:microsoft.com/office/officeart/2008/layout/SquareAccentList"/>
    <dgm:cxn modelId="{2A2FC49B-0364-4D54-9940-6F0177FF6D3B}" type="presParOf" srcId="{23FF5BD0-2B56-474B-868E-2740DB732BE2}" destId="{B84C3D5B-06D3-45A5-91EB-BC85C23735B8}" srcOrd="2" destOrd="0" presId="urn:microsoft.com/office/officeart/2008/layout/SquareAccentList"/>
    <dgm:cxn modelId="{9ECE6362-9C89-4127-8655-A06E018C2516}" type="presParOf" srcId="{B84C3D5B-06D3-45A5-91EB-BC85C23735B8}" destId="{0EB84849-467C-4B89-8016-CF480C35113D}" srcOrd="0" destOrd="0" presId="urn:microsoft.com/office/officeart/2008/layout/SquareAccentList"/>
    <dgm:cxn modelId="{6BF81CA6-6A09-4284-B287-3AB4FCEFE809}" type="presParOf" srcId="{B84C3D5B-06D3-45A5-91EB-BC85C23735B8}" destId="{967993D5-7CEF-4F43-B19D-943393FB2B8F}" srcOrd="1" destOrd="0" presId="urn:microsoft.com/office/officeart/2008/layout/SquareAccentList"/>
    <dgm:cxn modelId="{94F8C6DB-6016-412F-B1A0-27AC892C4603}" type="presParOf" srcId="{23FF5BD0-2B56-474B-868E-2740DB732BE2}" destId="{E1AFF738-BCBA-41E7-934C-0E1CB5CCF42E}" srcOrd="3" destOrd="0" presId="urn:microsoft.com/office/officeart/2008/layout/SquareAccentList"/>
    <dgm:cxn modelId="{F148045F-82AE-4F9A-81FE-E04E0C65AA9D}" type="presParOf" srcId="{E1AFF738-BCBA-41E7-934C-0E1CB5CCF42E}" destId="{3D863D15-FEE0-4AC7-8D3D-3654D66F2B03}" srcOrd="0" destOrd="0" presId="urn:microsoft.com/office/officeart/2008/layout/SquareAccentList"/>
    <dgm:cxn modelId="{C514A9A7-20E1-4DCF-9AE1-67A278026F3A}" type="presParOf" srcId="{E1AFF738-BCBA-41E7-934C-0E1CB5CCF42E}" destId="{D1DAA3A6-7382-4854-BDF5-D27E1A541EF4}" srcOrd="1" destOrd="0" presId="urn:microsoft.com/office/officeart/2008/layout/SquareAccentList"/>
    <dgm:cxn modelId="{60978D8B-CEB0-4921-97C3-8EAEF07DFFE1}" type="presParOf" srcId="{23FF5BD0-2B56-474B-868E-2740DB732BE2}" destId="{40237BEB-1C3F-46DB-A47A-BC513192743C}" srcOrd="4" destOrd="0" presId="urn:microsoft.com/office/officeart/2008/layout/SquareAccentList"/>
    <dgm:cxn modelId="{54259944-D3D2-472B-A5E9-07FF512A4A6A}" type="presParOf" srcId="{40237BEB-1C3F-46DB-A47A-BC513192743C}" destId="{08619CC0-FDFC-4AF3-B323-3985C38F223E}" srcOrd="0" destOrd="0" presId="urn:microsoft.com/office/officeart/2008/layout/SquareAccentList"/>
    <dgm:cxn modelId="{AB4B0C90-B68C-4F12-807B-67BD5AE59776}" type="presParOf" srcId="{40237BEB-1C3F-46DB-A47A-BC513192743C}" destId="{359520FD-D527-43C4-8EF5-E198327C2D53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7842E-8CAD-48E4-A6EF-151D305504DA}">
      <dsp:nvSpPr>
        <dsp:cNvPr id="0" name=""/>
        <dsp:cNvSpPr/>
      </dsp:nvSpPr>
      <dsp:spPr>
        <a:xfrm>
          <a:off x="4499" y="758058"/>
          <a:ext cx="3586854" cy="42198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4DB37-5C33-45AF-B2FC-CCB21E185D74}">
      <dsp:nvSpPr>
        <dsp:cNvPr id="0" name=""/>
        <dsp:cNvSpPr/>
      </dsp:nvSpPr>
      <dsp:spPr>
        <a:xfrm>
          <a:off x="4499" y="916538"/>
          <a:ext cx="263503" cy="2635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0914D3-D838-49F7-A503-F80CDA3766D6}">
      <dsp:nvSpPr>
        <dsp:cNvPr id="0" name=""/>
        <dsp:cNvSpPr/>
      </dsp:nvSpPr>
      <dsp:spPr>
        <a:xfrm>
          <a:off x="10740" y="260105"/>
          <a:ext cx="3586854" cy="75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Параметры 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сравнения</a:t>
          </a:r>
        </a:p>
      </dsp:txBody>
      <dsp:txXfrm>
        <a:off x="10740" y="260105"/>
        <a:ext cx="3586854" cy="758058"/>
      </dsp:txXfrm>
    </dsp:sp>
    <dsp:sp modelId="{546A3981-6E61-4776-9F04-6236A3CAE0FA}">
      <dsp:nvSpPr>
        <dsp:cNvPr id="0" name=""/>
        <dsp:cNvSpPr/>
      </dsp:nvSpPr>
      <dsp:spPr>
        <a:xfrm>
          <a:off x="4499" y="1530756"/>
          <a:ext cx="263496" cy="26349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CF67E-8B05-459D-8591-E4068D5F10CB}">
      <dsp:nvSpPr>
        <dsp:cNvPr id="0" name=""/>
        <dsp:cNvSpPr/>
      </dsp:nvSpPr>
      <dsp:spPr>
        <a:xfrm>
          <a:off x="255579" y="1355399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Парадигма</a:t>
          </a:r>
        </a:p>
      </dsp:txBody>
      <dsp:txXfrm>
        <a:off x="255579" y="1355399"/>
        <a:ext cx="3335775" cy="614211"/>
      </dsp:txXfrm>
    </dsp:sp>
    <dsp:sp modelId="{DB714E1A-3351-4B83-9928-9ADAB24F6389}">
      <dsp:nvSpPr>
        <dsp:cNvPr id="0" name=""/>
        <dsp:cNvSpPr/>
      </dsp:nvSpPr>
      <dsp:spPr>
        <a:xfrm>
          <a:off x="4499" y="2144968"/>
          <a:ext cx="263496" cy="26349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876E8-82F3-4F0D-AB6F-DBCE91AD10E3}">
      <dsp:nvSpPr>
        <dsp:cNvPr id="0" name=""/>
        <dsp:cNvSpPr/>
      </dsp:nvSpPr>
      <dsp:spPr>
        <a:xfrm>
          <a:off x="255579" y="1969610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Возможность расширения схемы</a:t>
          </a:r>
        </a:p>
      </dsp:txBody>
      <dsp:txXfrm>
        <a:off x="255579" y="1969610"/>
        <a:ext cx="3335775" cy="614211"/>
      </dsp:txXfrm>
    </dsp:sp>
    <dsp:sp modelId="{AD4BCE6E-7865-4880-8CA0-126ADE1612BB}">
      <dsp:nvSpPr>
        <dsp:cNvPr id="0" name=""/>
        <dsp:cNvSpPr/>
      </dsp:nvSpPr>
      <dsp:spPr>
        <a:xfrm>
          <a:off x="4499" y="2759180"/>
          <a:ext cx="263496" cy="26349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59875-AC60-49B9-B04C-9201A569F462}">
      <dsp:nvSpPr>
        <dsp:cNvPr id="0" name=""/>
        <dsp:cNvSpPr/>
      </dsp:nvSpPr>
      <dsp:spPr>
        <a:xfrm>
          <a:off x="255579" y="2583822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Группирование данных  по признакам</a:t>
          </a:r>
        </a:p>
      </dsp:txBody>
      <dsp:txXfrm>
        <a:off x="255579" y="2583822"/>
        <a:ext cx="3335775" cy="614211"/>
      </dsp:txXfrm>
    </dsp:sp>
    <dsp:sp modelId="{075C53C4-59C6-4FD2-90D3-7FA5A7897D0F}">
      <dsp:nvSpPr>
        <dsp:cNvPr id="0" name=""/>
        <dsp:cNvSpPr/>
      </dsp:nvSpPr>
      <dsp:spPr>
        <a:xfrm>
          <a:off x="4499" y="3373391"/>
          <a:ext cx="263496" cy="26349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40C79F-43F0-47CC-A13F-7AE4110DC863}">
      <dsp:nvSpPr>
        <dsp:cNvPr id="0" name=""/>
        <dsp:cNvSpPr/>
      </dsp:nvSpPr>
      <dsp:spPr>
        <a:xfrm>
          <a:off x="255579" y="3198034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Обеспечение историчности</a:t>
          </a:r>
        </a:p>
      </dsp:txBody>
      <dsp:txXfrm>
        <a:off x="255579" y="3198034"/>
        <a:ext cx="3335775" cy="614211"/>
      </dsp:txXfrm>
    </dsp:sp>
    <dsp:sp modelId="{149AF988-5DC7-4EA0-97C6-57E085217194}">
      <dsp:nvSpPr>
        <dsp:cNvPr id="0" name=""/>
        <dsp:cNvSpPr/>
      </dsp:nvSpPr>
      <dsp:spPr>
        <a:xfrm>
          <a:off x="4499" y="3987603"/>
          <a:ext cx="263496" cy="26349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BF1085-31AE-49BA-B7E3-724AD57AE33C}">
      <dsp:nvSpPr>
        <dsp:cNvPr id="0" name=""/>
        <dsp:cNvSpPr/>
      </dsp:nvSpPr>
      <dsp:spPr>
        <a:xfrm>
          <a:off x="255579" y="3812246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Автоматизация загрузки</a:t>
          </a:r>
        </a:p>
      </dsp:txBody>
      <dsp:txXfrm>
        <a:off x="255579" y="3812246"/>
        <a:ext cx="3335775" cy="614211"/>
      </dsp:txXfrm>
    </dsp:sp>
    <dsp:sp modelId="{8FE52594-4CA7-48F5-8B3A-585BDA1C7E67}">
      <dsp:nvSpPr>
        <dsp:cNvPr id="0" name=""/>
        <dsp:cNvSpPr/>
      </dsp:nvSpPr>
      <dsp:spPr>
        <a:xfrm>
          <a:off x="3770697" y="758058"/>
          <a:ext cx="3586854" cy="421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E92A1-83BB-4A58-B632-4978E62D18C3}">
      <dsp:nvSpPr>
        <dsp:cNvPr id="0" name=""/>
        <dsp:cNvSpPr/>
      </dsp:nvSpPr>
      <dsp:spPr>
        <a:xfrm>
          <a:off x="3770697" y="916538"/>
          <a:ext cx="263503" cy="2635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D1E7E-51EF-4322-ACD5-0D846466A2AD}">
      <dsp:nvSpPr>
        <dsp:cNvPr id="0" name=""/>
        <dsp:cNvSpPr/>
      </dsp:nvSpPr>
      <dsp:spPr>
        <a:xfrm>
          <a:off x="3770697" y="0"/>
          <a:ext cx="3586854" cy="75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Data Vault 2.0</a:t>
          </a:r>
          <a:endParaRPr lang="ru-RU" sz="2200" b="1" kern="1200" dirty="0"/>
        </a:p>
      </dsp:txBody>
      <dsp:txXfrm>
        <a:off x="3770697" y="0"/>
        <a:ext cx="3586854" cy="758058"/>
      </dsp:txXfrm>
    </dsp:sp>
    <dsp:sp modelId="{78429CF7-409C-4D5E-8717-B8DEC6E1480B}">
      <dsp:nvSpPr>
        <dsp:cNvPr id="0" name=""/>
        <dsp:cNvSpPr/>
      </dsp:nvSpPr>
      <dsp:spPr>
        <a:xfrm>
          <a:off x="3770697" y="1530756"/>
          <a:ext cx="263496" cy="2634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2A67D7-0EFA-4CF6-A813-77E1EA56FAD9}">
      <dsp:nvSpPr>
        <dsp:cNvPr id="0" name=""/>
        <dsp:cNvSpPr/>
      </dsp:nvSpPr>
      <dsp:spPr>
        <a:xfrm>
          <a:off x="4021776" y="1355399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Driven</a:t>
          </a:r>
          <a:endParaRPr lang="ru-RU" sz="1500" kern="1200" dirty="0"/>
        </a:p>
      </dsp:txBody>
      <dsp:txXfrm>
        <a:off x="4021776" y="1355399"/>
        <a:ext cx="3335775" cy="614211"/>
      </dsp:txXfrm>
    </dsp:sp>
    <dsp:sp modelId="{A1845164-9D0D-4EF5-B128-B60F66A1A67C}">
      <dsp:nvSpPr>
        <dsp:cNvPr id="0" name=""/>
        <dsp:cNvSpPr/>
      </dsp:nvSpPr>
      <dsp:spPr>
        <a:xfrm>
          <a:off x="3770697" y="2144968"/>
          <a:ext cx="263496" cy="2634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BBDB91-5E26-4B34-90CC-D51C1FDF5332}">
      <dsp:nvSpPr>
        <dsp:cNvPr id="0" name=""/>
        <dsp:cNvSpPr/>
      </dsp:nvSpPr>
      <dsp:spPr>
        <a:xfrm>
          <a:off x="4021776" y="1969610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Просто, но есть вероятность масштабных переработок схемы</a:t>
          </a:r>
        </a:p>
      </dsp:txBody>
      <dsp:txXfrm>
        <a:off x="4021776" y="1969610"/>
        <a:ext cx="3335775" cy="614211"/>
      </dsp:txXfrm>
    </dsp:sp>
    <dsp:sp modelId="{39DD15E2-3243-4593-8C67-94806F4DC989}">
      <dsp:nvSpPr>
        <dsp:cNvPr id="0" name=""/>
        <dsp:cNvSpPr/>
      </dsp:nvSpPr>
      <dsp:spPr>
        <a:xfrm>
          <a:off x="3770697" y="2759180"/>
          <a:ext cx="263496" cy="2634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3E5CC-0233-41D0-9D8B-D730D43BE98E}">
      <dsp:nvSpPr>
        <dsp:cNvPr id="0" name=""/>
        <dsp:cNvSpPr/>
      </dsp:nvSpPr>
      <dsp:spPr>
        <a:xfrm>
          <a:off x="4021776" y="2583822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Применимы повсеместно</a:t>
          </a:r>
        </a:p>
      </dsp:txBody>
      <dsp:txXfrm>
        <a:off x="4021776" y="2583822"/>
        <a:ext cx="3335775" cy="614211"/>
      </dsp:txXfrm>
    </dsp:sp>
    <dsp:sp modelId="{DF6FD85D-EADF-4EB2-B81D-037770B7EAF1}">
      <dsp:nvSpPr>
        <dsp:cNvPr id="0" name=""/>
        <dsp:cNvSpPr/>
      </dsp:nvSpPr>
      <dsp:spPr>
        <a:xfrm>
          <a:off x="3770697" y="3373391"/>
          <a:ext cx="263496" cy="2634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F02A7-1D3D-433F-9BC1-33F961E9F340}">
      <dsp:nvSpPr>
        <dsp:cNvPr id="0" name=""/>
        <dsp:cNvSpPr/>
      </dsp:nvSpPr>
      <dsp:spPr>
        <a:xfrm>
          <a:off x="4021776" y="3198034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Да, но есть нюансы с часто изменяемыми атрибутами</a:t>
          </a:r>
        </a:p>
      </dsp:txBody>
      <dsp:txXfrm>
        <a:off x="4021776" y="3198034"/>
        <a:ext cx="3335775" cy="614211"/>
      </dsp:txXfrm>
    </dsp:sp>
    <dsp:sp modelId="{31783ABC-FAA1-495F-80C5-E484028432CE}">
      <dsp:nvSpPr>
        <dsp:cNvPr id="0" name=""/>
        <dsp:cNvSpPr/>
      </dsp:nvSpPr>
      <dsp:spPr>
        <a:xfrm>
          <a:off x="3770697" y="3987603"/>
          <a:ext cx="263496" cy="2634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91F658-17C2-4608-8B31-678856A0C752}">
      <dsp:nvSpPr>
        <dsp:cNvPr id="0" name=""/>
        <dsp:cNvSpPr/>
      </dsp:nvSpPr>
      <dsp:spPr>
        <a:xfrm>
          <a:off x="4021776" y="3812246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Требует усилий</a:t>
          </a:r>
        </a:p>
      </dsp:txBody>
      <dsp:txXfrm>
        <a:off x="4021776" y="3812246"/>
        <a:ext cx="3335775" cy="614211"/>
      </dsp:txXfrm>
    </dsp:sp>
    <dsp:sp modelId="{2D06D145-7134-46B3-BDBD-C7CA083F4D6D}">
      <dsp:nvSpPr>
        <dsp:cNvPr id="0" name=""/>
        <dsp:cNvSpPr/>
      </dsp:nvSpPr>
      <dsp:spPr>
        <a:xfrm>
          <a:off x="7536894" y="758058"/>
          <a:ext cx="3586854" cy="421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2B883-5CDB-400C-9E31-82BCE544B23D}">
      <dsp:nvSpPr>
        <dsp:cNvPr id="0" name=""/>
        <dsp:cNvSpPr/>
      </dsp:nvSpPr>
      <dsp:spPr>
        <a:xfrm>
          <a:off x="7536894" y="916538"/>
          <a:ext cx="263503" cy="2635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9075D1-53CB-4179-84D7-3CBFC26EE259}">
      <dsp:nvSpPr>
        <dsp:cNvPr id="0" name=""/>
        <dsp:cNvSpPr/>
      </dsp:nvSpPr>
      <dsp:spPr>
        <a:xfrm>
          <a:off x="7536894" y="0"/>
          <a:ext cx="3586854" cy="75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Anchor</a:t>
          </a:r>
          <a:endParaRPr lang="ru-RU" sz="2200" b="1" kern="1200" dirty="0"/>
        </a:p>
      </dsp:txBody>
      <dsp:txXfrm>
        <a:off x="7536894" y="0"/>
        <a:ext cx="3586854" cy="758058"/>
      </dsp:txXfrm>
    </dsp:sp>
    <dsp:sp modelId="{9F0326A4-2A9B-443E-9FE7-53F070A44357}">
      <dsp:nvSpPr>
        <dsp:cNvPr id="0" name=""/>
        <dsp:cNvSpPr/>
      </dsp:nvSpPr>
      <dsp:spPr>
        <a:xfrm>
          <a:off x="7536894" y="1530756"/>
          <a:ext cx="263496" cy="2634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C0C3F8-3F77-40FC-8AA6-09DD1516BA59}">
      <dsp:nvSpPr>
        <dsp:cNvPr id="0" name=""/>
        <dsp:cNvSpPr/>
      </dsp:nvSpPr>
      <dsp:spPr>
        <a:xfrm>
          <a:off x="7787974" y="1355399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driven</a:t>
          </a:r>
          <a:endParaRPr lang="ru-RU" sz="1500" kern="1200" dirty="0"/>
        </a:p>
      </dsp:txBody>
      <dsp:txXfrm>
        <a:off x="7787974" y="1355399"/>
        <a:ext cx="3335775" cy="614211"/>
      </dsp:txXfrm>
    </dsp:sp>
    <dsp:sp modelId="{7E2C2B5A-9C1C-43F2-AC92-4935E5CE6B6E}">
      <dsp:nvSpPr>
        <dsp:cNvPr id="0" name=""/>
        <dsp:cNvSpPr/>
      </dsp:nvSpPr>
      <dsp:spPr>
        <a:xfrm>
          <a:off x="7536894" y="2144968"/>
          <a:ext cx="263496" cy="2634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5153E8-0AC5-44B0-9868-2B5AD17FB032}">
      <dsp:nvSpPr>
        <dsp:cNvPr id="0" name=""/>
        <dsp:cNvSpPr/>
      </dsp:nvSpPr>
      <dsp:spPr>
        <a:xfrm>
          <a:off x="7787974" y="1969610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Практически не задумываясь</a:t>
          </a:r>
        </a:p>
      </dsp:txBody>
      <dsp:txXfrm>
        <a:off x="7787974" y="1969610"/>
        <a:ext cx="3335775" cy="614211"/>
      </dsp:txXfrm>
    </dsp:sp>
    <dsp:sp modelId="{0EB84849-467C-4B89-8016-CF480C35113D}">
      <dsp:nvSpPr>
        <dsp:cNvPr id="0" name=""/>
        <dsp:cNvSpPr/>
      </dsp:nvSpPr>
      <dsp:spPr>
        <a:xfrm>
          <a:off x="7536894" y="2759180"/>
          <a:ext cx="263496" cy="2634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7993D5-7CEF-4F43-B19D-943393FB2B8F}">
      <dsp:nvSpPr>
        <dsp:cNvPr id="0" name=""/>
        <dsp:cNvSpPr/>
      </dsp:nvSpPr>
      <dsp:spPr>
        <a:xfrm>
          <a:off x="7787974" y="2583822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Нет</a:t>
          </a:r>
        </a:p>
      </dsp:txBody>
      <dsp:txXfrm>
        <a:off x="7787974" y="2583822"/>
        <a:ext cx="3335775" cy="614211"/>
      </dsp:txXfrm>
    </dsp:sp>
    <dsp:sp modelId="{3D863D15-FEE0-4AC7-8D3D-3654D66F2B03}">
      <dsp:nvSpPr>
        <dsp:cNvPr id="0" name=""/>
        <dsp:cNvSpPr/>
      </dsp:nvSpPr>
      <dsp:spPr>
        <a:xfrm>
          <a:off x="7536894" y="3373391"/>
          <a:ext cx="263496" cy="2634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DAA3A6-7382-4854-BDF5-D27E1A541EF4}">
      <dsp:nvSpPr>
        <dsp:cNvPr id="0" name=""/>
        <dsp:cNvSpPr/>
      </dsp:nvSpPr>
      <dsp:spPr>
        <a:xfrm>
          <a:off x="7787974" y="3198034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Да, история изменений по каждому атрибуту</a:t>
          </a:r>
        </a:p>
      </dsp:txBody>
      <dsp:txXfrm>
        <a:off x="7787974" y="3198034"/>
        <a:ext cx="3335775" cy="614211"/>
      </dsp:txXfrm>
    </dsp:sp>
    <dsp:sp modelId="{08619CC0-FDFC-4AF3-B323-3985C38F223E}">
      <dsp:nvSpPr>
        <dsp:cNvPr id="0" name=""/>
        <dsp:cNvSpPr/>
      </dsp:nvSpPr>
      <dsp:spPr>
        <a:xfrm>
          <a:off x="7536894" y="3987603"/>
          <a:ext cx="263496" cy="2634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9520FD-D527-43C4-8EF5-E198327C2D53}">
      <dsp:nvSpPr>
        <dsp:cNvPr id="0" name=""/>
        <dsp:cNvSpPr/>
      </dsp:nvSpPr>
      <dsp:spPr>
        <a:xfrm>
          <a:off x="7787974" y="3812246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Легко</a:t>
          </a:r>
        </a:p>
      </dsp:txBody>
      <dsp:txXfrm>
        <a:off x="7787974" y="3812246"/>
        <a:ext cx="3335775" cy="614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4B70E-E497-4323-825B-7BFAFF3F9D73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2E854-1F21-43A3-882D-02B15013A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293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dirty="0" err="1">
                <a:solidFill>
                  <a:schemeClr val="accent1"/>
                </a:solidFill>
                <a:ea typeface="DejaVu Sans" pitchFamily="2"/>
                <a:cs typeface="DejaVu Sans" pitchFamily="2"/>
              </a:rPr>
              <a:t>Инмон</a:t>
            </a:r>
            <a:r>
              <a:rPr lang="ru-RU" sz="1200" b="1" dirty="0">
                <a:solidFill>
                  <a:schemeClr val="accent1"/>
                </a:solidFill>
                <a:ea typeface="DejaVu Sans" pitchFamily="2"/>
                <a:cs typeface="DejaVu Sans" pitchFamily="2"/>
              </a:rPr>
              <a:t>, </a:t>
            </a:r>
            <a:r>
              <a:rPr lang="ru-RU" sz="1200" b="1" dirty="0" err="1">
                <a:solidFill>
                  <a:schemeClr val="accent1"/>
                </a:solidFill>
                <a:ea typeface="DejaVu Sans" pitchFamily="2"/>
                <a:cs typeface="DejaVu Sans" pitchFamily="2"/>
              </a:rPr>
              <a:t>Кимбалл</a:t>
            </a:r>
            <a:r>
              <a:rPr lang="en-US" sz="1200" b="1" dirty="0">
                <a:solidFill>
                  <a:schemeClr val="accent1"/>
                </a:solidFill>
                <a:ea typeface="DejaVu Sans" pitchFamily="2"/>
                <a:cs typeface="DejaVu Sans" pitchFamily="2"/>
              </a:rPr>
              <a:t> (3NF, </a:t>
            </a:r>
            <a:r>
              <a:rPr lang="ru-RU" sz="1200" b="1" dirty="0">
                <a:solidFill>
                  <a:schemeClr val="accent1"/>
                </a:solidFill>
                <a:ea typeface="DejaVu Sans" pitchFamily="2"/>
                <a:cs typeface="DejaVu Sans" pitchFamily="2"/>
              </a:rPr>
              <a:t>Звезда</a:t>
            </a:r>
            <a:r>
              <a:rPr lang="en-US" sz="1200" b="1" dirty="0">
                <a:solidFill>
                  <a:schemeClr val="accent1"/>
                </a:solidFill>
                <a:ea typeface="DejaVu Sans" pitchFamily="2"/>
                <a:cs typeface="DejaVu Sans" pitchFamily="2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accent1"/>
                </a:solidFill>
                <a:ea typeface="DejaVu Sans" pitchFamily="2"/>
                <a:cs typeface="DejaVu Sans" pitchFamily="2"/>
              </a:rPr>
              <a:t>https://stackoverflow.com/questions/73441453/maximum-number-of-databases-and-tables-in-hive-metastore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sz="1200" b="1" dirty="0">
                <a:solidFill>
                  <a:schemeClr val="accent1"/>
                </a:solidFill>
                <a:ea typeface="DejaVu Sans" pitchFamily="2"/>
                <a:cs typeface="DejaVu Sans" pitchFamily="2"/>
              </a:rPr>
            </a:br>
            <a:r>
              <a:rPr lang="en-US" sz="1200" b="1" dirty="0">
                <a:solidFill>
                  <a:schemeClr val="accent1"/>
                </a:solidFill>
                <a:ea typeface="DejaVu Sans" pitchFamily="2"/>
                <a:cs typeface="DejaVu Sans" pitchFamily="2"/>
              </a:rPr>
              <a:t>https://community.cloudera.com/t5/Support-Questions/Max-number-of-databases-and-tables-allowed-in-Hive-Metastore/td-p/351053&amp;cd=2&amp;hl=ru&amp;ct=clnk&amp;gl=ru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schemeClr val="accent1"/>
              </a:solidFill>
              <a:ea typeface="DejaVu Sans" pitchFamily="2"/>
              <a:cs typeface="DejaVu Sans" pitchFamily="2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2E854-1F21-43A3-882D-02B15013A86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91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Аналитические Б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2E854-1F21-43A3-882D-02B15013A86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925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2E854-1F21-43A3-882D-02B15013A86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831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2E854-1F21-43A3-882D-02B15013A86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93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Есть еще </a:t>
            </a:r>
            <a:r>
              <a:rPr lang="en-US" dirty="0"/>
              <a:t>Knots – </a:t>
            </a:r>
            <a:r>
              <a:rPr lang="ru-RU" dirty="0"/>
              <a:t>аналоги </a:t>
            </a:r>
            <a:r>
              <a:rPr lang="en-US" dirty="0" err="1"/>
              <a:t>dict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2E854-1F21-43A3-882D-02B15013A86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892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DWH</a:t>
            </a:r>
            <a:r>
              <a:rPr lang="ru-RU" dirty="0"/>
              <a:t> для нескольких источников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2E854-1F21-43A3-882D-02B15013A86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686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2E854-1F21-43A3-882D-02B15013A86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854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07.12.2022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50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07.12.2022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086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07.12.2022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425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07.12.2022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39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CD77A28-62FA-4A1C-955D-4EB5AA405F1C}" type="datetimeFigureOut">
              <a:rPr lang="ru-RU" smtClean="0"/>
              <a:t>07.12.2022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24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07.12.2022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263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07.12.2022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979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07.12.2022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654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07.12.2022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295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07.12.2022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766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07.12.2022</a:t>
            </a:fld>
            <a:endParaRPr lang="ru-RU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43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CD77A28-62FA-4A1C-955D-4EB5AA405F1C}" type="datetimeFigureOut">
              <a:rPr lang="ru-RU" smtClean="0"/>
              <a:t>07.12.2022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237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draw.io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chormodeling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yandex/blog/557140/" TargetMode="External"/><Relationship Id="rId2" Type="http://schemas.openxmlformats.org/officeDocument/2006/relationships/hyperlink" Target="https://sibur.digital/84-osobennosti-data-driven-v-neftekhimi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8188/" TargetMode="External"/><Relationship Id="rId7" Type="http://schemas.openxmlformats.org/officeDocument/2006/relationships/hyperlink" Target="https://habr.com/ru/company/yandex/blog/557140/" TargetMode="External"/><Relationship Id="rId2" Type="http://schemas.openxmlformats.org/officeDocument/2006/relationships/hyperlink" Target="https://habr.com/ru/company/glowbyte/blog/51594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ibur.digital/84-osobennosti-data-driven-v-neftekhimii" TargetMode="External"/><Relationship Id="rId5" Type="http://schemas.openxmlformats.org/officeDocument/2006/relationships/hyperlink" Target="https://habr.com/ru/company/avito/blog/322510/" TargetMode="External"/><Relationship Id="rId4" Type="http://schemas.openxmlformats.org/officeDocument/2006/relationships/hyperlink" Target="https://www.anchormodeling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yandex.ru/surveys/13455830.189b087255256c553d687bbcc02d930cdd2da94c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422D-9F2A-4C90-AC90-38C34A931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ea typeface="DejaVu Sans" pitchFamily="2"/>
                <a:cs typeface="DejaVu Sans" pitchFamily="2"/>
              </a:rPr>
              <a:t>Модель данных</a:t>
            </a:r>
            <a:r>
              <a:rPr lang="en-US" dirty="0">
                <a:ea typeface="DejaVu Sans" pitchFamily="2"/>
                <a:cs typeface="DejaVu Sans" pitchFamily="2"/>
              </a:rPr>
              <a:t> Anchor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3709F-4B90-4BF2-9300-125C5EA5B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Москвина Светлана</a:t>
            </a:r>
          </a:p>
        </p:txBody>
      </p:sp>
    </p:spTree>
    <p:extLst>
      <p:ext uri="{BB962C8B-B14F-4D97-AF65-F5344CB8AC3E}">
        <p14:creationId xmlns:p14="http://schemas.microsoft.com/office/powerpoint/2010/main" val="1086124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hsto.org/r/w1560/getpro/habr/upload_files/5d1/822/348/5d1822348e0aaa75814d80a01c84223f.png">
            <a:extLst>
              <a:ext uri="{FF2B5EF4-FFF2-40B4-BE49-F238E27FC236}">
                <a16:creationId xmlns:a16="http://schemas.microsoft.com/office/drawing/2014/main" id="{EDFA957E-829E-43E7-860E-2A1B17095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029" y="842250"/>
            <a:ext cx="8065562" cy="601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a typeface="DejaVu Sans" pitchFamily="2"/>
                <a:cs typeface="DejaVu Sans" pitchFamily="2"/>
              </a:rPr>
              <a:t>Абстрактный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dirty="0">
                <a:ea typeface="DejaVu Sans" pitchFamily="2"/>
                <a:cs typeface="DejaVu Sans" pitchFamily="2"/>
              </a:rPr>
              <a:t>пример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4498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Anchor</a:t>
            </a:r>
            <a:r>
              <a:rPr lang="ru-RU" dirty="0">
                <a:ea typeface="DejaVu Sans" pitchFamily="2"/>
                <a:cs typeface="DejaVu Sans" pitchFamily="2"/>
              </a:rPr>
              <a:t> – якорная модель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sz="3600" dirty="0">
                <a:ea typeface="DejaVu Sans" pitchFamily="2"/>
                <a:cs typeface="DejaVu Sans" pitchFamily="2"/>
              </a:rPr>
              <a:t>Объекты модели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B09F-B745-4151-9C07-58D16BCE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81" y="2731024"/>
            <a:ext cx="3483047" cy="3824642"/>
          </a:xfrm>
        </p:spPr>
        <p:txBody>
          <a:bodyPr>
            <a:normAutofit/>
          </a:bodyPr>
          <a:lstStyle/>
          <a:p>
            <a:pPr lvl="0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Якорь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- сущность, объект</a:t>
            </a:r>
          </a:p>
          <a:p>
            <a:pPr lvl="0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Anchor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таблица хранит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: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Id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сущности (суррогатный ключ)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Дата загрузки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Ссылка на источник</a:t>
            </a:r>
          </a:p>
          <a:p>
            <a:pPr marL="0" indent="0" algn="just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anchor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таблицы: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Работник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Магазин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274320" lvl="1" indent="0" algn="just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F894C0-63C0-4C7F-B862-CD1420F0FF81}"/>
              </a:ext>
            </a:extLst>
          </p:cNvPr>
          <p:cNvSpPr txBox="1"/>
          <p:nvPr/>
        </p:nvSpPr>
        <p:spPr>
          <a:xfrm>
            <a:off x="329609" y="2115871"/>
            <a:ext cx="32216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Anchor</a:t>
            </a:r>
          </a:p>
          <a:p>
            <a:endParaRPr lang="en-US" sz="2000" dirty="0"/>
          </a:p>
          <a:p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5D834C-81F6-4BFD-A2E7-C1EEC76B848F}"/>
              </a:ext>
            </a:extLst>
          </p:cNvPr>
          <p:cNvSpPr txBox="1"/>
          <p:nvPr/>
        </p:nvSpPr>
        <p:spPr>
          <a:xfrm>
            <a:off x="3933539" y="2115233"/>
            <a:ext cx="3877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Attribute</a:t>
            </a:r>
            <a:endParaRPr lang="en-US" sz="2000" dirty="0"/>
          </a:p>
          <a:p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88824-B5FE-49E9-8FF7-4632860EDD9B}"/>
              </a:ext>
            </a:extLst>
          </p:cNvPr>
          <p:cNvSpPr txBox="1"/>
          <p:nvPr/>
        </p:nvSpPr>
        <p:spPr>
          <a:xfrm>
            <a:off x="8222016" y="2115871"/>
            <a:ext cx="3221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Tie</a:t>
            </a:r>
            <a:endParaRPr lang="en-US" sz="2000" dirty="0"/>
          </a:p>
          <a:p>
            <a:endParaRPr lang="ru-RU" sz="2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60FE12-BB12-4E04-9732-5C10B370635E}"/>
              </a:ext>
            </a:extLst>
          </p:cNvPr>
          <p:cNvSpPr txBox="1">
            <a:spLocks/>
          </p:cNvSpPr>
          <p:nvPr/>
        </p:nvSpPr>
        <p:spPr>
          <a:xfrm>
            <a:off x="3867692" y="2746279"/>
            <a:ext cx="4110758" cy="41117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Атрибут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–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атрибут сущности, свойство объекта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Каждый атрибут – отдельная таблица</a:t>
            </a: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Каждая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attribute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таблица хранит: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Id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атрибута (суррогатный ключ)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Дата загрузки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Значение атрибута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Ссылка на источник</a:t>
            </a: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attribute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таблицы: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ФИО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Название магазина</a:t>
            </a:r>
          </a:p>
          <a:p>
            <a:pPr algn="just"/>
            <a:endParaRPr lang="ru-RU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2823521-5CBF-4875-8632-4922BCA5026B}"/>
              </a:ext>
            </a:extLst>
          </p:cNvPr>
          <p:cNvSpPr txBox="1">
            <a:spLocks/>
          </p:cNvSpPr>
          <p:nvPr/>
        </p:nvSpPr>
        <p:spPr>
          <a:xfrm>
            <a:off x="8026587" y="2731024"/>
            <a:ext cx="3754293" cy="4672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666666"/>
              </a:buClr>
              <a:buSzPct val="45000"/>
            </a:pPr>
            <a:r>
              <a:rPr lang="ru-RU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Связь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–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хранение связей между объектами </a:t>
            </a:r>
          </a:p>
          <a:p>
            <a:pPr algn="just"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Связь всегда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M:M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algn="just"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У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tie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не должно быть атрибутов.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Только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id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сущности и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id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связанного атрибута</a:t>
            </a:r>
          </a:p>
          <a:p>
            <a:pPr marL="0" indent="0" algn="just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0" indent="0" algn="just">
              <a:buClr>
                <a:srgbClr val="666666"/>
              </a:buClr>
              <a:buSzPct val="45000"/>
              <a:buNone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tie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таблицы:</a:t>
            </a:r>
          </a:p>
          <a:p>
            <a:pPr algn="just"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Работник-Магазин</a:t>
            </a:r>
          </a:p>
          <a:p>
            <a:pPr marL="0" indent="0" algn="just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EB2872-1129-440B-AA18-E1EA48CC5AB8}"/>
              </a:ext>
            </a:extLst>
          </p:cNvPr>
          <p:cNvCxnSpPr/>
          <p:nvPr/>
        </p:nvCxnSpPr>
        <p:spPr>
          <a:xfrm>
            <a:off x="329610" y="2677861"/>
            <a:ext cx="32216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F8CEDD-BEEA-428E-9650-3A004CE1A3F8}"/>
              </a:ext>
            </a:extLst>
          </p:cNvPr>
          <p:cNvCxnSpPr>
            <a:cxnSpLocks/>
          </p:cNvCxnSpPr>
          <p:nvPr/>
        </p:nvCxnSpPr>
        <p:spPr>
          <a:xfrm flipV="1">
            <a:off x="3933541" y="2649964"/>
            <a:ext cx="3838859" cy="19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5248B0-3DA6-4C04-99AF-DC739B3EAC5A}"/>
              </a:ext>
            </a:extLst>
          </p:cNvPr>
          <p:cNvCxnSpPr>
            <a:cxnSpLocks/>
          </p:cNvCxnSpPr>
          <p:nvPr/>
        </p:nvCxnSpPr>
        <p:spPr>
          <a:xfrm>
            <a:off x="8222017" y="2649964"/>
            <a:ext cx="3420634" cy="19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835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F4567A-7000-4DBA-860E-8218A54FC856}"/>
              </a:ext>
            </a:extLst>
          </p:cNvPr>
          <p:cNvSpPr txBox="1">
            <a:spLocks/>
          </p:cNvSpPr>
          <p:nvPr/>
        </p:nvSpPr>
        <p:spPr>
          <a:xfrm>
            <a:off x="1069847" y="484632"/>
            <a:ext cx="10796087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a typeface="DejaVu Sans" pitchFamily="2"/>
                <a:cs typeface="DejaVu Sans" pitchFamily="2"/>
              </a:rPr>
              <a:t>Anchor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en-US" sz="3600" dirty="0">
                <a:ea typeface="DejaVu Sans" pitchFamily="2"/>
                <a:cs typeface="DejaVu Sans" pitchFamily="2"/>
              </a:rPr>
              <a:t>Naming convention</a:t>
            </a:r>
            <a:endParaRPr lang="ru-RU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2BBA25A-D744-446A-BD85-6796C997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200940"/>
            <a:ext cx="10796087" cy="4526431"/>
          </a:xfrm>
        </p:spPr>
        <p:txBody>
          <a:bodyPr>
            <a:normAutofit fontScale="85000" lnSpcReduction="20000"/>
          </a:bodyPr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dirty="0"/>
              <a:t>Строгих правил нет, но нужно уметь легко определять, какие атрибуты к каким якорям относятся и между какими якорями установлена связь</a:t>
            </a:r>
            <a:endParaRPr lang="en-US" sz="2800" dirty="0"/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ru-RU" sz="2800" dirty="0"/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b="1" dirty="0"/>
              <a:t>Якорь</a:t>
            </a:r>
            <a:r>
              <a:rPr lang="ru-RU" sz="2800" dirty="0"/>
              <a:t>: </a:t>
            </a:r>
            <a:br>
              <a:rPr lang="ru-RU" sz="2800" dirty="0"/>
            </a:br>
            <a:r>
              <a:rPr lang="ru-RU" sz="2800" dirty="0"/>
              <a:t>есть название (</a:t>
            </a:r>
            <a:r>
              <a:rPr lang="en-US" sz="2800" dirty="0"/>
              <a:t>Client</a:t>
            </a:r>
            <a:r>
              <a:rPr lang="ru-RU" sz="2800" dirty="0"/>
              <a:t>), к нему создаем краткое название 2 буквы (</a:t>
            </a:r>
            <a:r>
              <a:rPr lang="en-US" sz="2800" dirty="0"/>
              <a:t>CL)</a:t>
            </a:r>
            <a:br>
              <a:rPr lang="ru-RU" sz="2800" dirty="0"/>
            </a:br>
            <a:r>
              <a:rPr lang="en-US" sz="2800" dirty="0" err="1">
                <a:solidFill>
                  <a:srgbClr val="00B050"/>
                </a:solidFill>
              </a:rPr>
              <a:t>CL_Client</a:t>
            </a:r>
            <a:br>
              <a:rPr lang="en-US" sz="2800" dirty="0">
                <a:solidFill>
                  <a:srgbClr val="00B050"/>
                </a:solidFill>
              </a:rPr>
            </a:br>
            <a:endParaRPr lang="ru-RU" sz="2800" dirty="0">
              <a:solidFill>
                <a:srgbClr val="00B050"/>
              </a:solidFill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b="1" dirty="0"/>
              <a:t>Атрибут: </a:t>
            </a:r>
            <a:br>
              <a:rPr lang="ru-RU" sz="2800" dirty="0"/>
            </a:br>
            <a:r>
              <a:rPr lang="ru-RU" sz="2800" dirty="0"/>
              <a:t>краткое имя якоря + краткое имя атрибута (3 буквы) + имя атрибута </a:t>
            </a:r>
            <a:br>
              <a:rPr lang="en-US" sz="2800" dirty="0"/>
            </a:br>
            <a:r>
              <a:rPr lang="en-US" sz="2800" dirty="0" err="1">
                <a:solidFill>
                  <a:srgbClr val="00B050"/>
                </a:solidFill>
              </a:rPr>
              <a:t>CL_NME_client_name</a:t>
            </a:r>
            <a:br>
              <a:rPr lang="en-US" sz="2800" dirty="0">
                <a:solidFill>
                  <a:srgbClr val="00B050"/>
                </a:solidFill>
              </a:rPr>
            </a:br>
            <a:endParaRPr lang="en-US" sz="2800" dirty="0">
              <a:solidFill>
                <a:srgbClr val="00B050"/>
              </a:solidFill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b="1" dirty="0"/>
              <a:t>Связь:</a:t>
            </a:r>
            <a:br>
              <a:rPr lang="ru-RU" sz="2800" b="1" dirty="0"/>
            </a:br>
            <a:r>
              <a:rPr lang="ru-RU" sz="2800" dirty="0"/>
              <a:t>название якоря 1 + роль + название якоря 2 + роль</a:t>
            </a:r>
            <a:br>
              <a:rPr lang="en-US" sz="2800" dirty="0"/>
            </a:br>
            <a:r>
              <a:rPr lang="en-US" sz="2800" dirty="0" err="1">
                <a:solidFill>
                  <a:srgbClr val="00B050"/>
                </a:solidFill>
              </a:rPr>
              <a:t>CL_by_MG_was_served</a:t>
            </a:r>
            <a:endParaRPr lang="ru-RU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054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Anchor</a:t>
            </a:r>
            <a:r>
              <a:rPr lang="ru-RU" dirty="0">
                <a:ea typeface="DejaVu Sans" pitchFamily="2"/>
                <a:cs typeface="DejaVu Sans" pitchFamily="2"/>
              </a:rPr>
              <a:t> </a:t>
            </a:r>
            <a:r>
              <a:rPr lang="en-US" dirty="0">
                <a:ea typeface="DejaVu Sans" pitchFamily="2"/>
                <a:cs typeface="DejaVu Sans" pitchFamily="2"/>
              </a:rPr>
              <a:t>vs Data Vault 2.0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sz="3600" dirty="0">
                <a:ea typeface="DejaVu Sans" pitchFamily="2"/>
                <a:cs typeface="DejaVu Sans" pitchFamily="2"/>
              </a:rPr>
              <a:t>Общее сравнение</a:t>
            </a:r>
            <a:endParaRPr lang="ru-RU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5D749EF-4FCD-4122-9C37-C7B3FEBF08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417636"/>
              </p:ext>
            </p:extLst>
          </p:nvPr>
        </p:nvGraphicFramePr>
        <p:xfrm>
          <a:off x="531875" y="2054691"/>
          <a:ext cx="1112824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8852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7AB700-D3A3-459F-B36D-D52606656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02" y="992407"/>
            <a:ext cx="11267394" cy="58655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Anchor – </a:t>
            </a:r>
            <a:r>
              <a:rPr lang="ru-RU" dirty="0">
                <a:ea typeface="DejaVu Sans" pitchFamily="2"/>
                <a:cs typeface="DejaVu Sans" pitchFamily="2"/>
              </a:rPr>
              <a:t>пример</a:t>
            </a:r>
            <a:br>
              <a:rPr lang="ru-RU" dirty="0">
                <a:ea typeface="DejaVu Sans" pitchFamily="2"/>
                <a:cs typeface="DejaVu Sans" pitchFamily="2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0673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79779"/>
            <a:ext cx="10058400" cy="1609344"/>
          </a:xfrm>
        </p:spPr>
        <p:txBody>
          <a:bodyPr>
            <a:normAutofit/>
          </a:bodyPr>
          <a:lstStyle/>
          <a:p>
            <a:r>
              <a:rPr lang="ru-RU" dirty="0">
                <a:ea typeface="DejaVu Sans" pitchFamily="2"/>
                <a:cs typeface="DejaVu Sans" pitchFamily="2"/>
              </a:rPr>
              <a:t>Практика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2391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F4567A-7000-4DBA-860E-8218A54FC856}"/>
              </a:ext>
            </a:extLst>
          </p:cNvPr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ea typeface="DejaVu Sans" pitchFamily="2"/>
                <a:cs typeface="DejaVu Sans" pitchFamily="2"/>
              </a:rPr>
              <a:t>Проектирование</a:t>
            </a:r>
          </a:p>
          <a:p>
            <a:r>
              <a:rPr lang="en-US" dirty="0">
                <a:ea typeface="DejaVu Sans" pitchFamily="2"/>
                <a:cs typeface="DejaVu Sans" pitchFamily="2"/>
              </a:rPr>
              <a:t>anchor</a:t>
            </a:r>
            <a:r>
              <a:rPr lang="ru-RU" dirty="0">
                <a:ea typeface="DejaVu Sans" pitchFamily="2"/>
                <a:cs typeface="DejaVu Sans" pitchFamily="2"/>
              </a:rPr>
              <a:t> модели</a:t>
            </a:r>
            <a:endParaRPr lang="ru-RU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2BBA25A-D744-446A-BD85-6796C997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69042"/>
            <a:ext cx="5968905" cy="4514927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dirty="0"/>
              <a:t>Предметная область</a:t>
            </a:r>
            <a:r>
              <a:rPr lang="en-US" sz="2800" dirty="0"/>
              <a:t>:</a:t>
            </a:r>
            <a:br>
              <a:rPr lang="en-US" sz="2800" dirty="0"/>
            </a:br>
            <a:endParaRPr lang="en-US" sz="2800" dirty="0"/>
          </a:p>
          <a:p>
            <a:pPr lvl="1">
              <a:buClr>
                <a:srgbClr val="666666"/>
              </a:buClr>
              <a:buSzPct val="45000"/>
              <a:buFont typeface="Wingdings" panose="05000000000000000000" pitchFamily="2" charset="2"/>
              <a:buChar char="Ø"/>
            </a:pPr>
            <a:r>
              <a:rPr lang="ru-RU" sz="2600" dirty="0"/>
              <a:t>Доставка еды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ru-RU" sz="2800" dirty="0"/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dirty="0"/>
              <a:t>Основные сущности:</a:t>
            </a:r>
            <a:br>
              <a:rPr lang="ru-RU" sz="2800" dirty="0"/>
            </a:br>
            <a:endParaRPr lang="ru-RU" sz="2800" dirty="0"/>
          </a:p>
          <a:p>
            <a:pPr lvl="1">
              <a:buClr>
                <a:srgbClr val="666666"/>
              </a:buClr>
              <a:buSzPct val="45000"/>
              <a:buFont typeface="Wingdings" panose="05000000000000000000" pitchFamily="2" charset="2"/>
              <a:buChar char="Ø"/>
            </a:pPr>
            <a:r>
              <a:rPr lang="ru-RU" sz="2400" b="1" dirty="0"/>
              <a:t>Рестораны</a:t>
            </a:r>
            <a:r>
              <a:rPr lang="ru-RU" sz="2400" dirty="0"/>
              <a:t> (</a:t>
            </a:r>
            <a:r>
              <a:rPr lang="en-US" sz="2400" dirty="0"/>
              <a:t>id</a:t>
            </a:r>
            <a:r>
              <a:rPr lang="ru-RU" sz="2400" dirty="0"/>
              <a:t>, </a:t>
            </a:r>
            <a:r>
              <a:rPr lang="en-US" sz="2400" dirty="0"/>
              <a:t>name)</a:t>
            </a:r>
            <a:endParaRPr lang="ru-RU" sz="2400" dirty="0"/>
          </a:p>
          <a:p>
            <a:pPr lvl="1">
              <a:buClr>
                <a:srgbClr val="666666"/>
              </a:buClr>
              <a:buSzPct val="45000"/>
              <a:buFont typeface="Wingdings" panose="05000000000000000000" pitchFamily="2" charset="2"/>
              <a:buChar char="Ø"/>
            </a:pPr>
            <a:r>
              <a:rPr lang="ru-RU" sz="2400" b="1" dirty="0"/>
              <a:t>Курьеры</a:t>
            </a:r>
            <a:r>
              <a:rPr lang="en-US" sz="2400" b="1" dirty="0"/>
              <a:t> </a:t>
            </a:r>
            <a:r>
              <a:rPr lang="en-US" sz="2400" dirty="0"/>
              <a:t>(id, name)</a:t>
            </a:r>
            <a:endParaRPr lang="ru-RU" sz="2400" dirty="0"/>
          </a:p>
          <a:p>
            <a:pPr lvl="1">
              <a:buClr>
                <a:srgbClr val="666666"/>
              </a:buClr>
              <a:buSzPct val="45000"/>
              <a:buFont typeface="Wingdings" panose="05000000000000000000" pitchFamily="2" charset="2"/>
              <a:buChar char="Ø"/>
            </a:pPr>
            <a:r>
              <a:rPr lang="ru-RU" sz="2400" b="1" dirty="0"/>
              <a:t>Доставки</a:t>
            </a:r>
            <a:r>
              <a:rPr lang="en-US" sz="2400" dirty="0"/>
              <a:t> (</a:t>
            </a:r>
            <a:r>
              <a:rPr lang="en-US" sz="2400" dirty="0" err="1"/>
              <a:t>order_id</a:t>
            </a:r>
            <a:r>
              <a:rPr lang="en-US" sz="2400" dirty="0"/>
              <a:t>, </a:t>
            </a:r>
            <a:r>
              <a:rPr lang="en-US" sz="2400" dirty="0" err="1"/>
              <a:t>order_ts</a:t>
            </a:r>
            <a:r>
              <a:rPr lang="en-US" sz="2400" dirty="0"/>
              <a:t>, </a:t>
            </a:r>
            <a:r>
              <a:rPr lang="en-US" sz="2400" dirty="0" err="1"/>
              <a:t>delivery_id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courier_id</a:t>
            </a:r>
            <a:r>
              <a:rPr lang="en-US" sz="2400" dirty="0"/>
              <a:t>, address, </a:t>
            </a:r>
            <a:r>
              <a:rPr lang="en-US" sz="2400" dirty="0" err="1"/>
              <a:t>delivery_ts</a:t>
            </a:r>
            <a:r>
              <a:rPr lang="en-US" sz="2400" dirty="0"/>
              <a:t>)</a:t>
            </a:r>
            <a:endParaRPr lang="ru-RU" sz="2400" dirty="0"/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ru-RU" sz="2800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endParaRPr lang="ru-RU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4A197D-5061-4C23-8E05-F183BB34F59F}"/>
              </a:ext>
            </a:extLst>
          </p:cNvPr>
          <p:cNvSpPr/>
          <p:nvPr/>
        </p:nvSpPr>
        <p:spPr>
          <a:xfrm>
            <a:off x="-10883" y="0"/>
            <a:ext cx="12192000" cy="6858000"/>
          </a:xfrm>
          <a:prstGeom prst="rect">
            <a:avLst/>
          </a:prstGeom>
          <a:solidFill>
            <a:schemeClr val="dk1">
              <a:alpha val="2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849B5-5FE2-40BE-BC00-AC9E03B04C5E}"/>
              </a:ext>
            </a:extLst>
          </p:cNvPr>
          <p:cNvSpPr/>
          <p:nvPr/>
        </p:nvSpPr>
        <p:spPr>
          <a:xfrm>
            <a:off x="7123814" y="1"/>
            <a:ext cx="5068185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F48606-88DE-42B9-BD72-B78C20334A2A}"/>
              </a:ext>
            </a:extLst>
          </p:cNvPr>
          <p:cNvSpPr txBox="1">
            <a:spLocks/>
          </p:cNvSpPr>
          <p:nvPr/>
        </p:nvSpPr>
        <p:spPr>
          <a:xfrm>
            <a:off x="7899989" y="222362"/>
            <a:ext cx="429201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ea typeface="DejaVu Sans" pitchFamily="2"/>
                <a:cs typeface="DejaVu Sans" pitchFamily="2"/>
              </a:rPr>
              <a:t>Задание</a:t>
            </a:r>
            <a:endParaRPr lang="ru-R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95D009-711B-40A8-AA2F-C0C69AB2A7AA}"/>
              </a:ext>
            </a:extLst>
          </p:cNvPr>
          <p:cNvSpPr txBox="1">
            <a:spLocks/>
          </p:cNvSpPr>
          <p:nvPr/>
        </p:nvSpPr>
        <p:spPr>
          <a:xfrm>
            <a:off x="7336466" y="2093976"/>
            <a:ext cx="4940594" cy="4589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dirty="0"/>
              <a:t>Выбрать спикера от команды</a:t>
            </a:r>
          </a:p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dirty="0"/>
              <a:t>Построить модель предметной области по якорной модели (</a:t>
            </a:r>
            <a:r>
              <a:rPr lang="en-US" sz="2800" dirty="0"/>
              <a:t>anchor model)</a:t>
            </a:r>
            <a:endParaRPr lang="ru-RU" sz="2800" dirty="0"/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sz="2400" dirty="0">
                <a:hlinkClick r:id="rId4" action="ppaction://hlinkfile"/>
              </a:rPr>
              <a:t>Draw.io</a:t>
            </a:r>
            <a:endParaRPr lang="en-US" sz="2400" dirty="0"/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sz="2400" dirty="0"/>
              <a:t>Zoom notes</a:t>
            </a:r>
            <a:endParaRPr lang="ru-RU" sz="2400" dirty="0"/>
          </a:p>
          <a:p>
            <a:pPr marL="0" indent="0">
              <a:buClr>
                <a:srgbClr val="666666"/>
              </a:buClr>
              <a:buSzPct val="45000"/>
              <a:buNone/>
            </a:pPr>
            <a:endParaRPr lang="ru-RU" sz="2800" dirty="0"/>
          </a:p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dirty="0" err="1"/>
              <a:t>Тайминг</a:t>
            </a:r>
            <a:r>
              <a:rPr lang="ru-RU" sz="2800" dirty="0"/>
              <a:t> – </a:t>
            </a:r>
            <a:r>
              <a:rPr lang="en-US" sz="2800" dirty="0"/>
              <a:t>30</a:t>
            </a:r>
            <a:r>
              <a:rPr lang="ru-RU" sz="2800" dirty="0"/>
              <a:t> минут</a:t>
            </a:r>
          </a:p>
        </p:txBody>
      </p:sp>
    </p:spTree>
    <p:extLst>
      <p:ext uri="{BB962C8B-B14F-4D97-AF65-F5344CB8AC3E}">
        <p14:creationId xmlns:p14="http://schemas.microsoft.com/office/powerpoint/2010/main" val="945959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D49F-D4C2-48A5-9EF0-80BD7AB3D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060" y="137596"/>
            <a:ext cx="10058400" cy="1609344"/>
          </a:xfrm>
        </p:spPr>
        <p:txBody>
          <a:bodyPr/>
          <a:lstStyle/>
          <a:p>
            <a:r>
              <a:rPr lang="en-US" dirty="0"/>
              <a:t>ETL template</a:t>
            </a:r>
            <a:endParaRPr lang="ru-RU" dirty="0"/>
          </a:p>
        </p:txBody>
      </p:sp>
      <p:pic>
        <p:nvPicPr>
          <p:cNvPr id="1026" name="Picture 2" descr="https://i.ytimg.com/vi/x-WkIngiHf4/maxresdefault.jpg">
            <a:extLst>
              <a:ext uri="{FF2B5EF4-FFF2-40B4-BE49-F238E27FC236}">
                <a16:creationId xmlns:a16="http://schemas.microsoft.com/office/drawing/2014/main" id="{F2AF4024-7B43-409A-B953-AE521359C8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2" t="23899" r="21917" b="9134"/>
          <a:stretch/>
        </p:blipFill>
        <p:spPr bwMode="auto">
          <a:xfrm>
            <a:off x="816428" y="1230087"/>
            <a:ext cx="10540703" cy="549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D58966-FB84-4FC2-BB43-C27E8C54B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0221" y="827752"/>
            <a:ext cx="5117493" cy="3152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https://www.anchormodeling.com/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844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Anchor</a:t>
            </a:r>
            <a:r>
              <a:rPr lang="ru-RU" dirty="0">
                <a:ea typeface="DejaVu Sans" pitchFamily="2"/>
                <a:cs typeface="DejaVu Sans" pitchFamily="2"/>
              </a:rPr>
              <a:t> – якорная модель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sz="3600" dirty="0">
                <a:ea typeface="DejaVu Sans" pitchFamily="2"/>
                <a:cs typeface="DejaVu Sans" pitchFamily="2"/>
              </a:rPr>
              <a:t>Оптимизация физической модели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B09F-B745-4151-9C07-58D16BCE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946" y="2093976"/>
            <a:ext cx="8298477" cy="4672147"/>
          </a:xfrm>
        </p:spPr>
        <p:txBody>
          <a:bodyPr>
            <a:normAutofit/>
          </a:bodyPr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b="1" dirty="0"/>
              <a:t>Join elimination</a:t>
            </a:r>
          </a:p>
          <a:p>
            <a:pPr marL="0" lvl="0" indent="0">
              <a:buClr>
                <a:srgbClr val="666666"/>
              </a:buClr>
              <a:buSzPct val="45000"/>
              <a:buNone/>
            </a:pPr>
            <a:r>
              <a:rPr lang="ru-RU" dirty="0"/>
              <a:t>Анализ запроса на предмет использования таблиц</a:t>
            </a:r>
            <a:r>
              <a:rPr lang="en-US" dirty="0"/>
              <a:t>:</a:t>
            </a:r>
          </a:p>
          <a:p>
            <a:pPr marL="0" lvl="0" indent="0">
              <a:buClr>
                <a:srgbClr val="666666"/>
              </a:buClr>
              <a:buSzPct val="45000"/>
              <a:buNone/>
            </a:pPr>
            <a:r>
              <a:rPr lang="ru-RU" dirty="0"/>
              <a:t>Если в запросе из таблицы не выбирается и не используется ни одного атрибута – такая таблицы из плана запроса исключается</a:t>
            </a:r>
            <a:endParaRPr lang="en-US" dirty="0"/>
          </a:p>
          <a:p>
            <a:pPr marL="0" lvl="0" indent="0">
              <a:buClr>
                <a:srgbClr val="666666"/>
              </a:buClr>
              <a:buSzPct val="45000"/>
              <a:buNone/>
            </a:pPr>
            <a:r>
              <a:rPr lang="ru-RU" dirty="0"/>
              <a:t>Применяется в основном для оптимизации выборки части атрибутов из </a:t>
            </a:r>
            <a:r>
              <a:rPr lang="en-US" dirty="0"/>
              <a:t>view</a:t>
            </a:r>
          </a:p>
          <a:p>
            <a:pPr marL="0" indent="0">
              <a:buClr>
                <a:srgbClr val="666666"/>
              </a:buClr>
              <a:buSzPct val="45000"/>
              <a:buNone/>
            </a:pPr>
            <a:endParaRPr lang="en-US" dirty="0"/>
          </a:p>
          <a:p>
            <a:pPr>
              <a:buClr>
                <a:srgbClr val="666666"/>
              </a:buClr>
              <a:buSzPct val="45000"/>
            </a:pPr>
            <a:r>
              <a:rPr lang="en-US" b="1" dirty="0"/>
              <a:t>Cluster index + merge join</a:t>
            </a:r>
            <a:endParaRPr lang="ru-RU" b="1" dirty="0"/>
          </a:p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ru-RU" dirty="0"/>
              <a:t>Добавление кластерного индекса на суррогатные ключи обеспечивает хранение данных в отсортированном виде, который будет оптимален для </a:t>
            </a:r>
            <a:r>
              <a:rPr lang="ru-RU" dirty="0" err="1"/>
              <a:t>джойна</a:t>
            </a:r>
            <a:r>
              <a:rPr lang="ru-RU" dirty="0"/>
              <a:t> таблиц через </a:t>
            </a:r>
            <a:r>
              <a:rPr lang="en-US" dirty="0"/>
              <a:t>merge join</a:t>
            </a:r>
            <a:endParaRPr lang="ru-RU" dirty="0"/>
          </a:p>
          <a:p>
            <a:pPr marL="0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C54B2-5B5F-421A-80B3-F0041397D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989" y="3172005"/>
            <a:ext cx="2778433" cy="240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53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Data Vault 2.0 &amp; </a:t>
            </a:r>
            <a:r>
              <a:rPr lang="en-US" dirty="0" err="1">
                <a:ea typeface="DejaVu Sans" pitchFamily="2"/>
                <a:cs typeface="DejaVu Sans" pitchFamily="2"/>
              </a:rPr>
              <a:t>Ankor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ru-RU" sz="3600" dirty="0">
                <a:ea typeface="DejaVu Sans" pitchFamily="2"/>
                <a:cs typeface="DejaVu Sans" pitchFamily="2"/>
              </a:rPr>
              <a:t>Комбинация подходов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B09F-B745-4151-9C07-58D16BCE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13590"/>
            <a:ext cx="9603275" cy="3727327"/>
          </a:xfrm>
        </p:spPr>
        <p:txBody>
          <a:bodyPr>
            <a:normAutofit/>
          </a:bodyPr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Часто используют комбинацию этих моделей: 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хабы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, сателлиты и 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линки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из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DV 2.0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и гранулярность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Anchor</a:t>
            </a:r>
            <a:b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</a:b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Примеры: </a:t>
            </a:r>
            <a:b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</a:b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Сибур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: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  <a:hlinkClick r:id="rId2"/>
              </a:rPr>
              <a:t>https://sibur.digital/84-osobennosti-data-driven-v-neftekhimii</a:t>
            </a:r>
            <a:b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</a:b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Яндекс.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Go: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  <a:hlinkClick r:id="rId3"/>
              </a:rPr>
              <a:t>https://habr.com/ru/company/yandex/blog/557140/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274320" lvl="1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1551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a typeface="DejaVu Sans" pitchFamily="2"/>
                <a:cs typeface="DejaVu Sans" pitchFamily="2"/>
              </a:rPr>
              <a:t>План </a:t>
            </a:r>
            <a:r>
              <a:rPr lang="ru-RU" dirty="0" err="1">
                <a:ea typeface="DejaVu Sans" pitchFamily="2"/>
                <a:cs typeface="DejaVu Sans" pitchFamily="2"/>
              </a:rPr>
              <a:t>воркшопа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B09F-B745-4151-9C07-58D16BCE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25186"/>
          </a:xfrm>
        </p:spPr>
        <p:txBody>
          <a:bodyPr>
            <a:normAutofit/>
          </a:bodyPr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Виды моделей данных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Data Vault –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вспоминаем теорию из материалов модуля "Аналитические базы данных"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Якорная модель данных – погружение в теорию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 применения якорной модели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Практика – научиться использовать якорную модель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Пара слов об оптимизации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7801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D8B5-3736-4F67-AF04-223CB604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a typeface="DejaVu Sans" pitchFamily="2"/>
                <a:cs typeface="DejaVu Sans" pitchFamily="2"/>
              </a:rPr>
              <a:t>Дополнительные материалы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4C32E-C29F-4061-9243-A28FE6589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Обзор гибких методологий проектирования </a:t>
            </a:r>
            <a:r>
              <a:rPr lang="en-US" dirty="0"/>
              <a:t>DWH</a:t>
            </a:r>
            <a:r>
              <a:rPr lang="ru-RU" dirty="0"/>
              <a:t>:</a:t>
            </a:r>
            <a:br>
              <a:rPr lang="ru-RU" dirty="0"/>
            </a:br>
            <a:r>
              <a:rPr lang="af-ZA" dirty="0">
                <a:hlinkClick r:id="rId2"/>
              </a:rPr>
              <a:t>https://habr.com/ru/company/glowbyte/blog/515940/</a:t>
            </a:r>
            <a:endParaRPr lang="ru-RU" dirty="0"/>
          </a:p>
          <a:p>
            <a:r>
              <a:rPr lang="ru-RU" dirty="0"/>
              <a:t>Введение в </a:t>
            </a:r>
            <a:r>
              <a:rPr lang="en-US" dirty="0"/>
              <a:t>Data Vault</a:t>
            </a:r>
            <a:r>
              <a:rPr lang="ru-RU" dirty="0"/>
              <a:t>:</a:t>
            </a:r>
            <a:br>
              <a:rPr lang="ru-RU" dirty="0"/>
            </a:br>
            <a:r>
              <a:rPr lang="af-ZA" dirty="0">
                <a:hlinkClick r:id="rId3"/>
              </a:rPr>
              <a:t>https://habr.com/ru/post/348188/</a:t>
            </a:r>
            <a:endParaRPr lang="af-ZA" dirty="0"/>
          </a:p>
          <a:p>
            <a:r>
              <a:rPr lang="ru-RU" dirty="0"/>
              <a:t>База информации по якорной модели:</a:t>
            </a:r>
            <a:br>
              <a:rPr lang="ru-RU" dirty="0"/>
            </a:br>
            <a:r>
              <a:rPr lang="af-ZA" dirty="0">
                <a:hlinkClick r:id="rId4"/>
              </a:rPr>
              <a:t>https://www.anchormodeling.com/</a:t>
            </a:r>
            <a:r>
              <a:rPr lang="ru-RU" dirty="0"/>
              <a:t> </a:t>
            </a:r>
          </a:p>
          <a:p>
            <a:r>
              <a:rPr lang="ru-RU" dirty="0"/>
              <a:t>Опыт </a:t>
            </a:r>
            <a:r>
              <a:rPr lang="en-US" dirty="0" err="1"/>
              <a:t>Avito</a:t>
            </a:r>
            <a:r>
              <a:rPr lang="ru-RU" dirty="0"/>
              <a:t> по внедрению якорной модели:</a:t>
            </a:r>
            <a:br>
              <a:rPr lang="ru-RU" dirty="0"/>
            </a:br>
            <a:r>
              <a:rPr lang="af-ZA" dirty="0">
                <a:hlinkClick r:id="rId5"/>
              </a:rPr>
              <a:t>https://habr.com/ru/company/avito/blog/322510/</a:t>
            </a:r>
            <a:endParaRPr lang="ru-RU" dirty="0"/>
          </a:p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Опыт внедрения гибридной модели 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Сибур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: </a:t>
            </a:r>
            <a:b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</a:b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  <a:hlinkClick r:id="rId6"/>
              </a:rPr>
              <a:t>https://sibur.digital/84-osobennosti-data-driven-v-neftekhimii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Опыт внедрения гибридной модели Яндекс.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Go: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  <a:hlinkClick r:id="rId7"/>
              </a:rPr>
              <a:t>https://habr.com/ru/company/yandex/blog/557140/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endParaRPr lang="ru-RU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0922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4054-8453-4D8F-8CD6-FE72ABC9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DejaVu Sans" pitchFamily="2"/>
                <a:cs typeface="DejaVu Sans" pitchFamily="2"/>
              </a:rPr>
              <a:t>Вопросы</a:t>
            </a:r>
          </a:p>
        </p:txBody>
      </p:sp>
      <p:pic>
        <p:nvPicPr>
          <p:cNvPr id="1026" name="Picture 2" descr="Как правильно создавать вопросы с множественным выбором">
            <a:extLst>
              <a:ext uri="{FF2B5EF4-FFF2-40B4-BE49-F238E27FC236}">
                <a16:creationId xmlns:a16="http://schemas.microsoft.com/office/drawing/2014/main" id="{9CAB2138-DC79-4B6C-BC56-3DD465462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440" y="1831667"/>
            <a:ext cx="5913120" cy="357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D9352AD-151F-4D32-BDAE-9238319589B1}"/>
              </a:ext>
            </a:extLst>
          </p:cNvPr>
          <p:cNvSpPr txBox="1">
            <a:spLocks/>
          </p:cNvSpPr>
          <p:nvPr/>
        </p:nvSpPr>
        <p:spPr>
          <a:xfrm>
            <a:off x="488602" y="5528930"/>
            <a:ext cx="10058400" cy="1329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ea typeface="DejaVu Sans" pitchFamily="2"/>
                <a:cs typeface="DejaVu Sans" pitchFamily="2"/>
              </a:rPr>
              <a:t>Форма обратной связи</a:t>
            </a:r>
          </a:p>
          <a:p>
            <a:r>
              <a:rPr lang="af-ZA" sz="2000" dirty="0">
                <a:hlinkClick r:id="rId4"/>
              </a:rPr>
              <a:t>https://forms.yandex.ru/surveys/13455830.189b087255256c553d687bbcc02d930cdd2da94c/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4346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a typeface="DejaVu Sans" pitchFamily="2"/>
                <a:cs typeface="DejaVu Sans" pitchFamily="2"/>
              </a:rPr>
              <a:t>Виды моделей данных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B09F-B745-4151-9C07-58D16BCE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1" y="1670055"/>
            <a:ext cx="4905198" cy="1120873"/>
          </a:xfrm>
        </p:spPr>
        <p:txBody>
          <a:bodyPr>
            <a:normAutofit/>
          </a:bodyPr>
          <a:lstStyle/>
          <a:p>
            <a:pPr marL="0" lvl="0" indent="0">
              <a:buClr>
                <a:srgbClr val="666666"/>
              </a:buClr>
              <a:buSzPct val="45000"/>
              <a:buNone/>
            </a:pPr>
            <a:r>
              <a:rPr lang="en-US" sz="2400" b="1" dirty="0">
                <a:solidFill>
                  <a:schemeClr val="accent1"/>
                </a:solidFill>
                <a:ea typeface="DejaVu Sans" pitchFamily="2"/>
                <a:cs typeface="DejaVu Sans" pitchFamily="2"/>
              </a:rPr>
              <a:t>3NF &amp; </a:t>
            </a:r>
            <a:r>
              <a:rPr lang="ru-RU" sz="2400" b="1" dirty="0">
                <a:solidFill>
                  <a:schemeClr val="accent1"/>
                </a:solidFill>
                <a:ea typeface="DejaVu Sans" pitchFamily="2"/>
                <a:cs typeface="DejaVu Sans" pitchFamily="2"/>
              </a:rPr>
              <a:t>Звезда</a:t>
            </a:r>
            <a:endParaRPr lang="en-US" sz="2400" b="1" dirty="0">
              <a:solidFill>
                <a:schemeClr val="accent1"/>
              </a:solidFill>
              <a:ea typeface="DejaVu Sans" pitchFamily="2"/>
              <a:cs typeface="DejaVu Sans" pitchFamily="2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E23468-734B-4441-8B77-372D6FF346F5}"/>
              </a:ext>
            </a:extLst>
          </p:cNvPr>
          <p:cNvSpPr txBox="1">
            <a:spLocks/>
          </p:cNvSpPr>
          <p:nvPr/>
        </p:nvSpPr>
        <p:spPr>
          <a:xfrm>
            <a:off x="6229146" y="1680942"/>
            <a:ext cx="4905198" cy="112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en-US" sz="2400" b="1" dirty="0">
                <a:solidFill>
                  <a:schemeClr val="accent1"/>
                </a:solidFill>
                <a:ea typeface="DejaVu Sans" pitchFamily="2"/>
                <a:cs typeface="DejaVu Sans" pitchFamily="2"/>
              </a:rPr>
              <a:t>Data Vault 2.0 &amp; Anchor model</a:t>
            </a:r>
            <a:endParaRPr lang="ru-RU" sz="2400" b="1" dirty="0">
              <a:solidFill>
                <a:schemeClr val="accent1"/>
              </a:solidFill>
              <a:ea typeface="DejaVu Sans" pitchFamily="2"/>
              <a:cs typeface="DejaVu Sans" pitchFamily="2"/>
            </a:endParaRPr>
          </a:p>
          <a:p>
            <a:endParaRPr lang="ru-RU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EBDD5D-B892-410F-8A19-881D2188E874}"/>
              </a:ext>
            </a:extLst>
          </p:cNvPr>
          <p:cNvSpPr txBox="1">
            <a:spLocks/>
          </p:cNvSpPr>
          <p:nvPr/>
        </p:nvSpPr>
        <p:spPr>
          <a:xfrm>
            <a:off x="5975045" y="2056323"/>
            <a:ext cx="6216955" cy="4380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ru-RU" sz="1700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Преимущества</a:t>
            </a:r>
          </a:p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ru-RU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Гибкость и расширяемость модели данных</a:t>
            </a:r>
            <a:r>
              <a:rPr lang="en-US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– </a:t>
            </a:r>
            <a:r>
              <a:rPr lang="ru-RU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можно легко добавлять новые сущности и атрибуты</a:t>
            </a:r>
          </a:p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ru-RU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Нет избыточности информации</a:t>
            </a:r>
          </a:p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ru-RU" sz="1700" dirty="0"/>
              <a:t>Минимизация занимаемого пространства при хранении истории</a:t>
            </a:r>
            <a:endParaRPr lang="en-US" sz="1700" dirty="0"/>
          </a:p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ru-RU" sz="1700" dirty="0"/>
              <a:t>Быстрый старт – не надо долго думать над моделью и проектировать ее целиком</a:t>
            </a:r>
          </a:p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ru-RU" sz="1700" b="1" dirty="0"/>
              <a:t>Недостатки</a:t>
            </a:r>
          </a:p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ru-RU" sz="1700" dirty="0"/>
              <a:t>Сложность использования при построении широких витрин – требуется большое количество </a:t>
            </a:r>
            <a:r>
              <a:rPr lang="ru-RU" sz="1700" dirty="0" err="1"/>
              <a:t>джойнов</a:t>
            </a:r>
            <a:r>
              <a:rPr lang="ru-RU" sz="1700" dirty="0"/>
              <a:t> </a:t>
            </a:r>
          </a:p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ru-RU" sz="1700" dirty="0"/>
              <a:t>Ограничения СУБД по работе с большим количеством таблиц (</a:t>
            </a:r>
            <a:r>
              <a:rPr lang="en-US" sz="1700" dirty="0"/>
              <a:t>Hive - expect performance issues if total number of objects exceeds 500,000)</a:t>
            </a:r>
            <a:endParaRPr lang="ru-RU" sz="17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74B645-E0F9-4854-9B82-706BDFE2A4F4}"/>
              </a:ext>
            </a:extLst>
          </p:cNvPr>
          <p:cNvSpPr txBox="1">
            <a:spLocks/>
          </p:cNvSpPr>
          <p:nvPr/>
        </p:nvSpPr>
        <p:spPr>
          <a:xfrm>
            <a:off x="1069847" y="2350237"/>
            <a:ext cx="4893008" cy="4380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Clr>
                <a:srgbClr val="666666"/>
              </a:buClr>
              <a:buSzPct val="45000"/>
              <a:buNone/>
            </a:pPr>
            <a:r>
              <a:rPr lang="ru-RU" sz="1700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Преимущества</a:t>
            </a:r>
            <a:endParaRPr lang="en-US" sz="1700" b="1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0" indent="0">
              <a:lnSpc>
                <a:spcPct val="110000"/>
              </a:lnSpc>
              <a:buClr>
                <a:srgbClr val="666666"/>
              </a:buClr>
              <a:buSzPct val="45000"/>
              <a:buNone/>
            </a:pPr>
            <a:r>
              <a:rPr lang="ru-RU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Удобная для анализа структура: таблицы фактов и измерений</a:t>
            </a:r>
          </a:p>
          <a:p>
            <a:pPr marL="0" indent="0">
              <a:lnSpc>
                <a:spcPct val="110000"/>
              </a:lnSpc>
              <a:buClr>
                <a:srgbClr val="666666"/>
              </a:buClr>
              <a:buSzPct val="45000"/>
              <a:buNone/>
            </a:pPr>
            <a:r>
              <a:rPr lang="ru-RU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Для выборки данных нужно минимум </a:t>
            </a:r>
            <a:r>
              <a:rPr lang="ru-RU" sz="17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джойнов</a:t>
            </a:r>
            <a:r>
              <a:rPr lang="ru-RU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</a:t>
            </a:r>
          </a:p>
          <a:p>
            <a:pPr marL="0" indent="0">
              <a:lnSpc>
                <a:spcPct val="110000"/>
              </a:lnSpc>
              <a:buClr>
                <a:srgbClr val="666666"/>
              </a:buClr>
              <a:buSzPct val="45000"/>
              <a:buNone/>
            </a:pPr>
            <a:r>
              <a:rPr lang="ru-RU" sz="1700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Недостатки</a:t>
            </a:r>
          </a:p>
          <a:p>
            <a:pPr marL="0" indent="0">
              <a:lnSpc>
                <a:spcPct val="110000"/>
              </a:lnSpc>
              <a:buClr>
                <a:srgbClr val="666666"/>
              </a:buClr>
              <a:buSzPct val="45000"/>
              <a:buNone/>
            </a:pPr>
            <a:r>
              <a:rPr lang="ru-RU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Сложности с расширением модели данных</a:t>
            </a:r>
          </a:p>
          <a:p>
            <a:pPr marL="0" indent="0">
              <a:lnSpc>
                <a:spcPct val="110000"/>
              </a:lnSpc>
              <a:buClr>
                <a:srgbClr val="666666"/>
              </a:buClr>
              <a:buSzPct val="45000"/>
              <a:buNone/>
            </a:pPr>
            <a:r>
              <a:rPr lang="ru-RU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Избыточность информации из-за </a:t>
            </a:r>
            <a:r>
              <a:rPr lang="ru-RU" sz="17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денормализации</a:t>
            </a:r>
            <a:r>
              <a:rPr lang="ru-RU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, наличие </a:t>
            </a:r>
            <a:r>
              <a:rPr lang="en-US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null</a:t>
            </a:r>
            <a:r>
              <a:rPr lang="ru-RU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значений</a:t>
            </a:r>
          </a:p>
          <a:p>
            <a:pPr marL="0" indent="0">
              <a:lnSpc>
                <a:spcPct val="110000"/>
              </a:lnSpc>
              <a:buClr>
                <a:srgbClr val="666666"/>
              </a:buClr>
              <a:buSzPct val="45000"/>
              <a:buNone/>
            </a:pP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111462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CC39-2ED9-49E4-AC5E-72DA17FE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Слои </a:t>
            </a:r>
            <a:r>
              <a:rPr lang="en-US" dirty="0"/>
              <a:t>DWH / DL</a:t>
            </a:r>
            <a:endParaRPr lang="ru-R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C9271D-C0BD-44EC-99C2-E77888A1B362}"/>
              </a:ext>
            </a:extLst>
          </p:cNvPr>
          <p:cNvGrpSpPr/>
          <p:nvPr/>
        </p:nvGrpSpPr>
        <p:grpSpPr>
          <a:xfrm>
            <a:off x="7646641" y="3736318"/>
            <a:ext cx="112222" cy="524126"/>
            <a:chOff x="1366060" y="2781513"/>
            <a:chExt cx="112222" cy="5241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14E3D4-4DE6-46DB-A27C-A33CAE0A1D70}"/>
                </a:ext>
              </a:extLst>
            </p:cNvPr>
            <p:cNvSpPr/>
            <p:nvPr/>
          </p:nvSpPr>
          <p:spPr>
            <a:xfrm>
              <a:off x="1366060" y="2781513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00A0898-C538-429F-B224-FA320E278410}"/>
                </a:ext>
              </a:extLst>
            </p:cNvPr>
            <p:cNvSpPr/>
            <p:nvPr/>
          </p:nvSpPr>
          <p:spPr>
            <a:xfrm>
              <a:off x="1366060" y="2987465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5F264F8-B3EF-4996-9D32-98F9078EEA8D}"/>
                </a:ext>
              </a:extLst>
            </p:cNvPr>
            <p:cNvSpPr/>
            <p:nvPr/>
          </p:nvSpPr>
          <p:spPr>
            <a:xfrm>
              <a:off x="1366060" y="3193417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52C32A-D434-421C-ABFC-E65E6C8A2C00}"/>
              </a:ext>
            </a:extLst>
          </p:cNvPr>
          <p:cNvSpPr/>
          <p:nvPr/>
        </p:nvSpPr>
        <p:spPr>
          <a:xfrm>
            <a:off x="1308271" y="2365520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STG</a:t>
            </a:r>
            <a:endParaRPr lang="ru-R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73CE173-507D-4A33-96AE-1B0669CEDDC2}"/>
              </a:ext>
            </a:extLst>
          </p:cNvPr>
          <p:cNvSpPr/>
          <p:nvPr/>
        </p:nvSpPr>
        <p:spPr>
          <a:xfrm>
            <a:off x="6746806" y="2359624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  <a:endParaRPr lang="ru-R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73EE3A-01FD-4FF5-BC13-E76F45E19AD4}"/>
              </a:ext>
            </a:extLst>
          </p:cNvPr>
          <p:cNvSpPr/>
          <p:nvPr/>
        </p:nvSpPr>
        <p:spPr>
          <a:xfrm>
            <a:off x="9505609" y="2394149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</a:t>
            </a:r>
            <a:endParaRPr lang="ru-RU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1EED7F8-D85F-41CD-8AC4-7AF7292FAEC9}"/>
              </a:ext>
            </a:extLst>
          </p:cNvPr>
          <p:cNvSpPr/>
          <p:nvPr/>
        </p:nvSpPr>
        <p:spPr>
          <a:xfrm>
            <a:off x="5958375" y="2684365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B999FC6-58B7-4779-9A17-EABE6B3564D7}"/>
              </a:ext>
            </a:extLst>
          </p:cNvPr>
          <p:cNvSpPr/>
          <p:nvPr/>
        </p:nvSpPr>
        <p:spPr>
          <a:xfrm>
            <a:off x="8808808" y="2740214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426BDF-54B1-4B0C-9EE1-3C1A3DFB2355}"/>
              </a:ext>
            </a:extLst>
          </p:cNvPr>
          <p:cNvSpPr/>
          <p:nvPr/>
        </p:nvSpPr>
        <p:spPr>
          <a:xfrm>
            <a:off x="4054819" y="2322879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DDS</a:t>
            </a:r>
            <a:endParaRPr lang="ru-R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EF9BECE-E936-4C62-A3B1-6444CC89970D}"/>
              </a:ext>
            </a:extLst>
          </p:cNvPr>
          <p:cNvSpPr/>
          <p:nvPr/>
        </p:nvSpPr>
        <p:spPr>
          <a:xfrm>
            <a:off x="6575118" y="4582885"/>
            <a:ext cx="2367489" cy="7184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/>
              <a:t>Денормализация</a:t>
            </a:r>
            <a:endParaRPr lang="ru-RU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C3D8D33-AF62-4FE1-AFDD-6BB8698D5F56}"/>
              </a:ext>
            </a:extLst>
          </p:cNvPr>
          <p:cNvSpPr/>
          <p:nvPr/>
        </p:nvSpPr>
        <p:spPr>
          <a:xfrm>
            <a:off x="3367576" y="2684365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45E6D53-7DE3-48BA-9205-542D18C5F9AB}"/>
              </a:ext>
            </a:extLst>
          </p:cNvPr>
          <p:cNvGrpSpPr/>
          <p:nvPr/>
        </p:nvGrpSpPr>
        <p:grpSpPr>
          <a:xfrm>
            <a:off x="4870788" y="3758091"/>
            <a:ext cx="112222" cy="524126"/>
            <a:chOff x="1366060" y="2781513"/>
            <a:chExt cx="112222" cy="52412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498AC4A-C3B6-484E-A1D0-013D166D6447}"/>
                </a:ext>
              </a:extLst>
            </p:cNvPr>
            <p:cNvSpPr/>
            <p:nvPr/>
          </p:nvSpPr>
          <p:spPr>
            <a:xfrm>
              <a:off x="1366060" y="2781513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1878C95-DE19-4EAE-B386-BF5419B8967D}"/>
                </a:ext>
              </a:extLst>
            </p:cNvPr>
            <p:cNvSpPr/>
            <p:nvPr/>
          </p:nvSpPr>
          <p:spPr>
            <a:xfrm>
              <a:off x="1366060" y="2987465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A011F28-10C0-49AC-834A-8E81921F3486}"/>
                </a:ext>
              </a:extLst>
            </p:cNvPr>
            <p:cNvSpPr/>
            <p:nvPr/>
          </p:nvSpPr>
          <p:spPr>
            <a:xfrm>
              <a:off x="1366060" y="3193417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DEA144E-ABF8-41A4-92B6-A8BAD4FE141A}"/>
              </a:ext>
            </a:extLst>
          </p:cNvPr>
          <p:cNvSpPr/>
          <p:nvPr/>
        </p:nvSpPr>
        <p:spPr>
          <a:xfrm>
            <a:off x="3799265" y="4582886"/>
            <a:ext cx="2367489" cy="71845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&lt;</a:t>
            </a:r>
            <a:r>
              <a:rPr lang="ru-RU" dirty="0">
                <a:solidFill>
                  <a:sysClr val="windowText" lastClr="000000"/>
                </a:solidFill>
              </a:rPr>
              <a:t>Модель данных</a:t>
            </a:r>
            <a:r>
              <a:rPr lang="en-US" dirty="0">
                <a:solidFill>
                  <a:sysClr val="windowText" lastClr="000000"/>
                </a:solidFill>
              </a:rPr>
              <a:t>&gt;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427E324-A298-4B91-9C0F-977C620780C1}"/>
              </a:ext>
            </a:extLst>
          </p:cNvPr>
          <p:cNvGrpSpPr/>
          <p:nvPr/>
        </p:nvGrpSpPr>
        <p:grpSpPr>
          <a:xfrm>
            <a:off x="2105821" y="3725433"/>
            <a:ext cx="112222" cy="524126"/>
            <a:chOff x="1366060" y="2781513"/>
            <a:chExt cx="112222" cy="52412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BA377F2-F325-4658-9A4C-AFFF6F7805D9}"/>
                </a:ext>
              </a:extLst>
            </p:cNvPr>
            <p:cNvSpPr/>
            <p:nvPr/>
          </p:nvSpPr>
          <p:spPr>
            <a:xfrm>
              <a:off x="1366060" y="2781513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43BA513-1F85-4B4D-B361-DC24C4C0911B}"/>
                </a:ext>
              </a:extLst>
            </p:cNvPr>
            <p:cNvSpPr/>
            <p:nvPr/>
          </p:nvSpPr>
          <p:spPr>
            <a:xfrm>
              <a:off x="1366060" y="2987465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C3AC7BD-C0F9-4F32-8292-8F59BC981E3F}"/>
                </a:ext>
              </a:extLst>
            </p:cNvPr>
            <p:cNvSpPr/>
            <p:nvPr/>
          </p:nvSpPr>
          <p:spPr>
            <a:xfrm>
              <a:off x="1366060" y="3193417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CF3984F-B222-4EA2-A7C8-34629494541D}"/>
              </a:ext>
            </a:extLst>
          </p:cNvPr>
          <p:cNvSpPr/>
          <p:nvPr/>
        </p:nvSpPr>
        <p:spPr>
          <a:xfrm>
            <a:off x="1034298" y="4572000"/>
            <a:ext cx="2367489" cy="7184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Модель источника </a:t>
            </a:r>
            <a:r>
              <a:rPr lang="en-US" dirty="0"/>
              <a:t>AS-IS</a:t>
            </a:r>
            <a:endParaRPr lang="ru-RU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E10D690-3A42-4B41-9DEC-0A068138EFF2}"/>
              </a:ext>
            </a:extLst>
          </p:cNvPr>
          <p:cNvGrpSpPr/>
          <p:nvPr/>
        </p:nvGrpSpPr>
        <p:grpSpPr>
          <a:xfrm>
            <a:off x="10346297" y="3736318"/>
            <a:ext cx="112222" cy="524126"/>
            <a:chOff x="1366060" y="2781513"/>
            <a:chExt cx="112222" cy="52412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9CB345B-0FFF-49C8-BAB5-9983B900ED21}"/>
                </a:ext>
              </a:extLst>
            </p:cNvPr>
            <p:cNvSpPr/>
            <p:nvPr/>
          </p:nvSpPr>
          <p:spPr>
            <a:xfrm>
              <a:off x="1366060" y="2781513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ECBC151-5F36-4669-8FDA-62D9B78A27BF}"/>
                </a:ext>
              </a:extLst>
            </p:cNvPr>
            <p:cNvSpPr/>
            <p:nvPr/>
          </p:nvSpPr>
          <p:spPr>
            <a:xfrm>
              <a:off x="1366060" y="2987465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185EDF0-36A6-42BB-A424-4BF6226BE5AC}"/>
                </a:ext>
              </a:extLst>
            </p:cNvPr>
            <p:cNvSpPr/>
            <p:nvPr/>
          </p:nvSpPr>
          <p:spPr>
            <a:xfrm>
              <a:off x="1366060" y="3193417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7F1F1CB-0240-44E7-A62E-F4BD5AB1F496}"/>
              </a:ext>
            </a:extLst>
          </p:cNvPr>
          <p:cNvSpPr/>
          <p:nvPr/>
        </p:nvSpPr>
        <p:spPr>
          <a:xfrm>
            <a:off x="9274774" y="4582885"/>
            <a:ext cx="2367489" cy="7184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Формат отчета</a:t>
            </a:r>
          </a:p>
        </p:txBody>
      </p:sp>
    </p:spTree>
    <p:extLst>
      <p:ext uri="{BB962C8B-B14F-4D97-AF65-F5344CB8AC3E}">
        <p14:creationId xmlns:p14="http://schemas.microsoft.com/office/powerpoint/2010/main" val="30297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79779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Data Vault</a:t>
            </a:r>
            <a:r>
              <a:rPr lang="ru-RU" dirty="0">
                <a:ea typeface="DejaVu Sans" pitchFamily="2"/>
                <a:cs typeface="DejaVu Sans" pitchFamily="2"/>
              </a:rPr>
              <a:t> 2.0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dirty="0">
                <a:ea typeface="DejaVu Sans" pitchFamily="2"/>
                <a:cs typeface="DejaVu Sans" pitchFamily="2"/>
              </a:rPr>
              <a:t>Краткий обзор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4699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Data Vault 2.0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sz="3600" dirty="0">
                <a:ea typeface="DejaVu Sans" pitchFamily="2"/>
                <a:cs typeface="DejaVu Sans" pitchFamily="2"/>
              </a:rPr>
              <a:t>Объекты модели</a:t>
            </a:r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43A197-54BC-4923-875F-10201017F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81" y="2699124"/>
            <a:ext cx="3483047" cy="4111713"/>
          </a:xfrm>
        </p:spPr>
        <p:txBody>
          <a:bodyPr>
            <a:normAutofit fontScale="92500" lnSpcReduction="10000"/>
          </a:bodyPr>
          <a:lstStyle/>
          <a:p>
            <a:pPr lvl="0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b="1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Хаб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–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сущность с позиции бизнеса</a:t>
            </a:r>
          </a:p>
          <a:p>
            <a:pPr lvl="0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Hub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таблица хранит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: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Id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сущности (суррогатный ключ)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Бизнес-ключ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Дата загрузки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Ссылка на источник</a:t>
            </a: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Записи в 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хабах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не изменяются и не имеют версий</a:t>
            </a: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hub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таблицы: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Работник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Магазин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274320" lvl="1" indent="0" algn="just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0C5419-43B3-4EC3-943B-C19D0990F314}"/>
              </a:ext>
            </a:extLst>
          </p:cNvPr>
          <p:cNvSpPr txBox="1"/>
          <p:nvPr/>
        </p:nvSpPr>
        <p:spPr>
          <a:xfrm>
            <a:off x="329609" y="2083972"/>
            <a:ext cx="3221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B4809A-BC80-4ED3-9A63-23D098BD142D}"/>
              </a:ext>
            </a:extLst>
          </p:cNvPr>
          <p:cNvSpPr txBox="1"/>
          <p:nvPr/>
        </p:nvSpPr>
        <p:spPr>
          <a:xfrm>
            <a:off x="3933539" y="2083334"/>
            <a:ext cx="3877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Satellite</a:t>
            </a:r>
            <a:endParaRPr lang="en-US" sz="2000" dirty="0"/>
          </a:p>
          <a:p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9C6C3B-D1E9-4660-80E2-E42841987C0F}"/>
              </a:ext>
            </a:extLst>
          </p:cNvPr>
          <p:cNvSpPr txBox="1"/>
          <p:nvPr/>
        </p:nvSpPr>
        <p:spPr>
          <a:xfrm>
            <a:off x="8222016" y="2083972"/>
            <a:ext cx="3221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Link</a:t>
            </a:r>
            <a:endParaRPr lang="ru-RU" sz="2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5D192D-0A37-4893-BC8E-BDE2F05E31FC}"/>
              </a:ext>
            </a:extLst>
          </p:cNvPr>
          <p:cNvSpPr txBox="1">
            <a:spLocks/>
          </p:cNvSpPr>
          <p:nvPr/>
        </p:nvSpPr>
        <p:spPr>
          <a:xfrm>
            <a:off x="3867692" y="2714380"/>
            <a:ext cx="4110758" cy="411172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Спутник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–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описательные атрибуты 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хаба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или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c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сылки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Данные из разных систем-источников кладут в разные спутники</a:t>
            </a: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Слабо изменяемые атрибуты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(ИНН) и сильно изменяемые атрибуты (Адрес) – разные таблицы </a:t>
            </a:r>
            <a:r>
              <a:rPr lang="en-US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satelite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Каждая </a:t>
            </a:r>
            <a:r>
              <a:rPr lang="en-US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satelite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таблица хранит: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Id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таблицы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Hub (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ключ родителя, он всегда один)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Дата загрузки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Ссылка на источник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Перечень атрибутов</a:t>
            </a: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attribute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таблицы: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Номер паспорта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Название магазина</a:t>
            </a:r>
          </a:p>
          <a:p>
            <a:pPr algn="just"/>
            <a:endParaRPr lang="ru-RU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916B15-6155-4BA8-930B-555B52480CC9}"/>
              </a:ext>
            </a:extLst>
          </p:cNvPr>
          <p:cNvCxnSpPr/>
          <p:nvPr/>
        </p:nvCxnSpPr>
        <p:spPr>
          <a:xfrm>
            <a:off x="329610" y="2645962"/>
            <a:ext cx="32216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BDD1AB-FFF1-4081-BAA2-DAD9980D9834}"/>
              </a:ext>
            </a:extLst>
          </p:cNvPr>
          <p:cNvCxnSpPr>
            <a:cxnSpLocks/>
          </p:cNvCxnSpPr>
          <p:nvPr/>
        </p:nvCxnSpPr>
        <p:spPr>
          <a:xfrm flipV="1">
            <a:off x="3933541" y="2618065"/>
            <a:ext cx="3838859" cy="19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5996A-C45C-40CB-80BE-2E2970C75B57}"/>
              </a:ext>
            </a:extLst>
          </p:cNvPr>
          <p:cNvCxnSpPr>
            <a:cxnSpLocks/>
          </p:cNvCxnSpPr>
          <p:nvPr/>
        </p:nvCxnSpPr>
        <p:spPr>
          <a:xfrm>
            <a:off x="8222017" y="2618065"/>
            <a:ext cx="3420634" cy="19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D8577C3-7A2B-4696-95BC-CF03140BC187}"/>
              </a:ext>
            </a:extLst>
          </p:cNvPr>
          <p:cNvSpPr txBox="1">
            <a:spLocks/>
          </p:cNvSpPr>
          <p:nvPr/>
        </p:nvSpPr>
        <p:spPr>
          <a:xfrm>
            <a:off x="8222016" y="2714380"/>
            <a:ext cx="3803407" cy="4111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Ссылка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–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таблица связи 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хабов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между собой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Связь всегда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M:M</a:t>
            </a: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Ссылка может иметь свои атрибуты</a:t>
            </a: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Каждая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link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таблица хранит: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Id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из таблицы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hub1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Id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из таблицы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hub2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Дата загрузки</a:t>
            </a: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link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таблицы: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Работник - Магазин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140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5F93842-BA58-4234-A258-917D110A2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8"/>
          <a:stretch/>
        </p:blipFill>
        <p:spPr>
          <a:xfrm>
            <a:off x="669851" y="1450127"/>
            <a:ext cx="10672440" cy="54078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Data Vault 2.0</a:t>
            </a:r>
            <a:r>
              <a:rPr lang="ru-RU" dirty="0">
                <a:ea typeface="DejaVu Sans" pitchFamily="2"/>
                <a:cs typeface="DejaVu Sans" pitchFamily="2"/>
              </a:rPr>
              <a:t> - пример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660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79779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Anchor</a:t>
            </a:r>
            <a:r>
              <a:rPr lang="ru-RU" dirty="0">
                <a:ea typeface="DejaVu Sans" pitchFamily="2"/>
                <a:cs typeface="DejaVu Sans" pitchFamily="2"/>
              </a:rPr>
              <a:t> </a:t>
            </a:r>
            <a:r>
              <a:rPr lang="en-US" dirty="0">
                <a:ea typeface="DejaVu Sans" pitchFamily="2"/>
                <a:cs typeface="DejaVu Sans" pitchFamily="2"/>
              </a:rPr>
              <a:t>model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dirty="0">
                <a:ea typeface="DejaVu Sans" pitchFamily="2"/>
                <a:cs typeface="DejaVu Sans" pitchFamily="2"/>
              </a:rPr>
              <a:t>Якорная модель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643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Anchor</a:t>
            </a:r>
            <a:r>
              <a:rPr lang="ru-RU" dirty="0">
                <a:ea typeface="DejaVu Sans" pitchFamily="2"/>
                <a:cs typeface="DejaVu Sans" pitchFamily="2"/>
              </a:rPr>
              <a:t> – якорная модель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sz="3600" dirty="0">
                <a:ea typeface="DejaVu Sans" pitchFamily="2"/>
                <a:cs typeface="DejaVu Sans" pitchFamily="2"/>
              </a:rPr>
              <a:t>Общая теория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B09F-B745-4151-9C07-58D16BCE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946" y="2093976"/>
            <a:ext cx="9603275" cy="4672147"/>
          </a:xfrm>
        </p:spPr>
        <p:txBody>
          <a:bodyPr>
            <a:normAutofit/>
          </a:bodyPr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/>
              <a:t>Нормализация модели </a:t>
            </a:r>
            <a:r>
              <a:rPr lang="en-US" dirty="0"/>
              <a:t>Data Vault 2.0</a:t>
            </a:r>
            <a:endParaRPr lang="ru-RU" dirty="0"/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/>
              <a:t>Высокая степень нормализации – 6</a:t>
            </a:r>
            <a:r>
              <a:rPr lang="en-US" dirty="0"/>
              <a:t>NF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/>
              <a:t>Каждому атрибуту своя таблица</a:t>
            </a:r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en-US" dirty="0"/>
          </a:p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/>
              <a:t>Используется когда необходимо обеспечить возможность постоянного автоматизированного расширения модели данных</a:t>
            </a:r>
          </a:p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/>
              <a:t>Примеры:</a:t>
            </a: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/>
              <a:t>Обработка </a:t>
            </a:r>
            <a:r>
              <a:rPr lang="en-US" dirty="0" err="1"/>
              <a:t>ClickStream</a:t>
            </a:r>
            <a:r>
              <a:rPr lang="ru-RU" dirty="0"/>
              <a:t> пользователей на сайте (</a:t>
            </a:r>
            <a:r>
              <a:rPr lang="en-US" dirty="0" err="1"/>
              <a:t>Avito</a:t>
            </a:r>
            <a:r>
              <a:rPr lang="ru-RU" dirty="0"/>
              <a:t>)</a:t>
            </a: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/>
              <a:t>Хранилище над быстро меняющейся системой (Яндекс.</a:t>
            </a:r>
            <a:r>
              <a:rPr lang="en-US" dirty="0"/>
              <a:t>Go)</a:t>
            </a:r>
            <a:endParaRPr lang="ru-RU" dirty="0"/>
          </a:p>
          <a:p>
            <a:pPr marL="0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4891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1441</TotalTime>
  <Words>1093</Words>
  <Application>Microsoft Office PowerPoint</Application>
  <PresentationFormat>Widescreen</PresentationFormat>
  <Paragraphs>197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Calibri</vt:lpstr>
      <vt:lpstr>DejaVu Sans</vt:lpstr>
      <vt:lpstr>StarSymbol</vt:lpstr>
      <vt:lpstr>Wingdings</vt:lpstr>
      <vt:lpstr>Wood Type</vt:lpstr>
      <vt:lpstr>Модель данных Anchor</vt:lpstr>
      <vt:lpstr>План воркшопа</vt:lpstr>
      <vt:lpstr>Виды моделей данных</vt:lpstr>
      <vt:lpstr>Слои DWH / DL</vt:lpstr>
      <vt:lpstr>Data Vault 2.0 Краткий обзор</vt:lpstr>
      <vt:lpstr>Data Vault 2.0 Объекты модели</vt:lpstr>
      <vt:lpstr>Data Vault 2.0 - пример</vt:lpstr>
      <vt:lpstr>Anchor model Якорная модель</vt:lpstr>
      <vt:lpstr>Anchor – якорная модель Общая теория</vt:lpstr>
      <vt:lpstr>Абстрактный пример</vt:lpstr>
      <vt:lpstr>Anchor – якорная модель Объекты модели</vt:lpstr>
      <vt:lpstr>PowerPoint Presentation</vt:lpstr>
      <vt:lpstr>Anchor vs Data Vault 2.0 Общее сравнение</vt:lpstr>
      <vt:lpstr>Anchor – пример </vt:lpstr>
      <vt:lpstr>Практика</vt:lpstr>
      <vt:lpstr>PowerPoint Presentation</vt:lpstr>
      <vt:lpstr>ETL template</vt:lpstr>
      <vt:lpstr>Anchor – якорная модель Оптимизация физической модели</vt:lpstr>
      <vt:lpstr>Data Vault 2.0 &amp; Ankor Комбинация подходов</vt:lpstr>
      <vt:lpstr>Дополнительные материалы</vt:lpstr>
      <vt:lpstr>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Оптимизация SQL</dc:title>
  <dc:creator>Moskvina Svetlana</dc:creator>
  <cp:lastModifiedBy>Moskvina Svetlana</cp:lastModifiedBy>
  <cp:revision>282</cp:revision>
  <dcterms:created xsi:type="dcterms:W3CDTF">2022-06-13T13:05:36Z</dcterms:created>
  <dcterms:modified xsi:type="dcterms:W3CDTF">2022-12-07T15:39:15Z</dcterms:modified>
</cp:coreProperties>
</file>