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2" r:id="rId7"/>
    <p:sldId id="283" r:id="rId8"/>
    <p:sldId id="284" r:id="rId9"/>
    <p:sldId id="285" r:id="rId10"/>
    <p:sldId id="287" r:id="rId11"/>
    <p:sldId id="288" r:id="rId12"/>
    <p:sldId id="289" r:id="rId13"/>
    <p:sldId id="290" r:id="rId14"/>
    <p:sldId id="292" r:id="rId15"/>
    <p:sldId id="291" r:id="rId16"/>
    <p:sldId id="293" r:id="rId17"/>
    <p:sldId id="295" r:id="rId18"/>
    <p:sldId id="296" r:id="rId19"/>
    <p:sldId id="294" r:id="rId20"/>
    <p:sldId id="29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Data scraping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Data cleaning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Data visualization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 custLinFactX="123560" custLinFactNeighborX="200000" custLinFactNeighborY="1030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 custLinFactX="-135766" custLinFactNeighborX="-200000" custLinFactNeighborY="1030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1CCE1B3A-0A40-44CD-A839-C37BCA6E0D94}" type="presOf" srcId="{B4C55E9F-B5C0-4AD1-919B-D2D83AC9CD40}" destId="{7CD40649-A74C-4AD8-B9D0-2573A1955C91}" srcOrd="0" destOrd="0" presId="urn:microsoft.com/office/officeart/2018/5/layout/CenteredIconLabelDescriptionList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6F7E1B4A-66A4-466F-97C5-ED0892509BF2}" type="presOf" srcId="{28C188E4-A3B1-47AF-802E-B2DED21921BA}" destId="{6418EBED-F111-425B-8EE2-06B8B2297A68}" srcOrd="0" destOrd="0" presId="urn:microsoft.com/office/officeart/2018/5/layout/CenteredIconLabelDescription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55A931F7-B2A3-4173-A574-A80CB726BAE2}" type="presOf" srcId="{C2F66EED-74C3-4F36-A1D4-8AFCBB009938}" destId="{DD091D0A-5A25-4241-91F3-18D32B0BDD4F}" srcOrd="0" destOrd="0" presId="urn:microsoft.com/office/officeart/2018/5/layout/CenteredIconLabelDescriptionList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1007868" y="1021556"/>
          <a:ext cx="1080843" cy="1080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4228" y="2174280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 dirty="0"/>
            <a:t>Data scraping</a:t>
          </a:r>
        </a:p>
      </dsp:txBody>
      <dsp:txXfrm>
        <a:off x="4228" y="2174280"/>
        <a:ext cx="3088125" cy="463218"/>
      </dsp:txXfrm>
    </dsp:sp>
    <dsp:sp modelId="{DD091D0A-5A25-4241-91F3-18D32B0BDD4F}">
      <dsp:nvSpPr>
        <dsp:cNvPr id="0" name=""/>
        <dsp:cNvSpPr/>
      </dsp:nvSpPr>
      <dsp:spPr>
        <a:xfrm>
          <a:off x="4228" y="2670931"/>
          <a:ext cx="3088125" cy="2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4228" y="2670931"/>
        <a:ext cx="3088125" cy="22261"/>
      </dsp:txXfrm>
    </dsp:sp>
    <dsp:sp modelId="{210823F6-AC1A-46E3-9D99-A319DF497539}">
      <dsp:nvSpPr>
        <dsp:cNvPr id="0" name=""/>
        <dsp:cNvSpPr/>
      </dsp:nvSpPr>
      <dsp:spPr>
        <a:xfrm>
          <a:off x="8133593" y="1132904"/>
          <a:ext cx="1080843" cy="1080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3632774" y="2174280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 dirty="0"/>
            <a:t>Data cleaning</a:t>
          </a:r>
        </a:p>
      </dsp:txBody>
      <dsp:txXfrm>
        <a:off x="3632774" y="2174280"/>
        <a:ext cx="3088125" cy="463218"/>
      </dsp:txXfrm>
    </dsp:sp>
    <dsp:sp modelId="{7CD40649-A74C-4AD8-B9D0-2573A1955C91}">
      <dsp:nvSpPr>
        <dsp:cNvPr id="0" name=""/>
        <dsp:cNvSpPr/>
      </dsp:nvSpPr>
      <dsp:spPr>
        <a:xfrm>
          <a:off x="3632774" y="2670931"/>
          <a:ext cx="3088125" cy="2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3632774" y="2670931"/>
        <a:ext cx="3088125" cy="22261"/>
      </dsp:txXfrm>
    </dsp:sp>
    <dsp:sp modelId="{B0A3ABD2-C471-4A21-8AEF-3843C86919E1}">
      <dsp:nvSpPr>
        <dsp:cNvPr id="0" name=""/>
        <dsp:cNvSpPr/>
      </dsp:nvSpPr>
      <dsp:spPr>
        <a:xfrm>
          <a:off x="4635856" y="1132904"/>
          <a:ext cx="1080843" cy="1080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7261321" y="2174280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 dirty="0"/>
            <a:t>Data visualization</a:t>
          </a:r>
        </a:p>
      </dsp:txBody>
      <dsp:txXfrm>
        <a:off x="7261321" y="2174280"/>
        <a:ext cx="3088125" cy="463218"/>
      </dsp:txXfrm>
    </dsp:sp>
    <dsp:sp modelId="{6418EBED-F111-425B-8EE2-06B8B2297A68}">
      <dsp:nvSpPr>
        <dsp:cNvPr id="0" name=""/>
        <dsp:cNvSpPr/>
      </dsp:nvSpPr>
      <dsp:spPr>
        <a:xfrm>
          <a:off x="7261321" y="2670931"/>
          <a:ext cx="3088125" cy="2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7261321" y="2670931"/>
        <a:ext cx="3088125" cy="22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16-Jan-25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16-Jan-25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16-Jan-25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16-Jan-25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16-Jan-25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16-Jan-25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16-Jan-25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16-Jan-25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16-Jan-25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16-Jan-25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16-Jan-25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16-Jan-25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16-Jan-25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16-Jan-25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16-Jan-25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16-Jan-25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Data Science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5792BA"/>
                </a:solidFill>
              </a:rPr>
              <a:t>Hayk Minasyan</a:t>
            </a:r>
          </a:p>
          <a:p>
            <a:pPr algn="l"/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452F-7C0C-4BEC-8325-8E43AFDC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75896E-0030-4333-B607-BFEA74BCA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4252" y="304800"/>
            <a:ext cx="5505142" cy="6248400"/>
          </a:xfrm>
        </p:spPr>
      </p:pic>
    </p:spTree>
    <p:extLst>
      <p:ext uri="{BB962C8B-B14F-4D97-AF65-F5344CB8AC3E}">
        <p14:creationId xmlns:p14="http://schemas.microsoft.com/office/powerpoint/2010/main" val="3036015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89A8-FF0B-4D48-B783-3F68B499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new csv file with job id and locations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7CBA21-4DC9-4DF4-AE61-2D89493E8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391" y="2123574"/>
            <a:ext cx="10353166" cy="3080473"/>
          </a:xfrm>
        </p:spPr>
      </p:pic>
    </p:spTree>
    <p:extLst>
      <p:ext uri="{BB962C8B-B14F-4D97-AF65-F5344CB8AC3E}">
        <p14:creationId xmlns:p14="http://schemas.microsoft.com/office/powerpoint/2010/main" val="2260760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5E92-C878-4E18-AC09-19A9107B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4E3827-CE09-432B-951F-780640927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1959" y="2211766"/>
            <a:ext cx="5503004" cy="4036634"/>
          </a:xfrm>
        </p:spPr>
      </p:pic>
    </p:spTree>
    <p:extLst>
      <p:ext uri="{BB962C8B-B14F-4D97-AF65-F5344CB8AC3E}">
        <p14:creationId xmlns:p14="http://schemas.microsoft.com/office/powerpoint/2010/main" val="829575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1846-C623-4651-843F-A675E51BE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the data frames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30F4A53-591A-45DB-8C90-CC0EB8EA5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680" y="2133600"/>
            <a:ext cx="9190431" cy="49270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408156-CE52-45FE-9DD0-D7FB339F9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682" y="3364329"/>
            <a:ext cx="9190430" cy="15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34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E919A-B92C-41F5-A81F-A7F3C14A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with </a:t>
            </a:r>
            <a:r>
              <a:rPr lang="en-US" dirty="0" err="1"/>
              <a:t>Tabuleau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6CD18-B6D3-4B67-8348-EDFF55268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                                              </a:t>
            </a:r>
            <a:r>
              <a:rPr lang="en-US" dirty="0" err="1"/>
              <a:t>Juniur</a:t>
            </a:r>
            <a:r>
              <a:rPr lang="en-US" dirty="0"/>
              <a:t> Data </a:t>
            </a:r>
            <a:r>
              <a:rPr lang="en-US" dirty="0" err="1"/>
              <a:t>sciencist</a:t>
            </a:r>
            <a:endParaRPr lang="en-US" dirty="0"/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CC5695A-080A-4667-A911-C88E3D8E4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92" y="2661750"/>
            <a:ext cx="5713884" cy="39235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51BD8F-A763-4F49-A8F2-81B2066A5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76" y="2661750"/>
            <a:ext cx="5793268" cy="392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72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F6C2-D738-4F8D-B472-7E2FAAB6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engineer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EAB5F8-3762-4A3D-B767-51F81B29B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1326" y="2074412"/>
            <a:ext cx="5577327" cy="3702751"/>
          </a:xfrm>
        </p:spPr>
      </p:pic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D651D59A-BCBE-4589-9A43-4ECE48608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62" y="2062414"/>
            <a:ext cx="5345614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6704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FA05-B183-4595-B9C8-E69A986D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 Executive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F226CFD-0922-4767-8FE3-3DECBB6F4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2186" y="2390641"/>
            <a:ext cx="9038103" cy="3086367"/>
          </a:xfrm>
        </p:spPr>
      </p:pic>
    </p:spTree>
    <p:extLst>
      <p:ext uri="{BB962C8B-B14F-4D97-AF65-F5344CB8AC3E}">
        <p14:creationId xmlns:p14="http://schemas.microsoft.com/office/powerpoint/2010/main" val="3240443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9C86-87C4-4E6B-9F3C-30478D43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B61D4-29CA-4D9C-8D71-B563C481E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08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209700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04E3-56A0-4039-873C-1267A6C62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15BF-A61A-4D1B-95EA-805B2FBB1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A59611-CAD9-4451-9147-1DE317BFF620}"/>
              </a:ext>
            </a:extLst>
          </p:cNvPr>
          <p:cNvSpPr/>
          <p:nvPr/>
        </p:nvSpPr>
        <p:spPr>
          <a:xfrm>
            <a:off x="1491916" y="2919663"/>
            <a:ext cx="1973180" cy="1459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4238C5-E45B-4FA0-B646-51E7587F25EF}"/>
              </a:ext>
            </a:extLst>
          </p:cNvPr>
          <p:cNvSpPr txBox="1"/>
          <p:nvPr/>
        </p:nvSpPr>
        <p:spPr>
          <a:xfrm>
            <a:off x="1812758" y="3231027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Get HTML response from</a:t>
            </a: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naukri.com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5D16B8-D428-4E7B-9DD5-3D6CF9CE362C}"/>
              </a:ext>
            </a:extLst>
          </p:cNvPr>
          <p:cNvSpPr/>
          <p:nvPr/>
        </p:nvSpPr>
        <p:spPr>
          <a:xfrm>
            <a:off x="3879527" y="2919663"/>
            <a:ext cx="1973180" cy="1459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DCB85E-AC97-4709-AD5B-D7B82E5CDDC9}"/>
              </a:ext>
            </a:extLst>
          </p:cNvPr>
          <p:cNvSpPr txBox="1"/>
          <p:nvPr/>
        </p:nvSpPr>
        <p:spPr>
          <a:xfrm>
            <a:off x="3927653" y="3231027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Extract data using Beautiful Soup and Selenium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4983CA-842F-49D4-B0CB-344C877E2A99}"/>
              </a:ext>
            </a:extLst>
          </p:cNvPr>
          <p:cNvSpPr/>
          <p:nvPr/>
        </p:nvSpPr>
        <p:spPr>
          <a:xfrm>
            <a:off x="6267138" y="2962776"/>
            <a:ext cx="1973180" cy="1459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Normalize data into CSV format using Pandas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629D31-25CB-4C6F-BE42-8D749D915500}"/>
              </a:ext>
            </a:extLst>
          </p:cNvPr>
          <p:cNvSpPr/>
          <p:nvPr/>
        </p:nvSpPr>
        <p:spPr>
          <a:xfrm>
            <a:off x="8654749" y="2919663"/>
            <a:ext cx="1973180" cy="1459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Data is ready for consolidation and wrangling</a:t>
            </a:r>
          </a:p>
        </p:txBody>
      </p:sp>
    </p:spTree>
    <p:extLst>
      <p:ext uri="{BB962C8B-B14F-4D97-AF65-F5344CB8AC3E}">
        <p14:creationId xmlns:p14="http://schemas.microsoft.com/office/powerpoint/2010/main" val="403882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A033-8E0E-444F-BDC1-593121DF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Collecting web page data using Selenium and Beautiful soup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FC45A5-6130-48C1-AC50-C3DAF5CEA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029" y="2011278"/>
            <a:ext cx="9313293" cy="3812005"/>
          </a:xfrm>
        </p:spPr>
      </p:pic>
    </p:spTree>
    <p:extLst>
      <p:ext uri="{BB962C8B-B14F-4D97-AF65-F5344CB8AC3E}">
        <p14:creationId xmlns:p14="http://schemas.microsoft.com/office/powerpoint/2010/main" val="26744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030A5-CDB7-4390-B1CF-EBA4936B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BD463-6816-4866-A389-B1442F6D3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Dealing with duplicates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E57F13-DFF7-4EB0-AFA8-1497E64D6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813" y="2598821"/>
            <a:ext cx="10071726" cy="319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7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45B7D-3215-4D33-B414-85E043B8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data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E7E925-457F-473A-B1B1-B619D6C5D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169" y="1652337"/>
            <a:ext cx="9695715" cy="4981962"/>
          </a:xfrm>
        </p:spPr>
      </p:pic>
    </p:spTree>
    <p:extLst>
      <p:ext uri="{BB962C8B-B14F-4D97-AF65-F5344CB8AC3E}">
        <p14:creationId xmlns:p14="http://schemas.microsoft.com/office/powerpoint/2010/main" val="333277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FA42-0EFC-4688-B45B-274C0C69D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new csv file wit job id and locations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B43AA5D-1F6D-4FF5-B789-6C20CDD5E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805" y="2277285"/>
            <a:ext cx="9282389" cy="2580155"/>
          </a:xfrm>
        </p:spPr>
      </p:pic>
    </p:spTree>
    <p:extLst>
      <p:ext uri="{BB962C8B-B14F-4D97-AF65-F5344CB8AC3E}">
        <p14:creationId xmlns:p14="http://schemas.microsoft.com/office/powerpoint/2010/main" val="260803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53787-AD06-490C-BBD7-FB9092E5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skills to individual </a:t>
            </a:r>
            <a:r>
              <a:rPr lang="en-US" dirty="0" err="1"/>
              <a:t>raws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1A62E2-C55B-472D-BB50-DD98937C4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532" y="1866900"/>
            <a:ext cx="11304936" cy="2287760"/>
          </a:xfrm>
        </p:spPr>
      </p:pic>
    </p:spTree>
    <p:extLst>
      <p:ext uri="{BB962C8B-B14F-4D97-AF65-F5344CB8AC3E}">
        <p14:creationId xmlns:p14="http://schemas.microsoft.com/office/powerpoint/2010/main" val="1459967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CCBC-F5A9-4215-BD9B-42010D87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C2ECEF-0F6F-4D14-92B5-6033536AE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286" y="986589"/>
            <a:ext cx="10466271" cy="5261811"/>
          </a:xfrm>
        </p:spPr>
      </p:pic>
    </p:spTree>
    <p:extLst>
      <p:ext uri="{BB962C8B-B14F-4D97-AF65-F5344CB8AC3E}">
        <p14:creationId xmlns:p14="http://schemas.microsoft.com/office/powerpoint/2010/main" val="4244461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Data ScienceProject</Template>
  <TotalTime>0</TotalTime>
  <Words>103</Words>
  <Application>Microsoft Office PowerPoint</Application>
  <PresentationFormat>Widescreen</PresentationFormat>
  <Paragraphs>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 Nova</vt:lpstr>
      <vt:lpstr>Arial Nova Light</vt:lpstr>
      <vt:lpstr>Wingdings 2</vt:lpstr>
      <vt:lpstr>SlateVTI</vt:lpstr>
      <vt:lpstr>Data Science </vt:lpstr>
      <vt:lpstr>Outline</vt:lpstr>
      <vt:lpstr>Data scraping</vt:lpstr>
      <vt:lpstr>Collecting web page data using Selenium and Beautiful soup</vt:lpstr>
      <vt:lpstr>Data cleaning</vt:lpstr>
      <vt:lpstr>Changing the data types</vt:lpstr>
      <vt:lpstr>Creating a new csv file wit job id and locations</vt:lpstr>
      <vt:lpstr>Split skills to individual raws</vt:lpstr>
      <vt:lpstr>PowerPoint Presentation</vt:lpstr>
      <vt:lpstr>PowerPoint Presentation</vt:lpstr>
      <vt:lpstr>Creating a new csv file with job id and locations</vt:lpstr>
      <vt:lpstr>PowerPoint Presentation</vt:lpstr>
      <vt:lpstr>Joining the data frames</vt:lpstr>
      <vt:lpstr>Data Visualization with Tabuleau</vt:lpstr>
      <vt:lpstr>Data engineer</vt:lpstr>
      <vt:lpstr>MIS Executive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</dc:title>
  <dc:creator>Hayk Minasyan</dc:creator>
  <cp:lastModifiedBy>Hayk Minasyan</cp:lastModifiedBy>
  <cp:revision>1</cp:revision>
  <dcterms:created xsi:type="dcterms:W3CDTF">2025-01-16T16:46:45Z</dcterms:created>
  <dcterms:modified xsi:type="dcterms:W3CDTF">2025-01-16T16:47:26Z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