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8" r:id="rId4"/>
    <p:sldId id="281" r:id="rId5"/>
    <p:sldId id="275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5" r:id="rId18"/>
    <p:sldId id="296" r:id="rId19"/>
    <p:sldId id="293" r:id="rId20"/>
    <p:sldId id="294" r:id="rId21"/>
    <p:sldId id="266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2C75DDC-850A-41F6-83C6-45C5279639AD}">
          <p14:sldIdLst>
            <p14:sldId id="256"/>
            <p14:sldId id="265"/>
            <p14:sldId id="258"/>
            <p14:sldId id="281"/>
            <p14:sldId id="275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5"/>
            <p14:sldId id="296"/>
            <p14:sldId id="293"/>
            <p14:sldId id="294"/>
            <p14:sldId id="26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16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3AC9-4361-49B2-A2CC-EA88B29B25A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6DDF4-B164-4B93-BF8E-6473B4952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DDF4-B164-4B93-BF8E-6473B49524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DDF4-B164-4B93-BF8E-6473B49524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9461" y="2819400"/>
            <a:ext cx="57250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endParaRPr lang="en-US" sz="4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4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AU" sz="44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2. TỔNG QUAN VỀ ẨN MÃ TRONG ẢNH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Một số kỹ thuật ẩn mã trong ảnh trên miền không gian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0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2. TỔNG QUAN VỀ ẨN MÃ TRONG ẢNH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Một số kỹ thuật ẩn mã trong ảnh trên miền tần số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6" y="2736502"/>
            <a:ext cx="9140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NGHIÊN CỨU KỸ THUẬT ẨN MÃ TRONG ẢNH DỰA TRÊN PHƯƠNG PHÁP TIẾP CẬN MỚI TRÊN KÊNH RGB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3.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KỸ THUẬT ẨN MÃ TRONG ẢNH DỰA TRÊN PHƯƠNG PHÁP TIẾP CẬN MỚI TRÊN KÊNH RGB</a:t>
            </a:r>
          </a:p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731" y="1987153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Giới thiệu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3.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KỸ THUẬT ẨN MÃ TRONG ẢNH DỰA TRÊN PHƯƠNG PHÁP TIẾP CẬN MỚI TRÊN KÊNH RGB</a:t>
            </a:r>
          </a:p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731" y="1987153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ẩn mã trong ảnh dựa trên kênh RGB</a:t>
            </a:r>
          </a:p>
        </p:txBody>
      </p:sp>
    </p:spTree>
    <p:extLst>
      <p:ext uri="{BB962C8B-B14F-4D97-AF65-F5344CB8AC3E}">
        <p14:creationId xmlns:p14="http://schemas.microsoft.com/office/powerpoint/2010/main" val="909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6" y="2951946"/>
            <a:ext cx="9140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THỬ NGHIỆM VÀ ĐÁNH GIÁ KẾT QUẢ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4.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THỬ NGHIỆM VÀ ĐÁNH GIÁ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4.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THỬ NGHIỆM VÀ ĐÁNH GIÁ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4.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 THỬ NGHIỆM VÀ ĐÁNH GIÁ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11" y="3167390"/>
            <a:ext cx="914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HƯỚNG PHÁT TRIỂN ĐỀ TÀI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067" y="457200"/>
            <a:ext cx="8189871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CƠ YẾU CHÍNH PHỦ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KỸ THUẬT MẬT MÃ</a:t>
            </a:r>
          </a:p>
          <a:p>
            <a:pPr algn="ctr"/>
            <a:endParaRPr lang="en-A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KỸ THUẬT ẨN MÃ TRONG ẢNH </a:t>
            </a:r>
            <a:endParaRPr lang="en-AU" sz="28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 </a:t>
            </a:r>
            <a:r>
              <a:rPr lang="en-AU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 PHƯƠNG PHÁP </a:t>
            </a:r>
            <a:endParaRPr lang="en-AU" sz="28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 </a:t>
            </a:r>
            <a:r>
              <a:rPr lang="en-AU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MỚI TRÊN KÊNH RGB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AU" i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AU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i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AU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i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AU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AT10C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i="1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AU" i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i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AU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i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AU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AU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A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AU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– 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AU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HƯỚNG PHÁT TRIỂN ĐỀ TÀI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3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6" y="848380"/>
            <a:ext cx="914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 VỀ ẨN MÃ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Khái niệm về ẩn mã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Mô hình ẩn mã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Một số kỹ thuật ẩn mã cơ bản</a:t>
            </a: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2.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TRONG ẢNH</a:t>
            </a: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dạng ảnh thường dùng để ẩn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kỹ thuật ẩn mã trong ảnh trên miền không gian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Một số kỹ thuật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 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trong ảnh trên miền tần số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3. NGHIÊN CỨU KỸ THUẬT ẨN MÃ TRONG ẢNH DỰA TRÊN PHƯƠNG PHÁP TIẾP CẬN MỚI TRÊN KÊNH RGB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Giới thiệu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Thuật toán ẩn mã trong ảnh dựa trên kênh RGB</a:t>
            </a: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4. XÂY DỰNG CHƯƠNG TRÌNH THỬ NGHIỆM VÀ ĐÁNH GIÁ KẾT QUẢ</a:t>
            </a:r>
          </a:p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HƯỚNG PHÁT TRIỂN ĐỀ TÀI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6" y="3167390"/>
            <a:ext cx="914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 VỀ ẨN MÃ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6" y="848380"/>
            <a:ext cx="913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 VỀ ẨN MÃ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Khái niệm về ẩn mã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6" y="848380"/>
            <a:ext cx="913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 VỀ ẨN MÃ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Mô hình ẩn mã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6" y="848380"/>
            <a:ext cx="913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1. TỔNG QUAN VỀ ẨN MÃ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Một số kỹ thuật ẩn mã cơ bản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7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6" y="3167390"/>
            <a:ext cx="914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 </a:t>
            </a:r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TRONG ẢNH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3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blocks-internet-communication-concept-binary-code-data-flow-green-dynamic-linear-motion-on-black-background-animated-abstract-illustration-seamless-loop_br128z7nm__SB_PM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91013" y="-228600"/>
            <a:ext cx="12190929" cy="74676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685800"/>
            <a:ext cx="913790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7" y="848380"/>
            <a:ext cx="9140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2. TỔNG QUAN VỀ ẨN MÃ TRONG ẢNH</a:t>
            </a:r>
            <a:endParaRPr 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098" y="1600200"/>
            <a:ext cx="842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Các định dạng ảnh thường dùng để ẩn mã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339</Words>
  <Application>Microsoft Office PowerPoint</Application>
  <PresentationFormat>On-screen Show (4:3)</PresentationFormat>
  <Paragraphs>63</Paragraphs>
  <Slides>22</Slides>
  <Notes>2</Notes>
  <HiddenSlides>0</HiddenSlides>
  <MMClips>20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Nguyen Van</dc:creator>
  <cp:lastModifiedBy>Long, Nguyen Van</cp:lastModifiedBy>
  <cp:revision>64</cp:revision>
  <dcterms:created xsi:type="dcterms:W3CDTF">2006-08-16T00:00:00Z</dcterms:created>
  <dcterms:modified xsi:type="dcterms:W3CDTF">2018-06-06T09:37:29Z</dcterms:modified>
</cp:coreProperties>
</file>