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97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02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89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7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77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9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38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0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49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3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39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1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4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08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2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AC3C-759E-4F8E-8E45-4523D7EBBCA4}" type="datetimeFigureOut">
              <a:rPr lang="es-MX" smtClean="0"/>
              <a:t>10/09/2023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3F6F-7721-4515-9198-EBB8BDBB34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63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8733-740F-C8CF-CDBD-D951B0EB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s-MX" dirty="0"/>
              <a:t>Instrucción CLRF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58DF3-539C-28EC-E9D0-118FEDA3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PIC 16F887</a:t>
            </a:r>
          </a:p>
          <a:p>
            <a:pPr algn="r"/>
            <a:r>
              <a:rPr lang="es-MX" dirty="0"/>
              <a:t>Ignacio </a:t>
            </a:r>
            <a:r>
              <a:rPr lang="es-MX" dirty="0" err="1"/>
              <a:t>andrade</a:t>
            </a:r>
            <a:r>
              <a:rPr lang="es-MX" dirty="0"/>
              <a:t> </a:t>
            </a:r>
            <a:r>
              <a:rPr lang="es-MX" dirty="0" err="1"/>
              <a:t>salazar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F38B12-1065-C142-58F1-FCD5D578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69" y="1108038"/>
            <a:ext cx="643068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2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9CA0-78ED-15C7-5CD5-26FE9133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CLRF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151B0-BA56-ED0C-FAC3-2E365604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Limpiar f:</a:t>
            </a:r>
          </a:p>
          <a:p>
            <a:r>
              <a:rPr lang="es-MX" dirty="0"/>
              <a:t>Recibe un parámetro “f” y lo pone en 0 en otras palabras limpia el registro de dirección de memoria.</a:t>
            </a:r>
          </a:p>
          <a:p>
            <a:r>
              <a:rPr lang="es-MX" dirty="0"/>
              <a:t>Al hacer esto afecta el status Z levantando la bandera y poniéndolo en 1.</a:t>
            </a:r>
          </a:p>
        </p:txBody>
      </p:sp>
    </p:spTree>
    <p:extLst>
      <p:ext uri="{BB962C8B-B14F-4D97-AF65-F5344CB8AC3E}">
        <p14:creationId xmlns:p14="http://schemas.microsoft.com/office/powerpoint/2010/main" val="397892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6C7A-0335-DF99-B6A8-6072320E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CLRF 14 BITS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57B3B-7AC7-0B5E-235B-6316886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00 0111 1fff </a:t>
            </a:r>
            <a:r>
              <a:rPr lang="es-MX" dirty="0" err="1"/>
              <a:t>ffff</a:t>
            </a:r>
            <a:endParaRPr lang="es-MX" dirty="0"/>
          </a:p>
          <a:p>
            <a:endParaRPr lang="es-MX" dirty="0"/>
          </a:p>
          <a:p>
            <a:r>
              <a:rPr lang="es-MX" dirty="0"/>
              <a:t>“f” puede ser (0x00 a 0x7F)</a:t>
            </a:r>
          </a:p>
        </p:txBody>
      </p:sp>
    </p:spTree>
    <p:extLst>
      <p:ext uri="{BB962C8B-B14F-4D97-AF65-F5344CB8AC3E}">
        <p14:creationId xmlns:p14="http://schemas.microsoft.com/office/powerpoint/2010/main" val="79575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8733-740F-C8CF-CDBD-D951B0EBE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Instrucción GOTO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58DF3-539C-28EC-E9D0-118FEDA3C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PIC 16F887</a:t>
            </a:r>
          </a:p>
        </p:txBody>
      </p:sp>
    </p:spTree>
    <p:extLst>
      <p:ext uri="{BB962C8B-B14F-4D97-AF65-F5344CB8AC3E}">
        <p14:creationId xmlns:p14="http://schemas.microsoft.com/office/powerpoint/2010/main" val="225124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9CA0-78ED-15C7-5CD5-26FE9133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151B0-BA56-ED0C-FAC3-2E365604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Saltar a:</a:t>
            </a:r>
          </a:p>
          <a:p>
            <a:r>
              <a:rPr lang="es-MX" dirty="0"/>
              <a:t>Recibe un parámetro “k” y salta a la dirección de programa indicado por este.</a:t>
            </a:r>
          </a:p>
          <a:p>
            <a:r>
              <a:rPr lang="es-MX" dirty="0"/>
              <a:t>Para lograrlo carga al PC con la dirección:</a:t>
            </a:r>
          </a:p>
          <a:p>
            <a:r>
              <a:rPr lang="es-MX" dirty="0"/>
              <a:t>Los bits 12 y 11 toman el contenido de los bits 3 y 4 del registro PCLATH(que por defecto están en 00).</a:t>
            </a:r>
          </a:p>
          <a:p>
            <a:r>
              <a:rPr lang="es-MX" dirty="0"/>
              <a:t>Los bits 10 a 0 adquieren el valor </a:t>
            </a:r>
            <a:r>
              <a:rPr lang="es-MX" dirty="0" err="1"/>
              <a:t>kkk</a:t>
            </a:r>
            <a:r>
              <a:rPr lang="es-MX" dirty="0"/>
              <a:t> </a:t>
            </a:r>
            <a:r>
              <a:rPr lang="es-MX" dirty="0" err="1"/>
              <a:t>kkkk</a:t>
            </a:r>
            <a:r>
              <a:rPr lang="es-MX" dirty="0"/>
              <a:t> </a:t>
            </a:r>
            <a:r>
              <a:rPr lang="es-MX" dirty="0" err="1"/>
              <a:t>kkkk</a:t>
            </a:r>
            <a:r>
              <a:rPr lang="es-MX" dirty="0"/>
              <a:t>.</a:t>
            </a:r>
          </a:p>
          <a:p>
            <a:r>
              <a:rPr lang="es-MX" dirty="0"/>
              <a:t>Solo cuando la dirección de memoria de programa a la que se desea saltar es mayor a 2047, se deben modificar los bits 4 y 3 de PCLATH.</a:t>
            </a:r>
          </a:p>
        </p:txBody>
      </p:sp>
    </p:spTree>
    <p:extLst>
      <p:ext uri="{BB962C8B-B14F-4D97-AF65-F5344CB8AC3E}">
        <p14:creationId xmlns:p14="http://schemas.microsoft.com/office/powerpoint/2010/main" val="341344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6C7A-0335-DF99-B6A8-6072320E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GOTO 14 BITS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57B3B-7AC7-0B5E-235B-6316886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10 1kkk </a:t>
            </a:r>
            <a:r>
              <a:rPr lang="es-MX" dirty="0" err="1"/>
              <a:t>kkkk</a:t>
            </a:r>
            <a:r>
              <a:rPr lang="es-MX" dirty="0"/>
              <a:t> </a:t>
            </a:r>
            <a:r>
              <a:rPr lang="es-MX" dirty="0" err="1"/>
              <a:t>kkkk</a:t>
            </a:r>
            <a:endParaRPr lang="es-MX" dirty="0"/>
          </a:p>
          <a:p>
            <a:endParaRPr lang="es-MX" dirty="0"/>
          </a:p>
          <a:p>
            <a:r>
              <a:rPr lang="es-MX" dirty="0"/>
              <a:t>“k” puede ser la dirección de memoria del programa o una etiqueta.</a:t>
            </a:r>
          </a:p>
          <a:p>
            <a:endParaRPr lang="es-MX" dirty="0"/>
          </a:p>
          <a:p>
            <a:r>
              <a:rPr lang="es-MX" dirty="0"/>
              <a:t>Los programas pueden ir desde 0 hasta 8195 pero el parámetro k solo soporta hasta 2047 para acceder más allá tendrías modificar los dos bits de PCLATH que por defecto están en 0.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268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63</TotalTime>
  <Words>224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Instrucción CLRF</vt:lpstr>
      <vt:lpstr>CLRF </vt:lpstr>
      <vt:lpstr>CLRF 14 BITS</vt:lpstr>
      <vt:lpstr>Instrucción GOTO</vt:lpstr>
      <vt:lpstr>GOTO </vt:lpstr>
      <vt:lpstr>GOTO 14 BITS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Instrucción CLRF</dc:title>
  <dc:creator>ANDRADE SALAZAR, IGNACIO</dc:creator>
  <cp:lastModifiedBy>ANDRADE SALAZAR, IGNACIO</cp:lastModifiedBy>
  <cp:revision>2</cp:revision>
  <dcterms:created xsi:type="dcterms:W3CDTF">2023-09-10T21:29:18Z</dcterms:created>
  <dcterms:modified xsi:type="dcterms:W3CDTF">2023-09-10T22:32:46Z</dcterms:modified>
</cp:coreProperties>
</file>