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8" r:id="rId9"/>
    <p:sldId id="259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0.xml"/><Relationship Id="rId3" Type="http://schemas.openxmlformats.org/officeDocument/2006/relationships/slide" Target="../slides/slide5.xml"/><Relationship Id="rId7" Type="http://schemas.openxmlformats.org/officeDocument/2006/relationships/slide" Target="../slides/slide9.xml"/><Relationship Id="rId2" Type="http://schemas.openxmlformats.org/officeDocument/2006/relationships/slide" Target="../slides/slide4.xml"/><Relationship Id="rId1" Type="http://schemas.openxmlformats.org/officeDocument/2006/relationships/slide" Target="../slides/slide3.xml"/><Relationship Id="rId6" Type="http://schemas.openxmlformats.org/officeDocument/2006/relationships/slide" Target="../slides/slide8.xml"/><Relationship Id="rId5" Type="http://schemas.openxmlformats.org/officeDocument/2006/relationships/slide" Target="../slides/slide7.xml"/><Relationship Id="rId4" Type="http://schemas.openxmlformats.org/officeDocument/2006/relationships/slide" Target="../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4B9CA9-1751-4BB6-A938-5C2D4C8A0A17}" type="doc">
      <dgm:prSet loTypeId="urn:microsoft.com/office/officeart/2005/8/layout/orgChart1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740E3ACE-6831-482D-AAA6-92ECDD04B027}">
      <dgm:prSet phldrT="[Texto]" custT="1"/>
      <dgm:spPr/>
      <dgm:t>
        <a:bodyPr/>
        <a:lstStyle/>
        <a:p>
          <a:r>
            <a:rPr lang="es-ES" sz="1600" b="0" i="0" dirty="0"/>
            <a:t>Ingeniería de Software</a:t>
          </a:r>
          <a:endParaRPr lang="es-MX" sz="1600" dirty="0"/>
        </a:p>
      </dgm:t>
    </dgm:pt>
    <dgm:pt modelId="{CA26935F-1ED5-41AF-B442-CF0EA9BA172F}" type="parTrans" cxnId="{B89F650D-0664-4636-9D0F-7F0553660A18}">
      <dgm:prSet/>
      <dgm:spPr/>
      <dgm:t>
        <a:bodyPr/>
        <a:lstStyle/>
        <a:p>
          <a:endParaRPr lang="es-MX"/>
        </a:p>
      </dgm:t>
    </dgm:pt>
    <dgm:pt modelId="{0E7E9F9E-35E0-45FD-877D-3BCEE7DB54C4}" type="sibTrans" cxnId="{B89F650D-0664-4636-9D0F-7F0553660A18}">
      <dgm:prSet/>
      <dgm:spPr/>
      <dgm:t>
        <a:bodyPr/>
        <a:lstStyle/>
        <a:p>
          <a:endParaRPr lang="es-MX"/>
        </a:p>
      </dgm:t>
    </dgm:pt>
    <dgm:pt modelId="{61228F39-2E7D-4D86-A597-D197A1052CD4}">
      <dgm:prSet phldrT="[Texto]" custT="1"/>
      <dgm:spPr/>
      <dgm:t>
        <a:bodyPr/>
        <a:lstStyle/>
        <a:p>
          <a:r>
            <a:rPr lang="es-ES" sz="1600" b="0" i="0" dirty="0"/>
            <a:t>Preparación para el desarrollo ágil de software</a:t>
          </a:r>
          <a:endParaRPr lang="es-MX" sz="1600" dirty="0"/>
        </a:p>
      </dgm:t>
    </dgm:pt>
    <dgm:pt modelId="{FD818E3B-0461-41F5-8B11-C09EDDB7AD53}" type="parTrans" cxnId="{2DDB0321-F279-4EE4-9BD8-C906A6646E8C}">
      <dgm:prSet/>
      <dgm:spPr/>
      <dgm:t>
        <a:bodyPr/>
        <a:lstStyle/>
        <a:p>
          <a:endParaRPr lang="es-MX"/>
        </a:p>
      </dgm:t>
    </dgm:pt>
    <dgm:pt modelId="{12F3DE5A-8C40-4AE5-9726-6FA93F6D2ED0}" type="sibTrans" cxnId="{2DDB0321-F279-4EE4-9BD8-C906A6646E8C}">
      <dgm:prSet/>
      <dgm:spPr/>
      <dgm:t>
        <a:bodyPr/>
        <a:lstStyle/>
        <a:p>
          <a:endParaRPr lang="es-MX"/>
        </a:p>
      </dgm:t>
    </dgm:pt>
    <dgm:pt modelId="{E3F77A34-637D-4447-BEED-3B20DE95A17D}">
      <dgm:prSet phldrT="[Texto]" custT="1"/>
      <dgm:spPr/>
      <dgm:t>
        <a:bodyPr/>
        <a:lstStyle/>
        <a:p>
          <a:r>
            <a:rPr lang="es-MX" sz="1600" b="0" i="0" dirty="0"/>
            <a:t>El Espectro de Planificación</a:t>
          </a:r>
          <a:endParaRPr lang="es-MX" sz="1600" dirty="0"/>
        </a:p>
      </dgm:t>
    </dgm:pt>
    <dgm:pt modelId="{2C9ACC98-93DE-4687-AF14-C4AFBF1FE12E}" type="parTrans" cxnId="{71A29FC1-671F-4088-8064-88562DF7ECF4}">
      <dgm:prSet/>
      <dgm:spPr/>
      <dgm:t>
        <a:bodyPr/>
        <a:lstStyle/>
        <a:p>
          <a:endParaRPr lang="es-MX"/>
        </a:p>
      </dgm:t>
    </dgm:pt>
    <dgm:pt modelId="{7D11C363-CD5A-442D-863A-0FA5B7010FCE}" type="sibTrans" cxnId="{71A29FC1-671F-4088-8064-88562DF7ECF4}">
      <dgm:prSet/>
      <dgm:spPr/>
      <dgm:t>
        <a:bodyPr/>
        <a:lstStyle/>
        <a:p>
          <a:endParaRPr lang="es-MX"/>
        </a:p>
      </dgm:t>
    </dgm:pt>
    <dgm:pt modelId="{B8F29287-C082-401D-9C41-4ABAFE731B18}">
      <dgm:prSet phldrT="[Texto]" custT="1"/>
      <dgm:spPr/>
      <dgm:t>
        <a:bodyPr/>
        <a:lstStyle/>
        <a:p>
          <a:r>
            <a:rPr lang="es-MX" sz="1600" b="0" i="0" dirty="0"/>
            <a:t>Comparación de Enfoques</a:t>
          </a:r>
          <a:endParaRPr lang="es-MX" sz="1600" dirty="0"/>
        </a:p>
      </dgm:t>
    </dgm:pt>
    <dgm:pt modelId="{268DAD02-0CC5-4021-99E9-0BB4C6FCD643}" type="parTrans" cxnId="{AD7DEE29-44AD-4764-AD35-47E93DF160D1}">
      <dgm:prSet/>
      <dgm:spPr/>
      <dgm:t>
        <a:bodyPr/>
        <a:lstStyle/>
        <a:p>
          <a:endParaRPr lang="es-MX"/>
        </a:p>
      </dgm:t>
    </dgm:pt>
    <dgm:pt modelId="{A1A15C15-EE90-47B4-B46B-F567FDAF92CA}" type="sibTrans" cxnId="{AD7DEE29-44AD-4764-AD35-47E93DF160D1}">
      <dgm:prSet/>
      <dgm:spPr/>
      <dgm:t>
        <a:bodyPr/>
        <a:lstStyle/>
        <a:p>
          <a:endParaRPr lang="es-MX"/>
        </a:p>
      </dgm:t>
    </dgm:pt>
    <dgm:pt modelId="{B685A514-C327-4EDE-A668-99F50A13E065}">
      <dgm:prSet custT="1"/>
      <dgm:spPr/>
      <dgm:t>
        <a:bodyPr/>
        <a:lstStyle/>
        <a:p>
          <a:r>
            <a:rPr lang="es-ES" sz="1200" b="0" i="0" dirty="0">
              <a:hlinkClick xmlns:r="http://schemas.openxmlformats.org/officeDocument/2006/relationships" r:id="rId1" action="ppaction://hlinksldjump"/>
            </a:rPr>
            <a:t>Presiones en el desarrollo de software</a:t>
          </a:r>
          <a:endParaRPr lang="es-MX" sz="1200" dirty="0"/>
        </a:p>
      </dgm:t>
    </dgm:pt>
    <dgm:pt modelId="{1FF70285-3C3F-4526-BB87-83E0B714894A}" type="parTrans" cxnId="{5E3F4404-A750-4A91-830C-0ACBAE7F1897}">
      <dgm:prSet/>
      <dgm:spPr/>
      <dgm:t>
        <a:bodyPr/>
        <a:lstStyle/>
        <a:p>
          <a:endParaRPr lang="es-MX"/>
        </a:p>
      </dgm:t>
    </dgm:pt>
    <dgm:pt modelId="{1A051C71-8379-48AA-89FF-B8C92010B2F5}" type="sibTrans" cxnId="{5E3F4404-A750-4A91-830C-0ACBAE7F1897}">
      <dgm:prSet/>
      <dgm:spPr/>
      <dgm:t>
        <a:bodyPr/>
        <a:lstStyle/>
        <a:p>
          <a:endParaRPr lang="es-MX"/>
        </a:p>
      </dgm:t>
    </dgm:pt>
    <dgm:pt modelId="{CD75AE96-41F0-4F8D-94E5-7E402BAB0F8C}">
      <dgm:prSet custT="1"/>
      <dgm:spPr/>
      <dgm:t>
        <a:bodyPr/>
        <a:lstStyle/>
        <a:p>
          <a:r>
            <a:rPr lang="es-MX" sz="1200" b="0" i="0" dirty="0">
              <a:hlinkClick xmlns:r="http://schemas.openxmlformats.org/officeDocument/2006/relationships" r:id="rId2" action="ppaction://hlinksldjump"/>
            </a:rPr>
            <a:t>Enfoques Tradicionales vs. Ágiles</a:t>
          </a:r>
          <a:endParaRPr lang="es-MX" sz="1200" dirty="0"/>
        </a:p>
      </dgm:t>
    </dgm:pt>
    <dgm:pt modelId="{EBAA4E2F-A10A-42A8-9DB7-D808B4D281B4}" type="parTrans" cxnId="{7B159D18-B938-490F-ADA3-41C8C89F0DAD}">
      <dgm:prSet/>
      <dgm:spPr/>
      <dgm:t>
        <a:bodyPr/>
        <a:lstStyle/>
        <a:p>
          <a:endParaRPr lang="es-MX"/>
        </a:p>
      </dgm:t>
    </dgm:pt>
    <dgm:pt modelId="{6268E5E1-9F92-4810-A01F-814CED7825D0}" type="sibTrans" cxnId="{7B159D18-B938-490F-ADA3-41C8C89F0DAD}">
      <dgm:prSet/>
      <dgm:spPr/>
      <dgm:t>
        <a:bodyPr/>
        <a:lstStyle/>
        <a:p>
          <a:endParaRPr lang="es-MX"/>
        </a:p>
      </dgm:t>
    </dgm:pt>
    <dgm:pt modelId="{77471690-0ECE-48F2-94A1-4B4354EF9C36}">
      <dgm:prSet custT="1"/>
      <dgm:spPr/>
      <dgm:t>
        <a:bodyPr/>
        <a:lstStyle/>
        <a:p>
          <a:r>
            <a:rPr lang="es-MX" sz="1200" b="0" i="0" dirty="0">
              <a:hlinkClick xmlns:r="http://schemas.openxmlformats.org/officeDocument/2006/relationships" r:id="rId3" action="ppaction://hlinksldjump"/>
            </a:rPr>
            <a:t>Síntesis de Enfoques</a:t>
          </a:r>
          <a:endParaRPr lang="es-MX" sz="1200" dirty="0"/>
        </a:p>
      </dgm:t>
    </dgm:pt>
    <dgm:pt modelId="{57B262CA-6D81-498B-B28E-1B6FE06CEE13}" type="parTrans" cxnId="{942D54CA-7E2D-437C-9F93-E927276CA424}">
      <dgm:prSet/>
      <dgm:spPr/>
      <dgm:t>
        <a:bodyPr/>
        <a:lstStyle/>
        <a:p>
          <a:endParaRPr lang="es-MX"/>
        </a:p>
      </dgm:t>
    </dgm:pt>
    <dgm:pt modelId="{F6400A5E-7315-4D0E-9026-61B8AFD086F3}" type="sibTrans" cxnId="{942D54CA-7E2D-437C-9F93-E927276CA424}">
      <dgm:prSet/>
      <dgm:spPr/>
      <dgm:t>
        <a:bodyPr/>
        <a:lstStyle/>
        <a:p>
          <a:endParaRPr lang="es-MX"/>
        </a:p>
      </dgm:t>
    </dgm:pt>
    <dgm:pt modelId="{5863FAD6-A59C-43E9-AD02-AA33ADFAE211}">
      <dgm:prSet custT="1"/>
      <dgm:spPr/>
      <dgm:t>
        <a:bodyPr/>
        <a:lstStyle/>
        <a:p>
          <a:r>
            <a:rPr lang="es-MX" sz="1200" b="0" i="0" dirty="0">
              <a:hlinkClick xmlns:r="http://schemas.openxmlformats.org/officeDocument/2006/relationships" r:id="rId4" action="ppaction://hlinksldjump"/>
            </a:rPr>
            <a:t>Métodos Ágiles</a:t>
          </a:r>
          <a:endParaRPr lang="es-MX" sz="1200" dirty="0"/>
        </a:p>
      </dgm:t>
    </dgm:pt>
    <dgm:pt modelId="{79B59915-22E7-42B3-BE5D-FF659D30744F}" type="parTrans" cxnId="{4BE9CD7E-6770-4C5A-BE1D-D9F5113A3BD0}">
      <dgm:prSet/>
      <dgm:spPr/>
      <dgm:t>
        <a:bodyPr/>
        <a:lstStyle/>
        <a:p>
          <a:endParaRPr lang="es-MX"/>
        </a:p>
      </dgm:t>
    </dgm:pt>
    <dgm:pt modelId="{7D1C665E-1322-4D7E-855A-B0815505A6C8}" type="sibTrans" cxnId="{4BE9CD7E-6770-4C5A-BE1D-D9F5113A3BD0}">
      <dgm:prSet/>
      <dgm:spPr/>
      <dgm:t>
        <a:bodyPr/>
        <a:lstStyle/>
        <a:p>
          <a:endParaRPr lang="es-MX"/>
        </a:p>
      </dgm:t>
    </dgm:pt>
    <dgm:pt modelId="{BE8E372D-B27D-4825-A157-CDC3F8BF7287}">
      <dgm:prSet custT="1"/>
      <dgm:spPr/>
      <dgm:t>
        <a:bodyPr/>
        <a:lstStyle/>
        <a:p>
          <a:r>
            <a:rPr lang="es-MX" sz="1200" b="0" i="0" dirty="0">
              <a:hlinkClick xmlns:r="http://schemas.openxmlformats.org/officeDocument/2006/relationships" r:id="rId5" action="ppaction://hlinksldjump"/>
            </a:rPr>
            <a:t>Métodos Planificados</a:t>
          </a:r>
          <a:endParaRPr lang="es-MX" sz="1200" dirty="0"/>
        </a:p>
      </dgm:t>
    </dgm:pt>
    <dgm:pt modelId="{24A7804F-52FF-403F-BD89-9A6956D19CC4}" type="parTrans" cxnId="{6AAF4476-6E66-4A03-A0DE-35BB530F4450}">
      <dgm:prSet/>
      <dgm:spPr/>
      <dgm:t>
        <a:bodyPr/>
        <a:lstStyle/>
        <a:p>
          <a:endParaRPr lang="es-MX"/>
        </a:p>
      </dgm:t>
    </dgm:pt>
    <dgm:pt modelId="{20E841AB-453D-4077-88D5-51DD19563BE6}" type="sibTrans" cxnId="{6AAF4476-6E66-4A03-A0DE-35BB530F4450}">
      <dgm:prSet/>
      <dgm:spPr/>
      <dgm:t>
        <a:bodyPr/>
        <a:lstStyle/>
        <a:p>
          <a:endParaRPr lang="es-MX"/>
        </a:p>
      </dgm:t>
    </dgm:pt>
    <dgm:pt modelId="{A2A98060-BEBA-4C12-B81B-4086593AB5DE}">
      <dgm:prSet custT="1"/>
      <dgm:spPr/>
      <dgm:t>
        <a:bodyPr/>
        <a:lstStyle/>
        <a:p>
          <a:r>
            <a:rPr lang="es-MX" sz="1200" b="0" i="0" dirty="0">
              <a:hlinkClick xmlns:r="http://schemas.openxmlformats.org/officeDocument/2006/relationships" r:id="rId6" action="ppaction://hlinksldjump"/>
            </a:rPr>
            <a:t>Desarrolladores</a:t>
          </a:r>
          <a:endParaRPr lang="es-MX" sz="1200" dirty="0"/>
        </a:p>
      </dgm:t>
    </dgm:pt>
    <dgm:pt modelId="{A371C424-01FA-498C-96B9-CD4444E4B698}" type="parTrans" cxnId="{39CF659F-121D-41C4-BDB0-8BA1600FC798}">
      <dgm:prSet/>
      <dgm:spPr/>
      <dgm:t>
        <a:bodyPr/>
        <a:lstStyle/>
        <a:p>
          <a:endParaRPr lang="es-MX"/>
        </a:p>
      </dgm:t>
    </dgm:pt>
    <dgm:pt modelId="{EFC19DF7-F2E9-4001-BD43-942DB2E5DBA5}" type="sibTrans" cxnId="{39CF659F-121D-41C4-BDB0-8BA1600FC798}">
      <dgm:prSet/>
      <dgm:spPr/>
      <dgm:t>
        <a:bodyPr/>
        <a:lstStyle/>
        <a:p>
          <a:endParaRPr lang="es-MX"/>
        </a:p>
      </dgm:t>
    </dgm:pt>
    <dgm:pt modelId="{254A18A3-798D-4685-9B9A-0E8F871A1C57}">
      <dgm:prSet custT="1"/>
      <dgm:spPr/>
      <dgm:t>
        <a:bodyPr/>
        <a:lstStyle/>
        <a:p>
          <a:r>
            <a:rPr lang="es-MX" sz="1200" b="0" i="0" dirty="0">
              <a:hlinkClick xmlns:r="http://schemas.openxmlformats.org/officeDocument/2006/relationships" r:id="rId7" action="ppaction://hlinksldjump"/>
            </a:rPr>
            <a:t>Clientes</a:t>
          </a:r>
          <a:endParaRPr lang="es-MX" sz="1200" dirty="0"/>
        </a:p>
      </dgm:t>
    </dgm:pt>
    <dgm:pt modelId="{4D8D0BCA-926A-418D-85E0-63988CF1B527}" type="parTrans" cxnId="{5719B431-A175-4CEE-9EB0-5B589A9F960C}">
      <dgm:prSet/>
      <dgm:spPr/>
      <dgm:t>
        <a:bodyPr/>
        <a:lstStyle/>
        <a:p>
          <a:endParaRPr lang="es-MX"/>
        </a:p>
      </dgm:t>
    </dgm:pt>
    <dgm:pt modelId="{0301B591-E9D1-4F9E-80F6-5452BF99B613}" type="sibTrans" cxnId="{5719B431-A175-4CEE-9EB0-5B589A9F960C}">
      <dgm:prSet/>
      <dgm:spPr/>
      <dgm:t>
        <a:bodyPr/>
        <a:lstStyle/>
        <a:p>
          <a:endParaRPr lang="es-MX"/>
        </a:p>
      </dgm:t>
    </dgm:pt>
    <dgm:pt modelId="{A21E6409-6000-4FEE-A2BC-1F8D8F96C05C}">
      <dgm:prSet custT="1"/>
      <dgm:spPr/>
      <dgm:t>
        <a:bodyPr/>
        <a:lstStyle/>
        <a:p>
          <a:r>
            <a:rPr lang="es-MX" sz="1200" b="0" i="0" dirty="0">
              <a:hlinkClick xmlns:r="http://schemas.openxmlformats.org/officeDocument/2006/relationships" r:id="rId8" action="ppaction://hlinksldjump"/>
            </a:rPr>
            <a:t>Requisitos</a:t>
          </a:r>
          <a:endParaRPr lang="es-MX" sz="1200" dirty="0"/>
        </a:p>
      </dgm:t>
    </dgm:pt>
    <dgm:pt modelId="{A89B37E3-BE47-40A2-889C-F8BBFFE7E0EE}" type="parTrans" cxnId="{5A6E7AB2-4098-477B-8B68-70454E146315}">
      <dgm:prSet/>
      <dgm:spPr/>
      <dgm:t>
        <a:bodyPr/>
        <a:lstStyle/>
        <a:p>
          <a:endParaRPr lang="es-MX"/>
        </a:p>
      </dgm:t>
    </dgm:pt>
    <dgm:pt modelId="{51812492-0CB6-49FF-80F5-5DB8491BBA5B}" type="sibTrans" cxnId="{5A6E7AB2-4098-477B-8B68-70454E146315}">
      <dgm:prSet/>
      <dgm:spPr/>
      <dgm:t>
        <a:bodyPr/>
        <a:lstStyle/>
        <a:p>
          <a:endParaRPr lang="es-MX"/>
        </a:p>
      </dgm:t>
    </dgm:pt>
    <dgm:pt modelId="{721A97FF-246F-4282-B9BF-3A03CEE64AEC}" type="pres">
      <dgm:prSet presAssocID="{B34B9CA9-1751-4BB6-A938-5C2D4C8A0A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1DBFF5C-9669-426B-9246-0BD777F8AB66}" type="pres">
      <dgm:prSet presAssocID="{740E3ACE-6831-482D-AAA6-92ECDD04B027}" presName="hierRoot1" presStyleCnt="0">
        <dgm:presLayoutVars>
          <dgm:hierBranch/>
        </dgm:presLayoutVars>
      </dgm:prSet>
      <dgm:spPr/>
    </dgm:pt>
    <dgm:pt modelId="{62A50A18-2F8B-4954-ADAE-10BE550CCE39}" type="pres">
      <dgm:prSet presAssocID="{740E3ACE-6831-482D-AAA6-92ECDD04B027}" presName="rootComposite1" presStyleCnt="0"/>
      <dgm:spPr/>
    </dgm:pt>
    <dgm:pt modelId="{5C24060F-5DD6-4C2F-BA37-C5E6123036AC}" type="pres">
      <dgm:prSet presAssocID="{740E3ACE-6831-482D-AAA6-92ECDD04B027}" presName="rootText1" presStyleLbl="node0" presStyleIdx="0" presStyleCnt="1" custScaleX="436644" custScaleY="241725" custLinFactY="-260110" custLinFactNeighborX="10795" custLinFactNeighborY="-300000">
        <dgm:presLayoutVars>
          <dgm:chPref val="3"/>
        </dgm:presLayoutVars>
      </dgm:prSet>
      <dgm:spPr/>
    </dgm:pt>
    <dgm:pt modelId="{A6956A2A-5C81-4968-973F-8CABAB196F1A}" type="pres">
      <dgm:prSet presAssocID="{740E3ACE-6831-482D-AAA6-92ECDD04B027}" presName="rootConnector1" presStyleLbl="node1" presStyleIdx="0" presStyleCnt="0"/>
      <dgm:spPr/>
    </dgm:pt>
    <dgm:pt modelId="{96530AD0-3EEF-4981-9E3D-68818AFE8165}" type="pres">
      <dgm:prSet presAssocID="{740E3ACE-6831-482D-AAA6-92ECDD04B027}" presName="hierChild2" presStyleCnt="0"/>
      <dgm:spPr/>
    </dgm:pt>
    <dgm:pt modelId="{4C2978C3-48AA-4A0B-A571-D1AAF271D11F}" type="pres">
      <dgm:prSet presAssocID="{FD818E3B-0461-41F5-8B11-C09EDDB7AD53}" presName="Name35" presStyleLbl="parChTrans1D2" presStyleIdx="0" presStyleCnt="3"/>
      <dgm:spPr/>
    </dgm:pt>
    <dgm:pt modelId="{A88E8043-06A9-4D31-896B-5A06012DF5D7}" type="pres">
      <dgm:prSet presAssocID="{61228F39-2E7D-4D86-A597-D197A1052CD4}" presName="hierRoot2" presStyleCnt="0">
        <dgm:presLayoutVars>
          <dgm:hierBranch/>
        </dgm:presLayoutVars>
      </dgm:prSet>
      <dgm:spPr/>
    </dgm:pt>
    <dgm:pt modelId="{1CF87058-3F83-42A6-8E11-0B82A8D9B134}" type="pres">
      <dgm:prSet presAssocID="{61228F39-2E7D-4D86-A597-D197A1052CD4}" presName="rootComposite" presStyleCnt="0"/>
      <dgm:spPr/>
    </dgm:pt>
    <dgm:pt modelId="{DE8F8A2C-293A-4DB1-8AFE-9576139A7790}" type="pres">
      <dgm:prSet presAssocID="{61228F39-2E7D-4D86-A597-D197A1052CD4}" presName="rootText" presStyleLbl="node2" presStyleIdx="0" presStyleCnt="3" custScaleX="499400" custScaleY="355634" custLinFactY="-180288" custLinFactNeighborX="-49450" custLinFactNeighborY="-200000">
        <dgm:presLayoutVars>
          <dgm:chPref val="3"/>
        </dgm:presLayoutVars>
      </dgm:prSet>
      <dgm:spPr/>
    </dgm:pt>
    <dgm:pt modelId="{BB4633A7-35D9-424F-8BF7-96B54B5FFCA2}" type="pres">
      <dgm:prSet presAssocID="{61228F39-2E7D-4D86-A597-D197A1052CD4}" presName="rootConnector" presStyleLbl="node2" presStyleIdx="0" presStyleCnt="3"/>
      <dgm:spPr/>
    </dgm:pt>
    <dgm:pt modelId="{27DBC5CE-342E-4E48-9715-042289FDAB94}" type="pres">
      <dgm:prSet presAssocID="{61228F39-2E7D-4D86-A597-D197A1052CD4}" presName="hierChild4" presStyleCnt="0"/>
      <dgm:spPr/>
    </dgm:pt>
    <dgm:pt modelId="{CAA0D9CF-4B77-42D1-9E2D-CC0C1701D218}" type="pres">
      <dgm:prSet presAssocID="{1FF70285-3C3F-4526-BB87-83E0B714894A}" presName="Name35" presStyleLbl="parChTrans1D3" presStyleIdx="0" presStyleCnt="8"/>
      <dgm:spPr/>
    </dgm:pt>
    <dgm:pt modelId="{A8328CBC-0842-4375-94F5-9940A53F4FFC}" type="pres">
      <dgm:prSet presAssocID="{B685A514-C327-4EDE-A668-99F50A13E065}" presName="hierRoot2" presStyleCnt="0">
        <dgm:presLayoutVars>
          <dgm:hierBranch/>
        </dgm:presLayoutVars>
      </dgm:prSet>
      <dgm:spPr/>
    </dgm:pt>
    <dgm:pt modelId="{1AA79DBC-1B27-40AE-A60B-A5E9AB72CC60}" type="pres">
      <dgm:prSet presAssocID="{B685A514-C327-4EDE-A668-99F50A13E065}" presName="rootComposite" presStyleCnt="0"/>
      <dgm:spPr/>
    </dgm:pt>
    <dgm:pt modelId="{9D8C5E7E-B300-47F5-B933-42CEE7D8448C}" type="pres">
      <dgm:prSet presAssocID="{B685A514-C327-4EDE-A668-99F50A13E065}" presName="rootText" presStyleLbl="node3" presStyleIdx="0" presStyleCnt="8" custScaleX="247646" custScaleY="150086" custLinFactY="-95218" custLinFactNeighborY="-100000">
        <dgm:presLayoutVars>
          <dgm:chPref val="3"/>
        </dgm:presLayoutVars>
      </dgm:prSet>
      <dgm:spPr/>
    </dgm:pt>
    <dgm:pt modelId="{660286D1-470C-4549-B9FE-E07698EAE26D}" type="pres">
      <dgm:prSet presAssocID="{B685A514-C327-4EDE-A668-99F50A13E065}" presName="rootConnector" presStyleLbl="node3" presStyleIdx="0" presStyleCnt="8"/>
      <dgm:spPr/>
    </dgm:pt>
    <dgm:pt modelId="{46B61B08-6630-4E5D-9AA1-444B3DFFF977}" type="pres">
      <dgm:prSet presAssocID="{B685A514-C327-4EDE-A668-99F50A13E065}" presName="hierChild4" presStyleCnt="0"/>
      <dgm:spPr/>
    </dgm:pt>
    <dgm:pt modelId="{BC4BC971-8510-483E-8760-2318774D8505}" type="pres">
      <dgm:prSet presAssocID="{B685A514-C327-4EDE-A668-99F50A13E065}" presName="hierChild5" presStyleCnt="0"/>
      <dgm:spPr/>
    </dgm:pt>
    <dgm:pt modelId="{E03A28FF-203B-4BB0-9FA7-2BEC7E688FE5}" type="pres">
      <dgm:prSet presAssocID="{EBAA4E2F-A10A-42A8-9DB7-D808B4D281B4}" presName="Name35" presStyleLbl="parChTrans1D3" presStyleIdx="1" presStyleCnt="8"/>
      <dgm:spPr/>
    </dgm:pt>
    <dgm:pt modelId="{88BBFC23-949B-41BC-A1DA-451811AC1C00}" type="pres">
      <dgm:prSet presAssocID="{CD75AE96-41F0-4F8D-94E5-7E402BAB0F8C}" presName="hierRoot2" presStyleCnt="0">
        <dgm:presLayoutVars>
          <dgm:hierBranch/>
        </dgm:presLayoutVars>
      </dgm:prSet>
      <dgm:spPr/>
    </dgm:pt>
    <dgm:pt modelId="{7A71B8FD-D34D-43EB-97A7-622235F0F216}" type="pres">
      <dgm:prSet presAssocID="{CD75AE96-41F0-4F8D-94E5-7E402BAB0F8C}" presName="rootComposite" presStyleCnt="0"/>
      <dgm:spPr/>
    </dgm:pt>
    <dgm:pt modelId="{7DF81654-ED6C-4853-BD90-083248FB3047}" type="pres">
      <dgm:prSet presAssocID="{CD75AE96-41F0-4F8D-94E5-7E402BAB0F8C}" presName="rootText" presStyleLbl="node3" presStyleIdx="1" presStyleCnt="8" custScaleX="216577" custScaleY="190313" custLinFactY="-95218" custLinFactNeighborY="-100000">
        <dgm:presLayoutVars>
          <dgm:chPref val="3"/>
        </dgm:presLayoutVars>
      </dgm:prSet>
      <dgm:spPr/>
    </dgm:pt>
    <dgm:pt modelId="{FA20A073-14A2-4051-9531-AC74EB70C470}" type="pres">
      <dgm:prSet presAssocID="{CD75AE96-41F0-4F8D-94E5-7E402BAB0F8C}" presName="rootConnector" presStyleLbl="node3" presStyleIdx="1" presStyleCnt="8"/>
      <dgm:spPr/>
    </dgm:pt>
    <dgm:pt modelId="{E9E04EDD-CE3A-45D0-A1E2-4349EF7AE913}" type="pres">
      <dgm:prSet presAssocID="{CD75AE96-41F0-4F8D-94E5-7E402BAB0F8C}" presName="hierChild4" presStyleCnt="0"/>
      <dgm:spPr/>
    </dgm:pt>
    <dgm:pt modelId="{40E0B40B-E95E-4189-8A8B-77641613DDFA}" type="pres">
      <dgm:prSet presAssocID="{CD75AE96-41F0-4F8D-94E5-7E402BAB0F8C}" presName="hierChild5" presStyleCnt="0"/>
      <dgm:spPr/>
    </dgm:pt>
    <dgm:pt modelId="{B4931EDA-8A5F-41BD-8236-F64929386778}" type="pres">
      <dgm:prSet presAssocID="{57B262CA-6D81-498B-B28E-1B6FE06CEE13}" presName="Name35" presStyleLbl="parChTrans1D3" presStyleIdx="2" presStyleCnt="8"/>
      <dgm:spPr/>
    </dgm:pt>
    <dgm:pt modelId="{3730FC5C-D00F-4E47-A0A7-4ACEEBAF2AFD}" type="pres">
      <dgm:prSet presAssocID="{77471690-0ECE-48F2-94A1-4B4354EF9C36}" presName="hierRoot2" presStyleCnt="0">
        <dgm:presLayoutVars>
          <dgm:hierBranch/>
        </dgm:presLayoutVars>
      </dgm:prSet>
      <dgm:spPr/>
    </dgm:pt>
    <dgm:pt modelId="{CE1B89A8-0251-46DC-BDBE-6B1877302743}" type="pres">
      <dgm:prSet presAssocID="{77471690-0ECE-48F2-94A1-4B4354EF9C36}" presName="rootComposite" presStyleCnt="0"/>
      <dgm:spPr/>
    </dgm:pt>
    <dgm:pt modelId="{36115CC9-EEAB-405C-816C-34D4E974B699}" type="pres">
      <dgm:prSet presAssocID="{77471690-0ECE-48F2-94A1-4B4354EF9C36}" presName="rootText" presStyleLbl="node3" presStyleIdx="2" presStyleCnt="8" custScaleX="181670" custScaleY="147072" custLinFactY="-91247" custLinFactNeighborY="-100000">
        <dgm:presLayoutVars>
          <dgm:chPref val="3"/>
        </dgm:presLayoutVars>
      </dgm:prSet>
      <dgm:spPr/>
    </dgm:pt>
    <dgm:pt modelId="{B01C9E39-99BB-40F0-99BC-6A70171AD252}" type="pres">
      <dgm:prSet presAssocID="{77471690-0ECE-48F2-94A1-4B4354EF9C36}" presName="rootConnector" presStyleLbl="node3" presStyleIdx="2" presStyleCnt="8"/>
      <dgm:spPr/>
    </dgm:pt>
    <dgm:pt modelId="{36318682-3AC0-450B-A3A0-9DD9FFFAE0ED}" type="pres">
      <dgm:prSet presAssocID="{77471690-0ECE-48F2-94A1-4B4354EF9C36}" presName="hierChild4" presStyleCnt="0"/>
      <dgm:spPr/>
    </dgm:pt>
    <dgm:pt modelId="{C46B77DF-5299-469B-B10E-F0321C91A6A6}" type="pres">
      <dgm:prSet presAssocID="{77471690-0ECE-48F2-94A1-4B4354EF9C36}" presName="hierChild5" presStyleCnt="0"/>
      <dgm:spPr/>
    </dgm:pt>
    <dgm:pt modelId="{769E8A60-4E7A-474A-B996-7BA1A26CC888}" type="pres">
      <dgm:prSet presAssocID="{61228F39-2E7D-4D86-A597-D197A1052CD4}" presName="hierChild5" presStyleCnt="0"/>
      <dgm:spPr/>
    </dgm:pt>
    <dgm:pt modelId="{E2E39279-8745-4EEF-BB69-F89EFB93A075}" type="pres">
      <dgm:prSet presAssocID="{2C9ACC98-93DE-4687-AF14-C4AFBF1FE12E}" presName="Name35" presStyleLbl="parChTrans1D2" presStyleIdx="1" presStyleCnt="3"/>
      <dgm:spPr/>
    </dgm:pt>
    <dgm:pt modelId="{127945FA-4C86-45B1-AEF1-A71DA5BDDD2D}" type="pres">
      <dgm:prSet presAssocID="{E3F77A34-637D-4447-BEED-3B20DE95A17D}" presName="hierRoot2" presStyleCnt="0">
        <dgm:presLayoutVars>
          <dgm:hierBranch/>
        </dgm:presLayoutVars>
      </dgm:prSet>
      <dgm:spPr/>
    </dgm:pt>
    <dgm:pt modelId="{DC8EA693-0B1F-412F-8EC8-B01E63950223}" type="pres">
      <dgm:prSet presAssocID="{E3F77A34-637D-4447-BEED-3B20DE95A17D}" presName="rootComposite" presStyleCnt="0"/>
      <dgm:spPr/>
    </dgm:pt>
    <dgm:pt modelId="{82955CC4-131F-4CA4-93F9-64E6B16E7848}" type="pres">
      <dgm:prSet presAssocID="{E3F77A34-637D-4447-BEED-3B20DE95A17D}" presName="rootText" presStyleLbl="node2" presStyleIdx="1" presStyleCnt="3" custScaleX="407234" custScaleY="426333" custLinFactY="-200000" custLinFactNeighborX="-64402" custLinFactNeighborY="-204779">
        <dgm:presLayoutVars>
          <dgm:chPref val="3"/>
        </dgm:presLayoutVars>
      </dgm:prSet>
      <dgm:spPr/>
    </dgm:pt>
    <dgm:pt modelId="{71DBAE1B-2AB6-4069-BB1D-66F8BC328F63}" type="pres">
      <dgm:prSet presAssocID="{E3F77A34-637D-4447-BEED-3B20DE95A17D}" presName="rootConnector" presStyleLbl="node2" presStyleIdx="1" presStyleCnt="3"/>
      <dgm:spPr/>
    </dgm:pt>
    <dgm:pt modelId="{F54F9573-CDAF-4849-9F48-E5DC8D31F0E2}" type="pres">
      <dgm:prSet presAssocID="{E3F77A34-637D-4447-BEED-3B20DE95A17D}" presName="hierChild4" presStyleCnt="0"/>
      <dgm:spPr/>
    </dgm:pt>
    <dgm:pt modelId="{B4F8989E-A43E-48AE-A3C1-5AE179ADD0EC}" type="pres">
      <dgm:prSet presAssocID="{79B59915-22E7-42B3-BE5D-FF659D30744F}" presName="Name35" presStyleLbl="parChTrans1D3" presStyleIdx="3" presStyleCnt="8"/>
      <dgm:spPr/>
    </dgm:pt>
    <dgm:pt modelId="{FD42FB4B-8929-42B2-83F0-FAD73A54FAAD}" type="pres">
      <dgm:prSet presAssocID="{5863FAD6-A59C-43E9-AD02-AA33ADFAE211}" presName="hierRoot2" presStyleCnt="0">
        <dgm:presLayoutVars>
          <dgm:hierBranch/>
        </dgm:presLayoutVars>
      </dgm:prSet>
      <dgm:spPr/>
    </dgm:pt>
    <dgm:pt modelId="{B47A6360-4505-4324-B381-44F015FE9B15}" type="pres">
      <dgm:prSet presAssocID="{5863FAD6-A59C-43E9-AD02-AA33ADFAE211}" presName="rootComposite" presStyleCnt="0"/>
      <dgm:spPr/>
    </dgm:pt>
    <dgm:pt modelId="{CCEAD30B-17F9-421F-AA16-98E57E120D1D}" type="pres">
      <dgm:prSet presAssocID="{5863FAD6-A59C-43E9-AD02-AA33ADFAE211}" presName="rootText" presStyleLbl="node3" presStyleIdx="3" presStyleCnt="8" custScaleX="169812" custScaleY="146691" custLinFactY="-100000" custLinFactNeighborX="-28566" custLinFactNeighborY="-196041">
        <dgm:presLayoutVars>
          <dgm:chPref val="3"/>
        </dgm:presLayoutVars>
      </dgm:prSet>
      <dgm:spPr/>
    </dgm:pt>
    <dgm:pt modelId="{E6AEF941-A049-4A81-8503-AB9D6D4CB7AC}" type="pres">
      <dgm:prSet presAssocID="{5863FAD6-A59C-43E9-AD02-AA33ADFAE211}" presName="rootConnector" presStyleLbl="node3" presStyleIdx="3" presStyleCnt="8"/>
      <dgm:spPr/>
    </dgm:pt>
    <dgm:pt modelId="{77940609-7E98-456F-810C-67E32157017F}" type="pres">
      <dgm:prSet presAssocID="{5863FAD6-A59C-43E9-AD02-AA33ADFAE211}" presName="hierChild4" presStyleCnt="0"/>
      <dgm:spPr/>
    </dgm:pt>
    <dgm:pt modelId="{928A6DCF-9319-4D0C-AA05-9524260DD79F}" type="pres">
      <dgm:prSet presAssocID="{5863FAD6-A59C-43E9-AD02-AA33ADFAE211}" presName="hierChild5" presStyleCnt="0"/>
      <dgm:spPr/>
    </dgm:pt>
    <dgm:pt modelId="{7323D0EF-0681-4092-9AA6-54DCC33F11AD}" type="pres">
      <dgm:prSet presAssocID="{24A7804F-52FF-403F-BD89-9A6956D19CC4}" presName="Name35" presStyleLbl="parChTrans1D3" presStyleIdx="4" presStyleCnt="8"/>
      <dgm:spPr/>
    </dgm:pt>
    <dgm:pt modelId="{163FF440-7D31-4A3E-971D-F06AF3FFFF94}" type="pres">
      <dgm:prSet presAssocID="{BE8E372D-B27D-4825-A157-CDC3F8BF7287}" presName="hierRoot2" presStyleCnt="0">
        <dgm:presLayoutVars>
          <dgm:hierBranch/>
        </dgm:presLayoutVars>
      </dgm:prSet>
      <dgm:spPr/>
    </dgm:pt>
    <dgm:pt modelId="{E3AF4B3D-399C-4B72-A8FF-E6FDEBBD6591}" type="pres">
      <dgm:prSet presAssocID="{BE8E372D-B27D-4825-A157-CDC3F8BF7287}" presName="rootComposite" presStyleCnt="0"/>
      <dgm:spPr/>
    </dgm:pt>
    <dgm:pt modelId="{F536FBC3-E380-481D-96F4-E299DA20F397}" type="pres">
      <dgm:prSet presAssocID="{BE8E372D-B27D-4825-A157-CDC3F8BF7287}" presName="rootText" presStyleLbl="node3" presStyleIdx="4" presStyleCnt="8" custScaleX="143755" custScaleY="160720" custLinFactY="-100000" custLinFactNeighborX="6699" custLinFactNeighborY="-196041">
        <dgm:presLayoutVars>
          <dgm:chPref val="3"/>
        </dgm:presLayoutVars>
      </dgm:prSet>
      <dgm:spPr/>
    </dgm:pt>
    <dgm:pt modelId="{68841F7D-24BD-4A47-B23A-0802F83A346B}" type="pres">
      <dgm:prSet presAssocID="{BE8E372D-B27D-4825-A157-CDC3F8BF7287}" presName="rootConnector" presStyleLbl="node3" presStyleIdx="4" presStyleCnt="8"/>
      <dgm:spPr/>
    </dgm:pt>
    <dgm:pt modelId="{A5A02299-C42E-4165-8DAC-F9F195ED5105}" type="pres">
      <dgm:prSet presAssocID="{BE8E372D-B27D-4825-A157-CDC3F8BF7287}" presName="hierChild4" presStyleCnt="0"/>
      <dgm:spPr/>
    </dgm:pt>
    <dgm:pt modelId="{5D389BF0-9E60-4A36-A0E5-FD4E6084F430}" type="pres">
      <dgm:prSet presAssocID="{BE8E372D-B27D-4825-A157-CDC3F8BF7287}" presName="hierChild5" presStyleCnt="0"/>
      <dgm:spPr/>
    </dgm:pt>
    <dgm:pt modelId="{29024595-9A55-455C-8CBC-A43CF9B559D9}" type="pres">
      <dgm:prSet presAssocID="{E3F77A34-637D-4447-BEED-3B20DE95A17D}" presName="hierChild5" presStyleCnt="0"/>
      <dgm:spPr/>
    </dgm:pt>
    <dgm:pt modelId="{ACC71A70-2D79-4A95-8A46-047A8801141F}" type="pres">
      <dgm:prSet presAssocID="{268DAD02-0CC5-4021-99E9-0BB4C6FCD643}" presName="Name35" presStyleLbl="parChTrans1D2" presStyleIdx="2" presStyleCnt="3"/>
      <dgm:spPr/>
    </dgm:pt>
    <dgm:pt modelId="{47F25EE1-90B2-4835-97CB-156C08AD89B9}" type="pres">
      <dgm:prSet presAssocID="{B8F29287-C082-401D-9C41-4ABAFE731B18}" presName="hierRoot2" presStyleCnt="0">
        <dgm:presLayoutVars>
          <dgm:hierBranch/>
        </dgm:presLayoutVars>
      </dgm:prSet>
      <dgm:spPr/>
    </dgm:pt>
    <dgm:pt modelId="{39C2AC2C-D725-4135-9320-2079156FBFAF}" type="pres">
      <dgm:prSet presAssocID="{B8F29287-C082-401D-9C41-4ABAFE731B18}" presName="rootComposite" presStyleCnt="0"/>
      <dgm:spPr/>
    </dgm:pt>
    <dgm:pt modelId="{00B9B44F-131F-4B7D-8992-4BE3F6A48E7D}" type="pres">
      <dgm:prSet presAssocID="{B8F29287-C082-401D-9C41-4ABAFE731B18}" presName="rootText" presStyleLbl="node2" presStyleIdx="2" presStyleCnt="3" custScaleX="367891" custScaleY="338817" custLinFactY="-179380" custLinFactNeighborX="23052" custLinFactNeighborY="-200000">
        <dgm:presLayoutVars>
          <dgm:chPref val="3"/>
        </dgm:presLayoutVars>
      </dgm:prSet>
      <dgm:spPr/>
    </dgm:pt>
    <dgm:pt modelId="{5B9CB06B-A53C-401D-A02F-9D46E8A5A853}" type="pres">
      <dgm:prSet presAssocID="{B8F29287-C082-401D-9C41-4ABAFE731B18}" presName="rootConnector" presStyleLbl="node2" presStyleIdx="2" presStyleCnt="3"/>
      <dgm:spPr/>
    </dgm:pt>
    <dgm:pt modelId="{681D96D9-1C56-44E6-82DF-743D831B40BC}" type="pres">
      <dgm:prSet presAssocID="{B8F29287-C082-401D-9C41-4ABAFE731B18}" presName="hierChild4" presStyleCnt="0"/>
      <dgm:spPr/>
    </dgm:pt>
    <dgm:pt modelId="{DCF849C4-79AB-4533-963F-794A0E828DA8}" type="pres">
      <dgm:prSet presAssocID="{A371C424-01FA-498C-96B9-CD4444E4B698}" presName="Name35" presStyleLbl="parChTrans1D3" presStyleIdx="5" presStyleCnt="8"/>
      <dgm:spPr/>
    </dgm:pt>
    <dgm:pt modelId="{63F7746B-128E-4500-B76B-D919DE7112BC}" type="pres">
      <dgm:prSet presAssocID="{A2A98060-BEBA-4C12-B81B-4086593AB5DE}" presName="hierRoot2" presStyleCnt="0">
        <dgm:presLayoutVars>
          <dgm:hierBranch/>
        </dgm:presLayoutVars>
      </dgm:prSet>
      <dgm:spPr/>
    </dgm:pt>
    <dgm:pt modelId="{10140F31-DF3E-434B-9468-996E53A311F1}" type="pres">
      <dgm:prSet presAssocID="{A2A98060-BEBA-4C12-B81B-4086593AB5DE}" presName="rootComposite" presStyleCnt="0"/>
      <dgm:spPr/>
    </dgm:pt>
    <dgm:pt modelId="{2C2F5D87-03F5-4BC7-97EC-830644F58BC0}" type="pres">
      <dgm:prSet presAssocID="{A2A98060-BEBA-4C12-B81B-4086593AB5DE}" presName="rootText" presStyleLbl="node3" presStyleIdx="5" presStyleCnt="8" custScaleX="213513" custScaleY="125750" custLinFactY="-111101" custLinFactNeighborX="46475" custLinFactNeighborY="-200000">
        <dgm:presLayoutVars>
          <dgm:chPref val="3"/>
        </dgm:presLayoutVars>
      </dgm:prSet>
      <dgm:spPr/>
    </dgm:pt>
    <dgm:pt modelId="{BD29B689-3985-44A5-918A-9458E0B66926}" type="pres">
      <dgm:prSet presAssocID="{A2A98060-BEBA-4C12-B81B-4086593AB5DE}" presName="rootConnector" presStyleLbl="node3" presStyleIdx="5" presStyleCnt="8"/>
      <dgm:spPr/>
    </dgm:pt>
    <dgm:pt modelId="{47DADEAE-3CAA-461D-8D25-7DC9951901CA}" type="pres">
      <dgm:prSet presAssocID="{A2A98060-BEBA-4C12-B81B-4086593AB5DE}" presName="hierChild4" presStyleCnt="0"/>
      <dgm:spPr/>
    </dgm:pt>
    <dgm:pt modelId="{552809BB-48FE-46EC-98FB-B4773C98B7D8}" type="pres">
      <dgm:prSet presAssocID="{A2A98060-BEBA-4C12-B81B-4086593AB5DE}" presName="hierChild5" presStyleCnt="0"/>
      <dgm:spPr/>
    </dgm:pt>
    <dgm:pt modelId="{641D3487-DAAB-476D-A55B-894998649243}" type="pres">
      <dgm:prSet presAssocID="{4D8D0BCA-926A-418D-85E0-63988CF1B527}" presName="Name35" presStyleLbl="parChTrans1D3" presStyleIdx="6" presStyleCnt="8"/>
      <dgm:spPr/>
    </dgm:pt>
    <dgm:pt modelId="{ED40EC8A-6707-49FE-AEA9-A516D0B2CE5C}" type="pres">
      <dgm:prSet presAssocID="{254A18A3-798D-4685-9B9A-0E8F871A1C57}" presName="hierRoot2" presStyleCnt="0">
        <dgm:presLayoutVars>
          <dgm:hierBranch/>
        </dgm:presLayoutVars>
      </dgm:prSet>
      <dgm:spPr/>
    </dgm:pt>
    <dgm:pt modelId="{F85ABC21-5E76-4BD3-8C49-02705E510D7B}" type="pres">
      <dgm:prSet presAssocID="{254A18A3-798D-4685-9B9A-0E8F871A1C57}" presName="rootComposite" presStyleCnt="0"/>
      <dgm:spPr/>
    </dgm:pt>
    <dgm:pt modelId="{2008704A-BD22-422E-B20D-FEA95704E00F}" type="pres">
      <dgm:prSet presAssocID="{254A18A3-798D-4685-9B9A-0E8F871A1C57}" presName="rootText" presStyleLbl="node3" presStyleIdx="6" presStyleCnt="8" custScaleX="116033" custScaleY="115577" custLinFactNeighborX="-7717" custLinFactNeighborY="-35715">
        <dgm:presLayoutVars>
          <dgm:chPref val="3"/>
        </dgm:presLayoutVars>
      </dgm:prSet>
      <dgm:spPr/>
    </dgm:pt>
    <dgm:pt modelId="{90C2ED5B-380E-493D-8D17-71B32614611C}" type="pres">
      <dgm:prSet presAssocID="{254A18A3-798D-4685-9B9A-0E8F871A1C57}" presName="rootConnector" presStyleLbl="node3" presStyleIdx="6" presStyleCnt="8"/>
      <dgm:spPr/>
    </dgm:pt>
    <dgm:pt modelId="{700D008F-816A-4CAA-8ED6-60B4ACC51D68}" type="pres">
      <dgm:prSet presAssocID="{254A18A3-798D-4685-9B9A-0E8F871A1C57}" presName="hierChild4" presStyleCnt="0"/>
      <dgm:spPr/>
    </dgm:pt>
    <dgm:pt modelId="{D930270F-E3E2-4D3D-BFD1-E6B1174B9314}" type="pres">
      <dgm:prSet presAssocID="{254A18A3-798D-4685-9B9A-0E8F871A1C57}" presName="hierChild5" presStyleCnt="0"/>
      <dgm:spPr/>
    </dgm:pt>
    <dgm:pt modelId="{1BD967FF-0B0E-4640-84F7-74CF2802C4E0}" type="pres">
      <dgm:prSet presAssocID="{A89B37E3-BE47-40A2-889C-F8BBFFE7E0EE}" presName="Name35" presStyleLbl="parChTrans1D3" presStyleIdx="7" presStyleCnt="8"/>
      <dgm:spPr/>
    </dgm:pt>
    <dgm:pt modelId="{88DA830F-F767-4FE6-9700-C5034EFD8BDF}" type="pres">
      <dgm:prSet presAssocID="{A21E6409-6000-4FEE-A2BC-1F8D8F96C05C}" presName="hierRoot2" presStyleCnt="0">
        <dgm:presLayoutVars>
          <dgm:hierBranch/>
        </dgm:presLayoutVars>
      </dgm:prSet>
      <dgm:spPr/>
    </dgm:pt>
    <dgm:pt modelId="{1131A01C-91CE-4D9C-BB6B-36B81F77D588}" type="pres">
      <dgm:prSet presAssocID="{A21E6409-6000-4FEE-A2BC-1F8D8F96C05C}" presName="rootComposite" presStyleCnt="0"/>
      <dgm:spPr/>
    </dgm:pt>
    <dgm:pt modelId="{21B3445D-3202-4898-9FA7-131DC6435BB6}" type="pres">
      <dgm:prSet presAssocID="{A21E6409-6000-4FEE-A2BC-1F8D8F96C05C}" presName="rootText" presStyleLbl="node3" presStyleIdx="7" presStyleCnt="8" custScaleX="145712" custScaleY="130440" custLinFactY="-100000" custLinFactNeighborX="-38601" custLinFactNeighborY="-196372">
        <dgm:presLayoutVars>
          <dgm:chPref val="3"/>
        </dgm:presLayoutVars>
      </dgm:prSet>
      <dgm:spPr/>
    </dgm:pt>
    <dgm:pt modelId="{847CA5F6-7F8C-4E9C-ABC2-D7F5A605628F}" type="pres">
      <dgm:prSet presAssocID="{A21E6409-6000-4FEE-A2BC-1F8D8F96C05C}" presName="rootConnector" presStyleLbl="node3" presStyleIdx="7" presStyleCnt="8"/>
      <dgm:spPr/>
    </dgm:pt>
    <dgm:pt modelId="{27461D45-F359-4A19-8366-529016838382}" type="pres">
      <dgm:prSet presAssocID="{A21E6409-6000-4FEE-A2BC-1F8D8F96C05C}" presName="hierChild4" presStyleCnt="0"/>
      <dgm:spPr/>
    </dgm:pt>
    <dgm:pt modelId="{60F7144E-F55B-4E6F-8A6F-B0DE2B41DBC5}" type="pres">
      <dgm:prSet presAssocID="{A21E6409-6000-4FEE-A2BC-1F8D8F96C05C}" presName="hierChild5" presStyleCnt="0"/>
      <dgm:spPr/>
    </dgm:pt>
    <dgm:pt modelId="{35D6F325-95E8-4B22-8B05-79CEE943123A}" type="pres">
      <dgm:prSet presAssocID="{B8F29287-C082-401D-9C41-4ABAFE731B18}" presName="hierChild5" presStyleCnt="0"/>
      <dgm:spPr/>
    </dgm:pt>
    <dgm:pt modelId="{3E13084C-2FE8-48EE-9182-70FA5F6525E8}" type="pres">
      <dgm:prSet presAssocID="{740E3ACE-6831-482D-AAA6-92ECDD04B027}" presName="hierChild3" presStyleCnt="0"/>
      <dgm:spPr/>
    </dgm:pt>
  </dgm:ptLst>
  <dgm:cxnLst>
    <dgm:cxn modelId="{726BDD00-AE1E-41CB-ADBB-3284F85E9997}" type="presOf" srcId="{5863FAD6-A59C-43E9-AD02-AA33ADFAE211}" destId="{CCEAD30B-17F9-421F-AA16-98E57E120D1D}" srcOrd="0" destOrd="0" presId="urn:microsoft.com/office/officeart/2005/8/layout/orgChart1"/>
    <dgm:cxn modelId="{5E3F4404-A750-4A91-830C-0ACBAE7F1897}" srcId="{61228F39-2E7D-4D86-A597-D197A1052CD4}" destId="{B685A514-C327-4EDE-A668-99F50A13E065}" srcOrd="0" destOrd="0" parTransId="{1FF70285-3C3F-4526-BB87-83E0B714894A}" sibTransId="{1A051C71-8379-48AA-89FF-B8C92010B2F5}"/>
    <dgm:cxn modelId="{30FA9A04-2EE2-4E1F-A964-E6A4E9661E5C}" type="presOf" srcId="{79B59915-22E7-42B3-BE5D-FF659D30744F}" destId="{B4F8989E-A43E-48AE-A3C1-5AE179ADD0EC}" srcOrd="0" destOrd="0" presId="urn:microsoft.com/office/officeart/2005/8/layout/orgChart1"/>
    <dgm:cxn modelId="{9E36320C-D60B-4B9E-A045-7FDCC1982B34}" type="presOf" srcId="{B8F29287-C082-401D-9C41-4ABAFE731B18}" destId="{5B9CB06B-A53C-401D-A02F-9D46E8A5A853}" srcOrd="1" destOrd="0" presId="urn:microsoft.com/office/officeart/2005/8/layout/orgChart1"/>
    <dgm:cxn modelId="{B89F650D-0664-4636-9D0F-7F0553660A18}" srcId="{B34B9CA9-1751-4BB6-A938-5C2D4C8A0A17}" destId="{740E3ACE-6831-482D-AAA6-92ECDD04B027}" srcOrd="0" destOrd="0" parTransId="{CA26935F-1ED5-41AF-B442-CF0EA9BA172F}" sibTransId="{0E7E9F9E-35E0-45FD-877D-3BCEE7DB54C4}"/>
    <dgm:cxn modelId="{EE684711-3820-41A0-B0D9-14DF7E81E94E}" type="presOf" srcId="{A89B37E3-BE47-40A2-889C-F8BBFFE7E0EE}" destId="{1BD967FF-0B0E-4640-84F7-74CF2802C4E0}" srcOrd="0" destOrd="0" presId="urn:microsoft.com/office/officeart/2005/8/layout/orgChart1"/>
    <dgm:cxn modelId="{7B159D18-B938-490F-ADA3-41C8C89F0DAD}" srcId="{61228F39-2E7D-4D86-A597-D197A1052CD4}" destId="{CD75AE96-41F0-4F8D-94E5-7E402BAB0F8C}" srcOrd="1" destOrd="0" parTransId="{EBAA4E2F-A10A-42A8-9DB7-D808B4D281B4}" sibTransId="{6268E5E1-9F92-4810-A01F-814CED7825D0}"/>
    <dgm:cxn modelId="{60BE9019-B3B7-4EA0-A841-DEDDBD3ABABA}" type="presOf" srcId="{E3F77A34-637D-4447-BEED-3B20DE95A17D}" destId="{71DBAE1B-2AB6-4069-BB1D-66F8BC328F63}" srcOrd="1" destOrd="0" presId="urn:microsoft.com/office/officeart/2005/8/layout/orgChart1"/>
    <dgm:cxn modelId="{2DDB0321-F279-4EE4-9BD8-C906A6646E8C}" srcId="{740E3ACE-6831-482D-AAA6-92ECDD04B027}" destId="{61228F39-2E7D-4D86-A597-D197A1052CD4}" srcOrd="0" destOrd="0" parTransId="{FD818E3B-0461-41F5-8B11-C09EDDB7AD53}" sibTransId="{12F3DE5A-8C40-4AE5-9726-6FA93F6D2ED0}"/>
    <dgm:cxn modelId="{1A9D7121-D0E2-402F-88DF-A8B42EF9E584}" type="presOf" srcId="{B8F29287-C082-401D-9C41-4ABAFE731B18}" destId="{00B9B44F-131F-4B7D-8992-4BE3F6A48E7D}" srcOrd="0" destOrd="0" presId="urn:microsoft.com/office/officeart/2005/8/layout/orgChart1"/>
    <dgm:cxn modelId="{AD7DEE29-44AD-4764-AD35-47E93DF160D1}" srcId="{740E3ACE-6831-482D-AAA6-92ECDD04B027}" destId="{B8F29287-C082-401D-9C41-4ABAFE731B18}" srcOrd="2" destOrd="0" parTransId="{268DAD02-0CC5-4021-99E9-0BB4C6FCD643}" sibTransId="{A1A15C15-EE90-47B4-B46B-F567FDAF92CA}"/>
    <dgm:cxn modelId="{919FDF2D-6C0C-4E2F-B6BE-8243A3E2B182}" type="presOf" srcId="{1FF70285-3C3F-4526-BB87-83E0B714894A}" destId="{CAA0D9CF-4B77-42D1-9E2D-CC0C1701D218}" srcOrd="0" destOrd="0" presId="urn:microsoft.com/office/officeart/2005/8/layout/orgChart1"/>
    <dgm:cxn modelId="{5719B431-A175-4CEE-9EB0-5B589A9F960C}" srcId="{B8F29287-C082-401D-9C41-4ABAFE731B18}" destId="{254A18A3-798D-4685-9B9A-0E8F871A1C57}" srcOrd="1" destOrd="0" parTransId="{4D8D0BCA-926A-418D-85E0-63988CF1B527}" sibTransId="{0301B591-E9D1-4F9E-80F6-5452BF99B613}"/>
    <dgm:cxn modelId="{EB01B733-1649-463D-8A86-6465328D81DD}" type="presOf" srcId="{24A7804F-52FF-403F-BD89-9A6956D19CC4}" destId="{7323D0EF-0681-4092-9AA6-54DCC33F11AD}" srcOrd="0" destOrd="0" presId="urn:microsoft.com/office/officeart/2005/8/layout/orgChart1"/>
    <dgm:cxn modelId="{CA212635-D630-4FC6-AD3B-4CC7A435A68C}" type="presOf" srcId="{740E3ACE-6831-482D-AAA6-92ECDD04B027}" destId="{5C24060F-5DD6-4C2F-BA37-C5E6123036AC}" srcOrd="0" destOrd="0" presId="urn:microsoft.com/office/officeart/2005/8/layout/orgChart1"/>
    <dgm:cxn modelId="{DCA4BD3A-2FDC-4BAA-A2B6-5F88D0577F4F}" type="presOf" srcId="{4D8D0BCA-926A-418D-85E0-63988CF1B527}" destId="{641D3487-DAAB-476D-A55B-894998649243}" srcOrd="0" destOrd="0" presId="urn:microsoft.com/office/officeart/2005/8/layout/orgChart1"/>
    <dgm:cxn modelId="{B7EF0469-A571-4E8E-90F5-F1FC116793AD}" type="presOf" srcId="{BE8E372D-B27D-4825-A157-CDC3F8BF7287}" destId="{68841F7D-24BD-4A47-B23A-0802F83A346B}" srcOrd="1" destOrd="0" presId="urn:microsoft.com/office/officeart/2005/8/layout/orgChart1"/>
    <dgm:cxn modelId="{AB70154A-EA65-48DE-A0BE-3499C6C26449}" type="presOf" srcId="{77471690-0ECE-48F2-94A1-4B4354EF9C36}" destId="{36115CC9-EEAB-405C-816C-34D4E974B699}" srcOrd="0" destOrd="0" presId="urn:microsoft.com/office/officeart/2005/8/layout/orgChart1"/>
    <dgm:cxn modelId="{29AE5750-1786-43B6-92C3-2A186CD2C7BA}" type="presOf" srcId="{254A18A3-798D-4685-9B9A-0E8F871A1C57}" destId="{90C2ED5B-380E-493D-8D17-71B32614611C}" srcOrd="1" destOrd="0" presId="urn:microsoft.com/office/officeart/2005/8/layout/orgChart1"/>
    <dgm:cxn modelId="{118B7373-FA1A-4326-9BD5-3209A9C172D9}" type="presOf" srcId="{A2A98060-BEBA-4C12-B81B-4086593AB5DE}" destId="{BD29B689-3985-44A5-918A-9458E0B66926}" srcOrd="1" destOrd="0" presId="urn:microsoft.com/office/officeart/2005/8/layout/orgChart1"/>
    <dgm:cxn modelId="{20044C74-011C-46E1-BE87-1CC2D2AF212D}" type="presOf" srcId="{BE8E372D-B27D-4825-A157-CDC3F8BF7287}" destId="{F536FBC3-E380-481D-96F4-E299DA20F397}" srcOrd="0" destOrd="0" presId="urn:microsoft.com/office/officeart/2005/8/layout/orgChart1"/>
    <dgm:cxn modelId="{6AAF4476-6E66-4A03-A0DE-35BB530F4450}" srcId="{E3F77A34-637D-4447-BEED-3B20DE95A17D}" destId="{BE8E372D-B27D-4825-A157-CDC3F8BF7287}" srcOrd="1" destOrd="0" parTransId="{24A7804F-52FF-403F-BD89-9A6956D19CC4}" sibTransId="{20E841AB-453D-4077-88D5-51DD19563BE6}"/>
    <dgm:cxn modelId="{6E204758-AD25-4CD6-95D5-A7F1CD805475}" type="presOf" srcId="{A2A98060-BEBA-4C12-B81B-4086593AB5DE}" destId="{2C2F5D87-03F5-4BC7-97EC-830644F58BC0}" srcOrd="0" destOrd="0" presId="urn:microsoft.com/office/officeart/2005/8/layout/orgChart1"/>
    <dgm:cxn modelId="{4BE9CD7E-6770-4C5A-BE1D-D9F5113A3BD0}" srcId="{E3F77A34-637D-4447-BEED-3B20DE95A17D}" destId="{5863FAD6-A59C-43E9-AD02-AA33ADFAE211}" srcOrd="0" destOrd="0" parTransId="{79B59915-22E7-42B3-BE5D-FF659D30744F}" sibTransId="{7D1C665E-1322-4D7E-855A-B0815505A6C8}"/>
    <dgm:cxn modelId="{8377CE88-E418-4D50-B128-3E2F89F592F7}" type="presOf" srcId="{B685A514-C327-4EDE-A668-99F50A13E065}" destId="{660286D1-470C-4549-B9FE-E07698EAE26D}" srcOrd="1" destOrd="0" presId="urn:microsoft.com/office/officeart/2005/8/layout/orgChart1"/>
    <dgm:cxn modelId="{88FF998D-01A4-4AAC-8A46-AAF8AFB27BF9}" type="presOf" srcId="{5863FAD6-A59C-43E9-AD02-AA33ADFAE211}" destId="{E6AEF941-A049-4A81-8503-AB9D6D4CB7AC}" srcOrd="1" destOrd="0" presId="urn:microsoft.com/office/officeart/2005/8/layout/orgChart1"/>
    <dgm:cxn modelId="{83FC0B9C-11DD-49C8-8922-DE1E99B9D016}" type="presOf" srcId="{CD75AE96-41F0-4F8D-94E5-7E402BAB0F8C}" destId="{FA20A073-14A2-4051-9531-AC74EB70C470}" srcOrd="1" destOrd="0" presId="urn:microsoft.com/office/officeart/2005/8/layout/orgChart1"/>
    <dgm:cxn modelId="{39CF659F-121D-41C4-BDB0-8BA1600FC798}" srcId="{B8F29287-C082-401D-9C41-4ABAFE731B18}" destId="{A2A98060-BEBA-4C12-B81B-4086593AB5DE}" srcOrd="0" destOrd="0" parTransId="{A371C424-01FA-498C-96B9-CD4444E4B698}" sibTransId="{EFC19DF7-F2E9-4001-BD43-942DB2E5DBA5}"/>
    <dgm:cxn modelId="{578312A3-4C7B-475D-B610-EA7A986604F2}" type="presOf" srcId="{61228F39-2E7D-4D86-A597-D197A1052CD4}" destId="{DE8F8A2C-293A-4DB1-8AFE-9576139A7790}" srcOrd="0" destOrd="0" presId="urn:microsoft.com/office/officeart/2005/8/layout/orgChart1"/>
    <dgm:cxn modelId="{DA2B0CA7-3940-45E9-BBFD-EB6083D42F4B}" type="presOf" srcId="{A371C424-01FA-498C-96B9-CD4444E4B698}" destId="{DCF849C4-79AB-4533-963F-794A0E828DA8}" srcOrd="0" destOrd="0" presId="urn:microsoft.com/office/officeart/2005/8/layout/orgChart1"/>
    <dgm:cxn modelId="{A2AD50A8-C4C6-4F6B-81C8-CE2E61AFD4DF}" type="presOf" srcId="{254A18A3-798D-4685-9B9A-0E8F871A1C57}" destId="{2008704A-BD22-422E-B20D-FEA95704E00F}" srcOrd="0" destOrd="0" presId="urn:microsoft.com/office/officeart/2005/8/layout/orgChart1"/>
    <dgm:cxn modelId="{718F5BAA-6132-477F-938E-56A7AABC3E99}" type="presOf" srcId="{2C9ACC98-93DE-4687-AF14-C4AFBF1FE12E}" destId="{E2E39279-8745-4EEF-BB69-F89EFB93A075}" srcOrd="0" destOrd="0" presId="urn:microsoft.com/office/officeart/2005/8/layout/orgChart1"/>
    <dgm:cxn modelId="{0DE22FAD-B58C-4993-AA66-854907E0AD72}" type="presOf" srcId="{EBAA4E2F-A10A-42A8-9DB7-D808B4D281B4}" destId="{E03A28FF-203B-4BB0-9FA7-2BEC7E688FE5}" srcOrd="0" destOrd="0" presId="urn:microsoft.com/office/officeart/2005/8/layout/orgChart1"/>
    <dgm:cxn modelId="{3EE283AD-6E3D-4421-B205-38380791A8CB}" type="presOf" srcId="{61228F39-2E7D-4D86-A597-D197A1052CD4}" destId="{BB4633A7-35D9-424F-8BF7-96B54B5FFCA2}" srcOrd="1" destOrd="0" presId="urn:microsoft.com/office/officeart/2005/8/layout/orgChart1"/>
    <dgm:cxn modelId="{5A6E7AB2-4098-477B-8B68-70454E146315}" srcId="{B8F29287-C082-401D-9C41-4ABAFE731B18}" destId="{A21E6409-6000-4FEE-A2BC-1F8D8F96C05C}" srcOrd="2" destOrd="0" parTransId="{A89B37E3-BE47-40A2-889C-F8BBFFE7E0EE}" sibTransId="{51812492-0CB6-49FF-80F5-5DB8491BBA5B}"/>
    <dgm:cxn modelId="{5242F4B2-CBBD-428C-A859-C9A262C2553B}" type="presOf" srcId="{CD75AE96-41F0-4F8D-94E5-7E402BAB0F8C}" destId="{7DF81654-ED6C-4853-BD90-083248FB3047}" srcOrd="0" destOrd="0" presId="urn:microsoft.com/office/officeart/2005/8/layout/orgChart1"/>
    <dgm:cxn modelId="{AC7F2FB3-FF3C-47DA-8410-6EE3B37ED62F}" type="presOf" srcId="{57B262CA-6D81-498B-B28E-1B6FE06CEE13}" destId="{B4931EDA-8A5F-41BD-8236-F64929386778}" srcOrd="0" destOrd="0" presId="urn:microsoft.com/office/officeart/2005/8/layout/orgChart1"/>
    <dgm:cxn modelId="{C74BEEB6-6AA9-4AFD-B7BA-DAB02C9B237F}" type="presOf" srcId="{E3F77A34-637D-4447-BEED-3B20DE95A17D}" destId="{82955CC4-131F-4CA4-93F9-64E6B16E7848}" srcOrd="0" destOrd="0" presId="urn:microsoft.com/office/officeart/2005/8/layout/orgChart1"/>
    <dgm:cxn modelId="{86E6A8B7-09D0-427F-81C6-389B3088832C}" type="presOf" srcId="{A21E6409-6000-4FEE-A2BC-1F8D8F96C05C}" destId="{21B3445D-3202-4898-9FA7-131DC6435BB6}" srcOrd="0" destOrd="0" presId="urn:microsoft.com/office/officeart/2005/8/layout/orgChart1"/>
    <dgm:cxn modelId="{8159ECBB-83BB-4588-B3D8-0D8A6A2C25F2}" type="presOf" srcId="{B34B9CA9-1751-4BB6-A938-5C2D4C8A0A17}" destId="{721A97FF-246F-4282-B9BF-3A03CEE64AEC}" srcOrd="0" destOrd="0" presId="urn:microsoft.com/office/officeart/2005/8/layout/orgChart1"/>
    <dgm:cxn modelId="{71A29FC1-671F-4088-8064-88562DF7ECF4}" srcId="{740E3ACE-6831-482D-AAA6-92ECDD04B027}" destId="{E3F77A34-637D-4447-BEED-3B20DE95A17D}" srcOrd="1" destOrd="0" parTransId="{2C9ACC98-93DE-4687-AF14-C4AFBF1FE12E}" sibTransId="{7D11C363-CD5A-442D-863A-0FA5B7010FCE}"/>
    <dgm:cxn modelId="{4D6083C5-BD74-45DF-B2F2-1D3112208B61}" type="presOf" srcId="{740E3ACE-6831-482D-AAA6-92ECDD04B027}" destId="{A6956A2A-5C81-4968-973F-8CABAB196F1A}" srcOrd="1" destOrd="0" presId="urn:microsoft.com/office/officeart/2005/8/layout/orgChart1"/>
    <dgm:cxn modelId="{942D54CA-7E2D-437C-9F93-E927276CA424}" srcId="{61228F39-2E7D-4D86-A597-D197A1052CD4}" destId="{77471690-0ECE-48F2-94A1-4B4354EF9C36}" srcOrd="2" destOrd="0" parTransId="{57B262CA-6D81-498B-B28E-1B6FE06CEE13}" sibTransId="{F6400A5E-7315-4D0E-9026-61B8AFD086F3}"/>
    <dgm:cxn modelId="{74DDE7CC-1A7F-43B2-A4D2-4EBE1B23690D}" type="presOf" srcId="{B685A514-C327-4EDE-A668-99F50A13E065}" destId="{9D8C5E7E-B300-47F5-B933-42CEE7D8448C}" srcOrd="0" destOrd="0" presId="urn:microsoft.com/office/officeart/2005/8/layout/orgChart1"/>
    <dgm:cxn modelId="{6D9BEED9-8765-44E4-9246-4E42FD494185}" type="presOf" srcId="{FD818E3B-0461-41F5-8B11-C09EDDB7AD53}" destId="{4C2978C3-48AA-4A0B-A571-D1AAF271D11F}" srcOrd="0" destOrd="0" presId="urn:microsoft.com/office/officeart/2005/8/layout/orgChart1"/>
    <dgm:cxn modelId="{F4B656ED-31CB-4CC2-8273-495B760B0338}" type="presOf" srcId="{A21E6409-6000-4FEE-A2BC-1F8D8F96C05C}" destId="{847CA5F6-7F8C-4E9C-ABC2-D7F5A605628F}" srcOrd="1" destOrd="0" presId="urn:microsoft.com/office/officeart/2005/8/layout/orgChart1"/>
    <dgm:cxn modelId="{F6960CF0-B841-4B23-83EE-D651FD3F27B4}" type="presOf" srcId="{268DAD02-0CC5-4021-99E9-0BB4C6FCD643}" destId="{ACC71A70-2D79-4A95-8A46-047A8801141F}" srcOrd="0" destOrd="0" presId="urn:microsoft.com/office/officeart/2005/8/layout/orgChart1"/>
    <dgm:cxn modelId="{FD0D12F4-EED1-49A5-B42B-A86B05933043}" type="presOf" srcId="{77471690-0ECE-48F2-94A1-4B4354EF9C36}" destId="{B01C9E39-99BB-40F0-99BC-6A70171AD252}" srcOrd="1" destOrd="0" presId="urn:microsoft.com/office/officeart/2005/8/layout/orgChart1"/>
    <dgm:cxn modelId="{E30AF505-A49C-4110-978C-BFAE773472AA}" type="presParOf" srcId="{721A97FF-246F-4282-B9BF-3A03CEE64AEC}" destId="{11DBFF5C-9669-426B-9246-0BD777F8AB66}" srcOrd="0" destOrd="0" presId="urn:microsoft.com/office/officeart/2005/8/layout/orgChart1"/>
    <dgm:cxn modelId="{EF23B2C8-6B93-4F1F-BA45-B08FF166D00A}" type="presParOf" srcId="{11DBFF5C-9669-426B-9246-0BD777F8AB66}" destId="{62A50A18-2F8B-4954-ADAE-10BE550CCE39}" srcOrd="0" destOrd="0" presId="urn:microsoft.com/office/officeart/2005/8/layout/orgChart1"/>
    <dgm:cxn modelId="{4C7C6026-AB76-4D7C-B668-584FF2EBC288}" type="presParOf" srcId="{62A50A18-2F8B-4954-ADAE-10BE550CCE39}" destId="{5C24060F-5DD6-4C2F-BA37-C5E6123036AC}" srcOrd="0" destOrd="0" presId="urn:microsoft.com/office/officeart/2005/8/layout/orgChart1"/>
    <dgm:cxn modelId="{1EA03A4E-97FB-4480-BB41-9F8F056C2BB4}" type="presParOf" srcId="{62A50A18-2F8B-4954-ADAE-10BE550CCE39}" destId="{A6956A2A-5C81-4968-973F-8CABAB196F1A}" srcOrd="1" destOrd="0" presId="urn:microsoft.com/office/officeart/2005/8/layout/orgChart1"/>
    <dgm:cxn modelId="{5D1A4710-5430-4262-AE15-7A434AE83DF1}" type="presParOf" srcId="{11DBFF5C-9669-426B-9246-0BD777F8AB66}" destId="{96530AD0-3EEF-4981-9E3D-68818AFE8165}" srcOrd="1" destOrd="0" presId="urn:microsoft.com/office/officeart/2005/8/layout/orgChart1"/>
    <dgm:cxn modelId="{581C5EEE-47BE-46F3-907B-230E67C5482A}" type="presParOf" srcId="{96530AD0-3EEF-4981-9E3D-68818AFE8165}" destId="{4C2978C3-48AA-4A0B-A571-D1AAF271D11F}" srcOrd="0" destOrd="0" presId="urn:microsoft.com/office/officeart/2005/8/layout/orgChart1"/>
    <dgm:cxn modelId="{D068EB94-A665-4ADD-9A7E-4CB4FF6EB5BC}" type="presParOf" srcId="{96530AD0-3EEF-4981-9E3D-68818AFE8165}" destId="{A88E8043-06A9-4D31-896B-5A06012DF5D7}" srcOrd="1" destOrd="0" presId="urn:microsoft.com/office/officeart/2005/8/layout/orgChart1"/>
    <dgm:cxn modelId="{FFCE312A-2CAD-4F2F-9A23-7508992A22DE}" type="presParOf" srcId="{A88E8043-06A9-4D31-896B-5A06012DF5D7}" destId="{1CF87058-3F83-42A6-8E11-0B82A8D9B134}" srcOrd="0" destOrd="0" presId="urn:microsoft.com/office/officeart/2005/8/layout/orgChart1"/>
    <dgm:cxn modelId="{64D6A977-5E0C-4396-A8C2-2FEE312A6443}" type="presParOf" srcId="{1CF87058-3F83-42A6-8E11-0B82A8D9B134}" destId="{DE8F8A2C-293A-4DB1-8AFE-9576139A7790}" srcOrd="0" destOrd="0" presId="urn:microsoft.com/office/officeart/2005/8/layout/orgChart1"/>
    <dgm:cxn modelId="{BD1A6D90-851D-4CA6-83D0-921D0539466B}" type="presParOf" srcId="{1CF87058-3F83-42A6-8E11-0B82A8D9B134}" destId="{BB4633A7-35D9-424F-8BF7-96B54B5FFCA2}" srcOrd="1" destOrd="0" presId="urn:microsoft.com/office/officeart/2005/8/layout/orgChart1"/>
    <dgm:cxn modelId="{DAC1325A-4F41-447F-863E-9138FCA7C37A}" type="presParOf" srcId="{A88E8043-06A9-4D31-896B-5A06012DF5D7}" destId="{27DBC5CE-342E-4E48-9715-042289FDAB94}" srcOrd="1" destOrd="0" presId="urn:microsoft.com/office/officeart/2005/8/layout/orgChart1"/>
    <dgm:cxn modelId="{66EB232F-9138-4E1D-9365-CF2E1744CF90}" type="presParOf" srcId="{27DBC5CE-342E-4E48-9715-042289FDAB94}" destId="{CAA0D9CF-4B77-42D1-9E2D-CC0C1701D218}" srcOrd="0" destOrd="0" presId="urn:microsoft.com/office/officeart/2005/8/layout/orgChart1"/>
    <dgm:cxn modelId="{0A644DD9-FCF2-4354-92D6-7BDE4B5EF92A}" type="presParOf" srcId="{27DBC5CE-342E-4E48-9715-042289FDAB94}" destId="{A8328CBC-0842-4375-94F5-9940A53F4FFC}" srcOrd="1" destOrd="0" presId="urn:microsoft.com/office/officeart/2005/8/layout/orgChart1"/>
    <dgm:cxn modelId="{FD6EE4D4-3B9F-464A-BFE5-E15CA81D26E2}" type="presParOf" srcId="{A8328CBC-0842-4375-94F5-9940A53F4FFC}" destId="{1AA79DBC-1B27-40AE-A60B-A5E9AB72CC60}" srcOrd="0" destOrd="0" presId="urn:microsoft.com/office/officeart/2005/8/layout/orgChart1"/>
    <dgm:cxn modelId="{17E571F6-3EC1-448B-AB9C-B8BD44A67FB8}" type="presParOf" srcId="{1AA79DBC-1B27-40AE-A60B-A5E9AB72CC60}" destId="{9D8C5E7E-B300-47F5-B933-42CEE7D8448C}" srcOrd="0" destOrd="0" presId="urn:microsoft.com/office/officeart/2005/8/layout/orgChart1"/>
    <dgm:cxn modelId="{31A5EDF6-318B-4661-855C-B1469CC5CDC6}" type="presParOf" srcId="{1AA79DBC-1B27-40AE-A60B-A5E9AB72CC60}" destId="{660286D1-470C-4549-B9FE-E07698EAE26D}" srcOrd="1" destOrd="0" presId="urn:microsoft.com/office/officeart/2005/8/layout/orgChart1"/>
    <dgm:cxn modelId="{0DC068D6-0649-43FB-B6A8-EDDEC94E7776}" type="presParOf" srcId="{A8328CBC-0842-4375-94F5-9940A53F4FFC}" destId="{46B61B08-6630-4E5D-9AA1-444B3DFFF977}" srcOrd="1" destOrd="0" presId="urn:microsoft.com/office/officeart/2005/8/layout/orgChart1"/>
    <dgm:cxn modelId="{7B4C9089-4F55-461C-AC51-97B3FD0B456E}" type="presParOf" srcId="{A8328CBC-0842-4375-94F5-9940A53F4FFC}" destId="{BC4BC971-8510-483E-8760-2318774D8505}" srcOrd="2" destOrd="0" presId="urn:microsoft.com/office/officeart/2005/8/layout/orgChart1"/>
    <dgm:cxn modelId="{08BB67F0-B1C8-42C3-8A07-A75F1754D4E4}" type="presParOf" srcId="{27DBC5CE-342E-4E48-9715-042289FDAB94}" destId="{E03A28FF-203B-4BB0-9FA7-2BEC7E688FE5}" srcOrd="2" destOrd="0" presId="urn:microsoft.com/office/officeart/2005/8/layout/orgChart1"/>
    <dgm:cxn modelId="{709BB8F9-10B0-4087-B0F0-6DFED972BE59}" type="presParOf" srcId="{27DBC5CE-342E-4E48-9715-042289FDAB94}" destId="{88BBFC23-949B-41BC-A1DA-451811AC1C00}" srcOrd="3" destOrd="0" presId="urn:microsoft.com/office/officeart/2005/8/layout/orgChart1"/>
    <dgm:cxn modelId="{34DDF907-3E79-4EF8-8ACF-9792E2FC849B}" type="presParOf" srcId="{88BBFC23-949B-41BC-A1DA-451811AC1C00}" destId="{7A71B8FD-D34D-43EB-97A7-622235F0F216}" srcOrd="0" destOrd="0" presId="urn:microsoft.com/office/officeart/2005/8/layout/orgChart1"/>
    <dgm:cxn modelId="{E6F61739-7EE3-4705-8AB2-B637C9454AE3}" type="presParOf" srcId="{7A71B8FD-D34D-43EB-97A7-622235F0F216}" destId="{7DF81654-ED6C-4853-BD90-083248FB3047}" srcOrd="0" destOrd="0" presId="urn:microsoft.com/office/officeart/2005/8/layout/orgChart1"/>
    <dgm:cxn modelId="{C46835D9-2D8F-49C5-B532-9A4EEFFFA423}" type="presParOf" srcId="{7A71B8FD-D34D-43EB-97A7-622235F0F216}" destId="{FA20A073-14A2-4051-9531-AC74EB70C470}" srcOrd="1" destOrd="0" presId="urn:microsoft.com/office/officeart/2005/8/layout/orgChart1"/>
    <dgm:cxn modelId="{A46B272A-0334-4D99-B417-3C29A36EE171}" type="presParOf" srcId="{88BBFC23-949B-41BC-A1DA-451811AC1C00}" destId="{E9E04EDD-CE3A-45D0-A1E2-4349EF7AE913}" srcOrd="1" destOrd="0" presId="urn:microsoft.com/office/officeart/2005/8/layout/orgChart1"/>
    <dgm:cxn modelId="{C5243F7D-C636-4A63-9A65-44B826C4C236}" type="presParOf" srcId="{88BBFC23-949B-41BC-A1DA-451811AC1C00}" destId="{40E0B40B-E95E-4189-8A8B-77641613DDFA}" srcOrd="2" destOrd="0" presId="urn:microsoft.com/office/officeart/2005/8/layout/orgChart1"/>
    <dgm:cxn modelId="{ED192E80-76C2-4748-9BF5-FB021B7A8EE1}" type="presParOf" srcId="{27DBC5CE-342E-4E48-9715-042289FDAB94}" destId="{B4931EDA-8A5F-41BD-8236-F64929386778}" srcOrd="4" destOrd="0" presId="urn:microsoft.com/office/officeart/2005/8/layout/orgChart1"/>
    <dgm:cxn modelId="{9B31ECEF-7DCF-411E-86B8-734A4614D720}" type="presParOf" srcId="{27DBC5CE-342E-4E48-9715-042289FDAB94}" destId="{3730FC5C-D00F-4E47-A0A7-4ACEEBAF2AFD}" srcOrd="5" destOrd="0" presId="urn:microsoft.com/office/officeart/2005/8/layout/orgChart1"/>
    <dgm:cxn modelId="{C3A93CE9-6178-4A95-96DB-A1EEBE96EFB5}" type="presParOf" srcId="{3730FC5C-D00F-4E47-A0A7-4ACEEBAF2AFD}" destId="{CE1B89A8-0251-46DC-BDBE-6B1877302743}" srcOrd="0" destOrd="0" presId="urn:microsoft.com/office/officeart/2005/8/layout/orgChart1"/>
    <dgm:cxn modelId="{252AE4FC-EA6B-4B91-B7A9-0D3FA7365AC8}" type="presParOf" srcId="{CE1B89A8-0251-46DC-BDBE-6B1877302743}" destId="{36115CC9-EEAB-405C-816C-34D4E974B699}" srcOrd="0" destOrd="0" presId="urn:microsoft.com/office/officeart/2005/8/layout/orgChart1"/>
    <dgm:cxn modelId="{DD5BE375-6FD9-4F67-A9AE-AA9D15486EC9}" type="presParOf" srcId="{CE1B89A8-0251-46DC-BDBE-6B1877302743}" destId="{B01C9E39-99BB-40F0-99BC-6A70171AD252}" srcOrd="1" destOrd="0" presId="urn:microsoft.com/office/officeart/2005/8/layout/orgChart1"/>
    <dgm:cxn modelId="{0D40BB07-1E34-4901-A441-370AF6F98532}" type="presParOf" srcId="{3730FC5C-D00F-4E47-A0A7-4ACEEBAF2AFD}" destId="{36318682-3AC0-450B-A3A0-9DD9FFFAE0ED}" srcOrd="1" destOrd="0" presId="urn:microsoft.com/office/officeart/2005/8/layout/orgChart1"/>
    <dgm:cxn modelId="{EFA469BB-6ADB-4B62-9057-EF736191FCFC}" type="presParOf" srcId="{3730FC5C-D00F-4E47-A0A7-4ACEEBAF2AFD}" destId="{C46B77DF-5299-469B-B10E-F0321C91A6A6}" srcOrd="2" destOrd="0" presId="urn:microsoft.com/office/officeart/2005/8/layout/orgChart1"/>
    <dgm:cxn modelId="{9B2527A8-B01F-4F06-B16C-DBBCD93D5F9C}" type="presParOf" srcId="{A88E8043-06A9-4D31-896B-5A06012DF5D7}" destId="{769E8A60-4E7A-474A-B996-7BA1A26CC888}" srcOrd="2" destOrd="0" presId="urn:microsoft.com/office/officeart/2005/8/layout/orgChart1"/>
    <dgm:cxn modelId="{8515D8FF-AEF1-4DB6-B569-1F72C1878AAC}" type="presParOf" srcId="{96530AD0-3EEF-4981-9E3D-68818AFE8165}" destId="{E2E39279-8745-4EEF-BB69-F89EFB93A075}" srcOrd="2" destOrd="0" presId="urn:microsoft.com/office/officeart/2005/8/layout/orgChart1"/>
    <dgm:cxn modelId="{3F436A88-76F4-4F0D-AA9E-842985CBF590}" type="presParOf" srcId="{96530AD0-3EEF-4981-9E3D-68818AFE8165}" destId="{127945FA-4C86-45B1-AEF1-A71DA5BDDD2D}" srcOrd="3" destOrd="0" presId="urn:microsoft.com/office/officeart/2005/8/layout/orgChart1"/>
    <dgm:cxn modelId="{F11A8CD9-B1EC-457C-807A-456F0867F0AB}" type="presParOf" srcId="{127945FA-4C86-45B1-AEF1-A71DA5BDDD2D}" destId="{DC8EA693-0B1F-412F-8EC8-B01E63950223}" srcOrd="0" destOrd="0" presId="urn:microsoft.com/office/officeart/2005/8/layout/orgChart1"/>
    <dgm:cxn modelId="{D84FD638-2E49-4B81-931E-A2B0776392BB}" type="presParOf" srcId="{DC8EA693-0B1F-412F-8EC8-B01E63950223}" destId="{82955CC4-131F-4CA4-93F9-64E6B16E7848}" srcOrd="0" destOrd="0" presId="urn:microsoft.com/office/officeart/2005/8/layout/orgChart1"/>
    <dgm:cxn modelId="{A71AD855-C164-44A7-9E04-FA4AA21F064C}" type="presParOf" srcId="{DC8EA693-0B1F-412F-8EC8-B01E63950223}" destId="{71DBAE1B-2AB6-4069-BB1D-66F8BC328F63}" srcOrd="1" destOrd="0" presId="urn:microsoft.com/office/officeart/2005/8/layout/orgChart1"/>
    <dgm:cxn modelId="{B3F1752D-5EEF-49E2-835A-C24B163D11CA}" type="presParOf" srcId="{127945FA-4C86-45B1-AEF1-A71DA5BDDD2D}" destId="{F54F9573-CDAF-4849-9F48-E5DC8D31F0E2}" srcOrd="1" destOrd="0" presId="urn:microsoft.com/office/officeart/2005/8/layout/orgChart1"/>
    <dgm:cxn modelId="{31F46D93-03C4-4032-AABA-EFCC62B91D45}" type="presParOf" srcId="{F54F9573-CDAF-4849-9F48-E5DC8D31F0E2}" destId="{B4F8989E-A43E-48AE-A3C1-5AE179ADD0EC}" srcOrd="0" destOrd="0" presId="urn:microsoft.com/office/officeart/2005/8/layout/orgChart1"/>
    <dgm:cxn modelId="{4A06D294-73BF-4A3F-8B73-F693B612E9BC}" type="presParOf" srcId="{F54F9573-CDAF-4849-9F48-E5DC8D31F0E2}" destId="{FD42FB4B-8929-42B2-83F0-FAD73A54FAAD}" srcOrd="1" destOrd="0" presId="urn:microsoft.com/office/officeart/2005/8/layout/orgChart1"/>
    <dgm:cxn modelId="{8B6C74A8-C8D6-46F8-A3EC-EC9B03B801ED}" type="presParOf" srcId="{FD42FB4B-8929-42B2-83F0-FAD73A54FAAD}" destId="{B47A6360-4505-4324-B381-44F015FE9B15}" srcOrd="0" destOrd="0" presId="urn:microsoft.com/office/officeart/2005/8/layout/orgChart1"/>
    <dgm:cxn modelId="{47B3876D-C5DB-459D-8E46-F86A8370C977}" type="presParOf" srcId="{B47A6360-4505-4324-B381-44F015FE9B15}" destId="{CCEAD30B-17F9-421F-AA16-98E57E120D1D}" srcOrd="0" destOrd="0" presId="urn:microsoft.com/office/officeart/2005/8/layout/orgChart1"/>
    <dgm:cxn modelId="{4A37023C-A64E-4D19-ADEF-7F69AD81D6F2}" type="presParOf" srcId="{B47A6360-4505-4324-B381-44F015FE9B15}" destId="{E6AEF941-A049-4A81-8503-AB9D6D4CB7AC}" srcOrd="1" destOrd="0" presId="urn:microsoft.com/office/officeart/2005/8/layout/orgChart1"/>
    <dgm:cxn modelId="{742ACC64-2D42-4E47-90A0-8C7FC753D271}" type="presParOf" srcId="{FD42FB4B-8929-42B2-83F0-FAD73A54FAAD}" destId="{77940609-7E98-456F-810C-67E32157017F}" srcOrd="1" destOrd="0" presId="urn:microsoft.com/office/officeart/2005/8/layout/orgChart1"/>
    <dgm:cxn modelId="{13453ED2-256F-4892-9C50-16783424E868}" type="presParOf" srcId="{FD42FB4B-8929-42B2-83F0-FAD73A54FAAD}" destId="{928A6DCF-9319-4D0C-AA05-9524260DD79F}" srcOrd="2" destOrd="0" presId="urn:microsoft.com/office/officeart/2005/8/layout/orgChart1"/>
    <dgm:cxn modelId="{1AAEB780-4726-4918-9909-383D1E4F244B}" type="presParOf" srcId="{F54F9573-CDAF-4849-9F48-E5DC8D31F0E2}" destId="{7323D0EF-0681-4092-9AA6-54DCC33F11AD}" srcOrd="2" destOrd="0" presId="urn:microsoft.com/office/officeart/2005/8/layout/orgChart1"/>
    <dgm:cxn modelId="{65F31C35-FDEF-40F6-8C47-55EBE92F4AD4}" type="presParOf" srcId="{F54F9573-CDAF-4849-9F48-E5DC8D31F0E2}" destId="{163FF440-7D31-4A3E-971D-F06AF3FFFF94}" srcOrd="3" destOrd="0" presId="urn:microsoft.com/office/officeart/2005/8/layout/orgChart1"/>
    <dgm:cxn modelId="{E104B87E-EFD6-4521-85DE-6B0B4CE12905}" type="presParOf" srcId="{163FF440-7D31-4A3E-971D-F06AF3FFFF94}" destId="{E3AF4B3D-399C-4B72-A8FF-E6FDEBBD6591}" srcOrd="0" destOrd="0" presId="urn:microsoft.com/office/officeart/2005/8/layout/orgChart1"/>
    <dgm:cxn modelId="{E10E36D5-ED38-4B77-828F-DEA9890DE395}" type="presParOf" srcId="{E3AF4B3D-399C-4B72-A8FF-E6FDEBBD6591}" destId="{F536FBC3-E380-481D-96F4-E299DA20F397}" srcOrd="0" destOrd="0" presId="urn:microsoft.com/office/officeart/2005/8/layout/orgChart1"/>
    <dgm:cxn modelId="{C526B555-CD03-48A1-A2B9-90A47ACF5CFE}" type="presParOf" srcId="{E3AF4B3D-399C-4B72-A8FF-E6FDEBBD6591}" destId="{68841F7D-24BD-4A47-B23A-0802F83A346B}" srcOrd="1" destOrd="0" presId="urn:microsoft.com/office/officeart/2005/8/layout/orgChart1"/>
    <dgm:cxn modelId="{5BF0FD01-DD63-40B2-A560-5AC72F6E7211}" type="presParOf" srcId="{163FF440-7D31-4A3E-971D-F06AF3FFFF94}" destId="{A5A02299-C42E-4165-8DAC-F9F195ED5105}" srcOrd="1" destOrd="0" presId="urn:microsoft.com/office/officeart/2005/8/layout/orgChart1"/>
    <dgm:cxn modelId="{4CD7F101-F96C-4712-8902-C8AC94BE9017}" type="presParOf" srcId="{163FF440-7D31-4A3E-971D-F06AF3FFFF94}" destId="{5D389BF0-9E60-4A36-A0E5-FD4E6084F430}" srcOrd="2" destOrd="0" presId="urn:microsoft.com/office/officeart/2005/8/layout/orgChart1"/>
    <dgm:cxn modelId="{A9428A58-63D3-413A-BCC3-90D91C36B3A5}" type="presParOf" srcId="{127945FA-4C86-45B1-AEF1-A71DA5BDDD2D}" destId="{29024595-9A55-455C-8CBC-A43CF9B559D9}" srcOrd="2" destOrd="0" presId="urn:microsoft.com/office/officeart/2005/8/layout/orgChart1"/>
    <dgm:cxn modelId="{EE825A93-58EE-40D0-985B-0B28324EF5BC}" type="presParOf" srcId="{96530AD0-3EEF-4981-9E3D-68818AFE8165}" destId="{ACC71A70-2D79-4A95-8A46-047A8801141F}" srcOrd="4" destOrd="0" presId="urn:microsoft.com/office/officeart/2005/8/layout/orgChart1"/>
    <dgm:cxn modelId="{AAD766F0-7073-40C2-BCD9-9E7B8C77594E}" type="presParOf" srcId="{96530AD0-3EEF-4981-9E3D-68818AFE8165}" destId="{47F25EE1-90B2-4835-97CB-156C08AD89B9}" srcOrd="5" destOrd="0" presId="urn:microsoft.com/office/officeart/2005/8/layout/orgChart1"/>
    <dgm:cxn modelId="{318F16A4-6A03-4FF9-A0BB-7DE6DAAF1A79}" type="presParOf" srcId="{47F25EE1-90B2-4835-97CB-156C08AD89B9}" destId="{39C2AC2C-D725-4135-9320-2079156FBFAF}" srcOrd="0" destOrd="0" presId="urn:microsoft.com/office/officeart/2005/8/layout/orgChart1"/>
    <dgm:cxn modelId="{E90DBBBD-05A6-43CC-8802-32A45BDC2BB6}" type="presParOf" srcId="{39C2AC2C-D725-4135-9320-2079156FBFAF}" destId="{00B9B44F-131F-4B7D-8992-4BE3F6A48E7D}" srcOrd="0" destOrd="0" presId="urn:microsoft.com/office/officeart/2005/8/layout/orgChart1"/>
    <dgm:cxn modelId="{87845FCE-E2C9-47A1-9974-96827B6EF418}" type="presParOf" srcId="{39C2AC2C-D725-4135-9320-2079156FBFAF}" destId="{5B9CB06B-A53C-401D-A02F-9D46E8A5A853}" srcOrd="1" destOrd="0" presId="urn:microsoft.com/office/officeart/2005/8/layout/orgChart1"/>
    <dgm:cxn modelId="{24DA23CD-E961-4A01-BE18-E0951D20C03F}" type="presParOf" srcId="{47F25EE1-90B2-4835-97CB-156C08AD89B9}" destId="{681D96D9-1C56-44E6-82DF-743D831B40BC}" srcOrd="1" destOrd="0" presId="urn:microsoft.com/office/officeart/2005/8/layout/orgChart1"/>
    <dgm:cxn modelId="{D70323FA-3E69-4A8A-A1BE-CE6DFF238569}" type="presParOf" srcId="{681D96D9-1C56-44E6-82DF-743D831B40BC}" destId="{DCF849C4-79AB-4533-963F-794A0E828DA8}" srcOrd="0" destOrd="0" presId="urn:microsoft.com/office/officeart/2005/8/layout/orgChart1"/>
    <dgm:cxn modelId="{5C444179-6E48-4775-B0AC-1C810D0462FD}" type="presParOf" srcId="{681D96D9-1C56-44E6-82DF-743D831B40BC}" destId="{63F7746B-128E-4500-B76B-D919DE7112BC}" srcOrd="1" destOrd="0" presId="urn:microsoft.com/office/officeart/2005/8/layout/orgChart1"/>
    <dgm:cxn modelId="{90A48898-2177-4955-B1EF-29CD19ED787B}" type="presParOf" srcId="{63F7746B-128E-4500-B76B-D919DE7112BC}" destId="{10140F31-DF3E-434B-9468-996E53A311F1}" srcOrd="0" destOrd="0" presId="urn:microsoft.com/office/officeart/2005/8/layout/orgChart1"/>
    <dgm:cxn modelId="{3E05FA3B-C787-4AD7-9A6A-0C2E6A347240}" type="presParOf" srcId="{10140F31-DF3E-434B-9468-996E53A311F1}" destId="{2C2F5D87-03F5-4BC7-97EC-830644F58BC0}" srcOrd="0" destOrd="0" presId="urn:microsoft.com/office/officeart/2005/8/layout/orgChart1"/>
    <dgm:cxn modelId="{36F33B9F-2F1D-42AC-9A98-DF398EC52746}" type="presParOf" srcId="{10140F31-DF3E-434B-9468-996E53A311F1}" destId="{BD29B689-3985-44A5-918A-9458E0B66926}" srcOrd="1" destOrd="0" presId="urn:microsoft.com/office/officeart/2005/8/layout/orgChart1"/>
    <dgm:cxn modelId="{FAFF982B-1432-42C6-A90C-7FA8F8A97182}" type="presParOf" srcId="{63F7746B-128E-4500-B76B-D919DE7112BC}" destId="{47DADEAE-3CAA-461D-8D25-7DC9951901CA}" srcOrd="1" destOrd="0" presId="urn:microsoft.com/office/officeart/2005/8/layout/orgChart1"/>
    <dgm:cxn modelId="{40D006CA-F256-4CD2-9894-A14FD230880F}" type="presParOf" srcId="{63F7746B-128E-4500-B76B-D919DE7112BC}" destId="{552809BB-48FE-46EC-98FB-B4773C98B7D8}" srcOrd="2" destOrd="0" presId="urn:microsoft.com/office/officeart/2005/8/layout/orgChart1"/>
    <dgm:cxn modelId="{8393CC6A-2244-458B-A8B4-9C3AC82C5CD0}" type="presParOf" srcId="{681D96D9-1C56-44E6-82DF-743D831B40BC}" destId="{641D3487-DAAB-476D-A55B-894998649243}" srcOrd="2" destOrd="0" presId="urn:microsoft.com/office/officeart/2005/8/layout/orgChart1"/>
    <dgm:cxn modelId="{5830858C-8648-4A9B-8A14-D55AA72E1CC8}" type="presParOf" srcId="{681D96D9-1C56-44E6-82DF-743D831B40BC}" destId="{ED40EC8A-6707-49FE-AEA9-A516D0B2CE5C}" srcOrd="3" destOrd="0" presId="urn:microsoft.com/office/officeart/2005/8/layout/orgChart1"/>
    <dgm:cxn modelId="{7807B1BB-9085-4694-A342-D4A296A0CE37}" type="presParOf" srcId="{ED40EC8A-6707-49FE-AEA9-A516D0B2CE5C}" destId="{F85ABC21-5E76-4BD3-8C49-02705E510D7B}" srcOrd="0" destOrd="0" presId="urn:microsoft.com/office/officeart/2005/8/layout/orgChart1"/>
    <dgm:cxn modelId="{95B61E71-0429-4E65-B5C2-9F31B305215B}" type="presParOf" srcId="{F85ABC21-5E76-4BD3-8C49-02705E510D7B}" destId="{2008704A-BD22-422E-B20D-FEA95704E00F}" srcOrd="0" destOrd="0" presId="urn:microsoft.com/office/officeart/2005/8/layout/orgChart1"/>
    <dgm:cxn modelId="{135A1EA0-43D9-4661-B2AC-D130A7C9B11B}" type="presParOf" srcId="{F85ABC21-5E76-4BD3-8C49-02705E510D7B}" destId="{90C2ED5B-380E-493D-8D17-71B32614611C}" srcOrd="1" destOrd="0" presId="urn:microsoft.com/office/officeart/2005/8/layout/orgChart1"/>
    <dgm:cxn modelId="{204C34DB-99EC-4A8E-B7BB-9902C417E62E}" type="presParOf" srcId="{ED40EC8A-6707-49FE-AEA9-A516D0B2CE5C}" destId="{700D008F-816A-4CAA-8ED6-60B4ACC51D68}" srcOrd="1" destOrd="0" presId="urn:microsoft.com/office/officeart/2005/8/layout/orgChart1"/>
    <dgm:cxn modelId="{33442089-FCAE-47C3-BBC3-F3E267A3076A}" type="presParOf" srcId="{ED40EC8A-6707-49FE-AEA9-A516D0B2CE5C}" destId="{D930270F-E3E2-4D3D-BFD1-E6B1174B9314}" srcOrd="2" destOrd="0" presId="urn:microsoft.com/office/officeart/2005/8/layout/orgChart1"/>
    <dgm:cxn modelId="{3D6E1B35-D1CD-417A-9D89-C1C855793B38}" type="presParOf" srcId="{681D96D9-1C56-44E6-82DF-743D831B40BC}" destId="{1BD967FF-0B0E-4640-84F7-74CF2802C4E0}" srcOrd="4" destOrd="0" presId="urn:microsoft.com/office/officeart/2005/8/layout/orgChart1"/>
    <dgm:cxn modelId="{F3862E61-00D5-4AA3-9253-555B8562D9A7}" type="presParOf" srcId="{681D96D9-1C56-44E6-82DF-743D831B40BC}" destId="{88DA830F-F767-4FE6-9700-C5034EFD8BDF}" srcOrd="5" destOrd="0" presId="urn:microsoft.com/office/officeart/2005/8/layout/orgChart1"/>
    <dgm:cxn modelId="{E78FB44F-01E5-421F-A00C-63808B1C6D52}" type="presParOf" srcId="{88DA830F-F767-4FE6-9700-C5034EFD8BDF}" destId="{1131A01C-91CE-4D9C-BB6B-36B81F77D588}" srcOrd="0" destOrd="0" presId="urn:microsoft.com/office/officeart/2005/8/layout/orgChart1"/>
    <dgm:cxn modelId="{3548A268-B443-4A5C-B272-E9776FB6B843}" type="presParOf" srcId="{1131A01C-91CE-4D9C-BB6B-36B81F77D588}" destId="{21B3445D-3202-4898-9FA7-131DC6435BB6}" srcOrd="0" destOrd="0" presId="urn:microsoft.com/office/officeart/2005/8/layout/orgChart1"/>
    <dgm:cxn modelId="{46A95529-5A06-43EF-88A2-15D56A13A783}" type="presParOf" srcId="{1131A01C-91CE-4D9C-BB6B-36B81F77D588}" destId="{847CA5F6-7F8C-4E9C-ABC2-D7F5A605628F}" srcOrd="1" destOrd="0" presId="urn:microsoft.com/office/officeart/2005/8/layout/orgChart1"/>
    <dgm:cxn modelId="{D7A0AD2E-2226-4921-A2E0-31B31C883CB3}" type="presParOf" srcId="{88DA830F-F767-4FE6-9700-C5034EFD8BDF}" destId="{27461D45-F359-4A19-8366-529016838382}" srcOrd="1" destOrd="0" presId="urn:microsoft.com/office/officeart/2005/8/layout/orgChart1"/>
    <dgm:cxn modelId="{D44C62EA-6603-4F56-A6A9-02CE797843D2}" type="presParOf" srcId="{88DA830F-F767-4FE6-9700-C5034EFD8BDF}" destId="{60F7144E-F55B-4E6F-8A6F-B0DE2B41DBC5}" srcOrd="2" destOrd="0" presId="urn:microsoft.com/office/officeart/2005/8/layout/orgChart1"/>
    <dgm:cxn modelId="{EEC67AA3-1EF5-457C-A3AC-5459BC604292}" type="presParOf" srcId="{47F25EE1-90B2-4835-97CB-156C08AD89B9}" destId="{35D6F325-95E8-4B22-8B05-79CEE943123A}" srcOrd="2" destOrd="0" presId="urn:microsoft.com/office/officeart/2005/8/layout/orgChart1"/>
    <dgm:cxn modelId="{913E5200-A73D-4605-8A13-43713577B1E6}" type="presParOf" srcId="{11DBFF5C-9669-426B-9246-0BD777F8AB66}" destId="{3E13084C-2FE8-48EE-9182-70FA5F6525E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967FF-0B0E-4640-84F7-74CF2802C4E0}">
      <dsp:nvSpPr>
        <dsp:cNvPr id="0" name=""/>
        <dsp:cNvSpPr/>
      </dsp:nvSpPr>
      <dsp:spPr>
        <a:xfrm>
          <a:off x="10454426" y="2452862"/>
          <a:ext cx="914391" cy="460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3113"/>
              </a:lnTo>
              <a:lnTo>
                <a:pt x="914391" y="383113"/>
              </a:lnTo>
              <a:lnTo>
                <a:pt x="914391" y="46046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D3487-DAAB-476D-A55B-894998649243}">
      <dsp:nvSpPr>
        <dsp:cNvPr id="0" name=""/>
        <dsp:cNvSpPr/>
      </dsp:nvSpPr>
      <dsp:spPr>
        <a:xfrm>
          <a:off x="10408706" y="2452862"/>
          <a:ext cx="91440" cy="14205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43242"/>
              </a:lnTo>
              <a:lnTo>
                <a:pt x="68789" y="1343242"/>
              </a:lnTo>
              <a:lnTo>
                <a:pt x="68789" y="142059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F849C4-79AB-4533-963F-794A0E828DA8}">
      <dsp:nvSpPr>
        <dsp:cNvPr id="0" name=""/>
        <dsp:cNvSpPr/>
      </dsp:nvSpPr>
      <dsp:spPr>
        <a:xfrm>
          <a:off x="9508140" y="2452862"/>
          <a:ext cx="946286" cy="406212"/>
        </a:xfrm>
        <a:custGeom>
          <a:avLst/>
          <a:gdLst/>
          <a:ahLst/>
          <a:cxnLst/>
          <a:rect l="0" t="0" r="0" b="0"/>
          <a:pathLst>
            <a:path>
              <a:moveTo>
                <a:pt x="946286" y="0"/>
              </a:moveTo>
              <a:lnTo>
                <a:pt x="946286" y="328858"/>
              </a:lnTo>
              <a:lnTo>
                <a:pt x="0" y="328858"/>
              </a:lnTo>
              <a:lnTo>
                <a:pt x="0" y="40621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C71A70-2D79-4A95-8A46-047A8801141F}">
      <dsp:nvSpPr>
        <dsp:cNvPr id="0" name=""/>
        <dsp:cNvSpPr/>
      </dsp:nvSpPr>
      <dsp:spPr>
        <a:xfrm>
          <a:off x="6247586" y="890393"/>
          <a:ext cx="4206839" cy="314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085"/>
              </a:lnTo>
              <a:lnTo>
                <a:pt x="4206839" y="237085"/>
              </a:lnTo>
              <a:lnTo>
                <a:pt x="4206839" y="31443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3D0EF-0681-4092-9AA6-54DCC33F11AD}">
      <dsp:nvSpPr>
        <dsp:cNvPr id="0" name=""/>
        <dsp:cNvSpPr/>
      </dsp:nvSpPr>
      <dsp:spPr>
        <a:xfrm>
          <a:off x="6250084" y="2681670"/>
          <a:ext cx="1226655" cy="555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889"/>
              </a:lnTo>
              <a:lnTo>
                <a:pt x="1226655" y="477889"/>
              </a:lnTo>
              <a:lnTo>
                <a:pt x="1226655" y="5552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8989E-A43E-48AE-A3C1-5AE179ADD0EC}">
      <dsp:nvSpPr>
        <dsp:cNvPr id="0" name=""/>
        <dsp:cNvSpPr/>
      </dsp:nvSpPr>
      <dsp:spPr>
        <a:xfrm>
          <a:off x="5907213" y="2681670"/>
          <a:ext cx="342870" cy="555242"/>
        </a:xfrm>
        <a:custGeom>
          <a:avLst/>
          <a:gdLst/>
          <a:ahLst/>
          <a:cxnLst/>
          <a:rect l="0" t="0" r="0" b="0"/>
          <a:pathLst>
            <a:path>
              <a:moveTo>
                <a:pt x="342870" y="0"/>
              </a:moveTo>
              <a:lnTo>
                <a:pt x="342870" y="477889"/>
              </a:lnTo>
              <a:lnTo>
                <a:pt x="0" y="477889"/>
              </a:lnTo>
              <a:lnTo>
                <a:pt x="0" y="5552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39279-8745-4EEF-BB69-F89EFB93A075}">
      <dsp:nvSpPr>
        <dsp:cNvPr id="0" name=""/>
        <dsp:cNvSpPr/>
      </dsp:nvSpPr>
      <dsp:spPr>
        <a:xfrm>
          <a:off x="6201866" y="890393"/>
          <a:ext cx="91440" cy="2208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3527"/>
              </a:lnTo>
              <a:lnTo>
                <a:pt x="48217" y="143527"/>
              </a:lnTo>
              <a:lnTo>
                <a:pt x="48217" y="22088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931EDA-8A5F-41BD-8236-F64929386778}">
      <dsp:nvSpPr>
        <dsp:cNvPr id="0" name=""/>
        <dsp:cNvSpPr/>
      </dsp:nvSpPr>
      <dsp:spPr>
        <a:xfrm>
          <a:off x="2171632" y="2511463"/>
          <a:ext cx="2228968" cy="851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3685"/>
              </a:lnTo>
              <a:lnTo>
                <a:pt x="2228968" y="773685"/>
              </a:lnTo>
              <a:lnTo>
                <a:pt x="2228968" y="85103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3A28FF-203B-4BB0-9FA7-2BEC7E688FE5}">
      <dsp:nvSpPr>
        <dsp:cNvPr id="0" name=""/>
        <dsp:cNvSpPr/>
      </dsp:nvSpPr>
      <dsp:spPr>
        <a:xfrm>
          <a:off x="2171632" y="2511463"/>
          <a:ext cx="607320" cy="836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9058"/>
              </a:lnTo>
              <a:lnTo>
                <a:pt x="607320" y="759058"/>
              </a:lnTo>
              <a:lnTo>
                <a:pt x="607320" y="8364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A0D9CF-4B77-42D1-9E2D-CC0C1701D218}">
      <dsp:nvSpPr>
        <dsp:cNvPr id="0" name=""/>
        <dsp:cNvSpPr/>
      </dsp:nvSpPr>
      <dsp:spPr>
        <a:xfrm>
          <a:off x="914282" y="2511463"/>
          <a:ext cx="1257350" cy="836411"/>
        </a:xfrm>
        <a:custGeom>
          <a:avLst/>
          <a:gdLst/>
          <a:ahLst/>
          <a:cxnLst/>
          <a:rect l="0" t="0" r="0" b="0"/>
          <a:pathLst>
            <a:path>
              <a:moveTo>
                <a:pt x="1257350" y="0"/>
              </a:moveTo>
              <a:lnTo>
                <a:pt x="1257350" y="759058"/>
              </a:lnTo>
              <a:lnTo>
                <a:pt x="0" y="759058"/>
              </a:lnTo>
              <a:lnTo>
                <a:pt x="0" y="8364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2978C3-48AA-4A0B-A571-D1AAF271D11F}">
      <dsp:nvSpPr>
        <dsp:cNvPr id="0" name=""/>
        <dsp:cNvSpPr/>
      </dsp:nvSpPr>
      <dsp:spPr>
        <a:xfrm>
          <a:off x="2171632" y="890393"/>
          <a:ext cx="4075954" cy="311093"/>
        </a:xfrm>
        <a:custGeom>
          <a:avLst/>
          <a:gdLst/>
          <a:ahLst/>
          <a:cxnLst/>
          <a:rect l="0" t="0" r="0" b="0"/>
          <a:pathLst>
            <a:path>
              <a:moveTo>
                <a:pt x="4075954" y="0"/>
              </a:moveTo>
              <a:lnTo>
                <a:pt x="4075954" y="233740"/>
              </a:lnTo>
              <a:lnTo>
                <a:pt x="0" y="233740"/>
              </a:lnTo>
              <a:lnTo>
                <a:pt x="0" y="31109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4060F-5DD6-4C2F-BA37-C5E6123036AC}">
      <dsp:nvSpPr>
        <dsp:cNvPr id="0" name=""/>
        <dsp:cNvSpPr/>
      </dsp:nvSpPr>
      <dsp:spPr>
        <a:xfrm>
          <a:off x="4639210" y="0"/>
          <a:ext cx="3216752" cy="8903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kern="1200" dirty="0"/>
            <a:t>Ingeniería de Software</a:t>
          </a:r>
          <a:endParaRPr lang="es-MX" sz="1600" kern="1200" dirty="0"/>
        </a:p>
      </dsp:txBody>
      <dsp:txXfrm>
        <a:off x="4639210" y="0"/>
        <a:ext cx="3216752" cy="890393"/>
      </dsp:txXfrm>
    </dsp:sp>
    <dsp:sp modelId="{DE8F8A2C-293A-4DB1-8AFE-9576139A7790}">
      <dsp:nvSpPr>
        <dsp:cNvPr id="0" name=""/>
        <dsp:cNvSpPr/>
      </dsp:nvSpPr>
      <dsp:spPr>
        <a:xfrm>
          <a:off x="332094" y="1201486"/>
          <a:ext cx="3679075" cy="13099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kern="1200" dirty="0"/>
            <a:t>Preparación para el desarrollo ágil de software</a:t>
          </a:r>
          <a:endParaRPr lang="es-MX" sz="1600" kern="1200" dirty="0"/>
        </a:p>
      </dsp:txBody>
      <dsp:txXfrm>
        <a:off x="332094" y="1201486"/>
        <a:ext cx="3679075" cy="1309976"/>
      </dsp:txXfrm>
    </dsp:sp>
    <dsp:sp modelId="{9D8C5E7E-B300-47F5-B933-42CEE7D8448C}">
      <dsp:nvSpPr>
        <dsp:cNvPr id="0" name=""/>
        <dsp:cNvSpPr/>
      </dsp:nvSpPr>
      <dsp:spPr>
        <a:xfrm>
          <a:off x="2079" y="3347874"/>
          <a:ext cx="1824406" cy="5528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hlinkClick xmlns:r="http://schemas.openxmlformats.org/officeDocument/2006/relationships" r:id=""/>
            </a:rPr>
            <a:t>Presiones en el desarrollo de software</a:t>
          </a:r>
          <a:endParaRPr lang="es-MX" sz="1200" kern="1200" dirty="0"/>
        </a:p>
      </dsp:txBody>
      <dsp:txXfrm>
        <a:off x="2079" y="3347874"/>
        <a:ext cx="1824406" cy="552841"/>
      </dsp:txXfrm>
    </dsp:sp>
    <dsp:sp modelId="{7DF81654-ED6C-4853-BD90-083248FB3047}">
      <dsp:nvSpPr>
        <dsp:cNvPr id="0" name=""/>
        <dsp:cNvSpPr/>
      </dsp:nvSpPr>
      <dsp:spPr>
        <a:xfrm>
          <a:off x="1981192" y="3347874"/>
          <a:ext cx="1595521" cy="701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0" i="0" kern="1200" dirty="0">
              <a:hlinkClick xmlns:r="http://schemas.openxmlformats.org/officeDocument/2006/relationships" r:id=""/>
            </a:rPr>
            <a:t>Enfoques Tradicionales vs. Ágiles</a:t>
          </a:r>
          <a:endParaRPr lang="es-MX" sz="1200" kern="1200" dirty="0"/>
        </a:p>
      </dsp:txBody>
      <dsp:txXfrm>
        <a:off x="1981192" y="3347874"/>
        <a:ext cx="1595521" cy="701017"/>
      </dsp:txXfrm>
    </dsp:sp>
    <dsp:sp modelId="{36115CC9-EEAB-405C-816C-34D4E974B699}">
      <dsp:nvSpPr>
        <dsp:cNvPr id="0" name=""/>
        <dsp:cNvSpPr/>
      </dsp:nvSpPr>
      <dsp:spPr>
        <a:xfrm>
          <a:off x="3731420" y="3362502"/>
          <a:ext cx="1338361" cy="5417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0" i="0" kern="1200" dirty="0">
              <a:hlinkClick xmlns:r="http://schemas.openxmlformats.org/officeDocument/2006/relationships" r:id=""/>
            </a:rPr>
            <a:t>Síntesis de Enfoques</a:t>
          </a:r>
          <a:endParaRPr lang="es-MX" sz="1200" kern="1200" dirty="0"/>
        </a:p>
      </dsp:txBody>
      <dsp:txXfrm>
        <a:off x="3731420" y="3362502"/>
        <a:ext cx="1338361" cy="541739"/>
      </dsp:txXfrm>
    </dsp:sp>
    <dsp:sp modelId="{82955CC4-131F-4CA4-93F9-64E6B16E7848}">
      <dsp:nvSpPr>
        <dsp:cNvPr id="0" name=""/>
        <dsp:cNvSpPr/>
      </dsp:nvSpPr>
      <dsp:spPr>
        <a:xfrm>
          <a:off x="4750039" y="1111274"/>
          <a:ext cx="3000089" cy="1570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0" i="0" kern="1200" dirty="0"/>
            <a:t>El Espectro de Planificación</a:t>
          </a:r>
          <a:endParaRPr lang="es-MX" sz="1600" kern="1200" dirty="0"/>
        </a:p>
      </dsp:txBody>
      <dsp:txXfrm>
        <a:off x="4750039" y="1111274"/>
        <a:ext cx="3000089" cy="1570395"/>
      </dsp:txXfrm>
    </dsp:sp>
    <dsp:sp modelId="{CCEAD30B-17F9-421F-AA16-98E57E120D1D}">
      <dsp:nvSpPr>
        <dsp:cNvPr id="0" name=""/>
        <dsp:cNvSpPr/>
      </dsp:nvSpPr>
      <dsp:spPr>
        <a:xfrm>
          <a:off x="5281711" y="3236913"/>
          <a:ext cx="1251003" cy="5403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0" i="0" kern="1200" dirty="0">
              <a:hlinkClick xmlns:r="http://schemas.openxmlformats.org/officeDocument/2006/relationships" r:id=""/>
            </a:rPr>
            <a:t>Métodos Ágiles</a:t>
          </a:r>
          <a:endParaRPr lang="es-MX" sz="1200" kern="1200" dirty="0"/>
        </a:p>
      </dsp:txBody>
      <dsp:txXfrm>
        <a:off x="5281711" y="3236913"/>
        <a:ext cx="1251003" cy="540335"/>
      </dsp:txXfrm>
    </dsp:sp>
    <dsp:sp modelId="{F536FBC3-E380-481D-96F4-E299DA20F397}">
      <dsp:nvSpPr>
        <dsp:cNvPr id="0" name=""/>
        <dsp:cNvSpPr/>
      </dsp:nvSpPr>
      <dsp:spPr>
        <a:xfrm>
          <a:off x="6947219" y="3236913"/>
          <a:ext cx="1059041" cy="5920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0" i="0" kern="1200" dirty="0">
              <a:hlinkClick xmlns:r="http://schemas.openxmlformats.org/officeDocument/2006/relationships" r:id=""/>
            </a:rPr>
            <a:t>Métodos Planificados</a:t>
          </a:r>
          <a:endParaRPr lang="es-MX" sz="1200" kern="1200" dirty="0"/>
        </a:p>
      </dsp:txBody>
      <dsp:txXfrm>
        <a:off x="6947219" y="3236913"/>
        <a:ext cx="1059041" cy="592011"/>
      </dsp:txXfrm>
    </dsp:sp>
    <dsp:sp modelId="{00B9B44F-131F-4B7D-8992-4BE3F6A48E7D}">
      <dsp:nvSpPr>
        <dsp:cNvPr id="0" name=""/>
        <dsp:cNvSpPr/>
      </dsp:nvSpPr>
      <dsp:spPr>
        <a:xfrm>
          <a:off x="9099301" y="1204831"/>
          <a:ext cx="2710250" cy="12480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0" i="0" kern="1200" dirty="0"/>
            <a:t>Comparación de Enfoques</a:t>
          </a:r>
          <a:endParaRPr lang="es-MX" sz="1600" kern="1200" dirty="0"/>
        </a:p>
      </dsp:txBody>
      <dsp:txXfrm>
        <a:off x="9099301" y="1204831"/>
        <a:ext cx="2710250" cy="1248031"/>
      </dsp:txXfrm>
    </dsp:sp>
    <dsp:sp modelId="{2C2F5D87-03F5-4BC7-97EC-830644F58BC0}">
      <dsp:nvSpPr>
        <dsp:cNvPr id="0" name=""/>
        <dsp:cNvSpPr/>
      </dsp:nvSpPr>
      <dsp:spPr>
        <a:xfrm>
          <a:off x="8721666" y="2859074"/>
          <a:ext cx="1572948" cy="4631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0" i="0" kern="1200" dirty="0">
              <a:hlinkClick xmlns:r="http://schemas.openxmlformats.org/officeDocument/2006/relationships" r:id=""/>
            </a:rPr>
            <a:t>Desarrolladores</a:t>
          </a:r>
          <a:endParaRPr lang="es-MX" sz="1200" kern="1200" dirty="0"/>
        </a:p>
      </dsp:txBody>
      <dsp:txXfrm>
        <a:off x="8721666" y="2859074"/>
        <a:ext cx="1572948" cy="463199"/>
      </dsp:txXfrm>
    </dsp:sp>
    <dsp:sp modelId="{2008704A-BD22-422E-B20D-FEA95704E00F}">
      <dsp:nvSpPr>
        <dsp:cNvPr id="0" name=""/>
        <dsp:cNvSpPr/>
      </dsp:nvSpPr>
      <dsp:spPr>
        <a:xfrm>
          <a:off x="10050089" y="3873458"/>
          <a:ext cx="854814" cy="425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0" i="0" kern="1200" dirty="0">
              <a:hlinkClick xmlns:r="http://schemas.openxmlformats.org/officeDocument/2006/relationships" r:id=""/>
            </a:rPr>
            <a:t>Clientes</a:t>
          </a:r>
          <a:endParaRPr lang="es-MX" sz="1200" kern="1200" dirty="0"/>
        </a:p>
      </dsp:txBody>
      <dsp:txXfrm>
        <a:off x="10050089" y="3873458"/>
        <a:ext cx="854814" cy="425727"/>
      </dsp:txXfrm>
    </dsp:sp>
    <dsp:sp modelId="{21B3445D-3202-4898-9FA7-131DC6435BB6}">
      <dsp:nvSpPr>
        <dsp:cNvPr id="0" name=""/>
        <dsp:cNvSpPr/>
      </dsp:nvSpPr>
      <dsp:spPr>
        <a:xfrm>
          <a:off x="10832088" y="2913329"/>
          <a:ext cx="1073459" cy="4804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0" i="0" kern="1200" dirty="0">
              <a:hlinkClick xmlns:r="http://schemas.openxmlformats.org/officeDocument/2006/relationships" r:id=""/>
            </a:rPr>
            <a:t>Requisitos</a:t>
          </a:r>
          <a:endParaRPr lang="es-MX" sz="1200" kern="1200" dirty="0"/>
        </a:p>
      </dsp:txBody>
      <dsp:txXfrm>
        <a:off x="10832088" y="2913329"/>
        <a:ext cx="1073459" cy="480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36FA-D250-4032-AB9C-0D52E8658E04}" type="datetimeFigureOut">
              <a:rPr lang="es-MX" smtClean="0"/>
              <a:t>26/09/2023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9EB2-9F14-42A6-BB53-F4C1EBC7B4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644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36FA-D250-4032-AB9C-0D52E8658E04}" type="datetimeFigureOut">
              <a:rPr lang="es-MX" smtClean="0"/>
              <a:t>26/09/2023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9EB2-9F14-42A6-BB53-F4C1EBC7B4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921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36FA-D250-4032-AB9C-0D52E8658E04}" type="datetimeFigureOut">
              <a:rPr lang="es-MX" smtClean="0"/>
              <a:t>26/09/2023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9EB2-9F14-42A6-BB53-F4C1EBC7B4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1195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36FA-D250-4032-AB9C-0D52E8658E04}" type="datetimeFigureOut">
              <a:rPr lang="es-MX" smtClean="0"/>
              <a:t>26/09/2023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9EB2-9F14-42A6-BB53-F4C1EBC7B4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912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36FA-D250-4032-AB9C-0D52E8658E04}" type="datetimeFigureOut">
              <a:rPr lang="es-MX" smtClean="0"/>
              <a:t>26/09/2023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9EB2-9F14-42A6-BB53-F4C1EBC7B4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7464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36FA-D250-4032-AB9C-0D52E8658E04}" type="datetimeFigureOut">
              <a:rPr lang="es-MX" smtClean="0"/>
              <a:t>26/09/2023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9EB2-9F14-42A6-BB53-F4C1EBC7B4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816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36FA-D250-4032-AB9C-0D52E8658E04}" type="datetimeFigureOut">
              <a:rPr lang="es-MX" smtClean="0"/>
              <a:t>26/09/2023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9EB2-9F14-42A6-BB53-F4C1EBC7B4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761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36FA-D250-4032-AB9C-0D52E8658E04}" type="datetimeFigureOut">
              <a:rPr lang="es-MX" smtClean="0"/>
              <a:t>26/09/2023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9EB2-9F14-42A6-BB53-F4C1EBC7B4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435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36FA-D250-4032-AB9C-0D52E8658E04}" type="datetimeFigureOut">
              <a:rPr lang="es-MX" smtClean="0"/>
              <a:t>26/09/2023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9EB2-9F14-42A6-BB53-F4C1EBC7B4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142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36FA-D250-4032-AB9C-0D52E8658E04}" type="datetimeFigureOut">
              <a:rPr lang="es-MX" smtClean="0"/>
              <a:t>26/09/2023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9EB2-9F14-42A6-BB53-F4C1EBC7B4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138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36FA-D250-4032-AB9C-0D52E8658E04}" type="datetimeFigureOut">
              <a:rPr lang="es-MX" smtClean="0"/>
              <a:t>26/09/2023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9EB2-9F14-42A6-BB53-F4C1EBC7B4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088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36FA-D250-4032-AB9C-0D52E8658E04}" type="datetimeFigureOut">
              <a:rPr lang="es-MX" smtClean="0"/>
              <a:t>26/09/2023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9EB2-9F14-42A6-BB53-F4C1EBC7B4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037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36FA-D250-4032-AB9C-0D52E8658E04}" type="datetimeFigureOut">
              <a:rPr lang="es-MX" smtClean="0"/>
              <a:t>26/09/2023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9EB2-9F14-42A6-BB53-F4C1EBC7B4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09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F2D36FA-D250-4032-AB9C-0D52E8658E04}" type="datetimeFigureOut">
              <a:rPr lang="es-MX" smtClean="0"/>
              <a:t>26/09/2023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F2A9EB2-9F14-42A6-BB53-F4C1EBC7B4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782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F2D36FA-D250-4032-AB9C-0D52E8658E04}" type="datetimeFigureOut">
              <a:rPr lang="es-MX" smtClean="0"/>
              <a:t>26/09/2023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F2A9EB2-9F14-42A6-BB53-F4C1EBC7B4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8001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slide" Target="slide1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050AC-19B7-8022-7B4C-9223486610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b="0" i="0" dirty="0">
                <a:effectLst/>
                <a:latin typeface="Söhne"/>
              </a:rPr>
              <a:t>Preparación para el desarrollo ágil de software 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E19E57-C7D4-9FFA-5317-13B4D1EC8B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INGENIERIA DE SOFTWARE</a:t>
            </a:r>
            <a:endParaRPr lang="es-MX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DB8DE465-C412-59BF-8BAA-258F3F8957A9}"/>
              </a:ext>
            </a:extLst>
          </p:cNvPr>
          <p:cNvSpPr txBox="1">
            <a:spLocks/>
          </p:cNvSpPr>
          <p:nvPr/>
        </p:nvSpPr>
        <p:spPr>
          <a:xfrm>
            <a:off x="713019" y="5784229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dirty="0"/>
              <a:t>ELABORADO POR: IGNACIO ANDRADE SALAZAR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25695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E9DEB72-94C0-7980-3E4F-87489D6A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Requisitos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291D0E-7891-5002-A40E-5C148AB76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3.1: Cambios frecuentes de requisitos en entornos cambiantes y enfoques ágiles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Descripción: En los métodos ágiles, se esperan cambios frecuentes de requisitos en entornos cambiantes.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3.2: Requisitos estables y documentación detallada en enfoques planificados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Descripción: Los enfoques planificados buscan requisitos estables y documentación detallada.</a:t>
            </a:r>
          </a:p>
          <a:p>
            <a:endParaRPr lang="es-MX" dirty="0"/>
          </a:p>
        </p:txBody>
      </p:sp>
      <p:sp>
        <p:nvSpPr>
          <p:cNvPr id="5" name="Flecha: curvada hacia arriba 4">
            <a:hlinkClick r:id="rId2" action="ppaction://hlinksldjump"/>
            <a:extLst>
              <a:ext uri="{FF2B5EF4-FFF2-40B4-BE49-F238E27FC236}">
                <a16:creationId xmlns:a16="http://schemas.microsoft.com/office/drawing/2014/main" id="{1E6D5616-ED9A-02E0-1117-4375E206D5BA}"/>
              </a:ext>
            </a:extLst>
          </p:cNvPr>
          <p:cNvSpPr/>
          <p:nvPr/>
        </p:nvSpPr>
        <p:spPr>
          <a:xfrm rot="15932335">
            <a:off x="10640291" y="5394036"/>
            <a:ext cx="1117600" cy="748146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970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01A96-BD61-6FA2-902A-2A27A909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72E5C5-A442-EAB4-4855-0550E2435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none" strike="noStrike" dirty="0">
                <a:effectLst/>
                <a:latin typeface="Century Gothic" panose="020B0502020202020204" pitchFamily="34" charset="0"/>
              </a:rPr>
              <a:t>Barry Boehm (2002). Get Ready for Agile Methods, With Care. IEEE Computer, 35(1):64-69.</a:t>
            </a:r>
            <a:r>
              <a:rPr lang="en-US" b="0" i="0" dirty="0">
                <a:solidFill>
                  <a:srgbClr val="656565"/>
                </a:solidFill>
                <a:effectLst/>
                <a:latin typeface="Century Gothic" panose="020B0502020202020204" pitchFamily="34" charset="0"/>
              </a:rPr>
              <a:t> 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4332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C50830C-28B0-2B77-EE75-3F2843589B8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54168654"/>
              </p:ext>
            </p:extLst>
          </p:nvPr>
        </p:nvGraphicFramePr>
        <p:xfrm>
          <a:off x="0" y="192088"/>
          <a:ext cx="12192000" cy="6476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echa: a la derecha con bandas 4">
            <a:hlinkClick r:id="rId7" action="ppaction://hlinksldjump"/>
            <a:extLst>
              <a:ext uri="{FF2B5EF4-FFF2-40B4-BE49-F238E27FC236}">
                <a16:creationId xmlns:a16="http://schemas.microsoft.com/office/drawing/2014/main" id="{2B549501-DB8C-69CA-5C6F-DFCE18FF63C3}"/>
              </a:ext>
            </a:extLst>
          </p:cNvPr>
          <p:cNvSpPr/>
          <p:nvPr/>
        </p:nvSpPr>
        <p:spPr>
          <a:xfrm>
            <a:off x="10233891" y="5643418"/>
            <a:ext cx="1394691" cy="77585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0753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4C86476-FC4F-A0E6-A4D7-48FA9CFB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Presiones en el desarrollo de software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E5FD59-6333-F9B9-1022-7BB5D9710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1.1: Aceleración del desarrollo de productos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Descripción: Existen demandas para acelerar el desarrollo de productos en la industria del software.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1.2: Exigencias de sistemas cada vez más confiables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Descripción: Los usuarios requieren sistemas altamente confiables a medida que se vuelven más críticos.</a:t>
            </a:r>
          </a:p>
          <a:p>
            <a:endParaRPr lang="es-MX" dirty="0"/>
          </a:p>
        </p:txBody>
      </p:sp>
      <p:sp>
        <p:nvSpPr>
          <p:cNvPr id="5" name="Flecha: curvada hacia arriba 4">
            <a:hlinkClick r:id="rId2" action="ppaction://hlinksldjump"/>
            <a:extLst>
              <a:ext uri="{FF2B5EF4-FFF2-40B4-BE49-F238E27FC236}">
                <a16:creationId xmlns:a16="http://schemas.microsoft.com/office/drawing/2014/main" id="{946CA855-1EED-ABCE-85ED-B44932338997}"/>
              </a:ext>
            </a:extLst>
          </p:cNvPr>
          <p:cNvSpPr/>
          <p:nvPr/>
        </p:nvSpPr>
        <p:spPr>
          <a:xfrm rot="15932335">
            <a:off x="10640291" y="5394036"/>
            <a:ext cx="1117600" cy="748146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431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C654341-C635-CAA1-1A3F-AA697BBB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Enfoques Tradicionales vs. Ágiles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09C542-0576-E559-20E5-1DCB9E5E6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2.1: Planificación extensiva y procesos codificados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Descripción: Los enfoques tradicionales se basan en una planificación detallada y procesos rigurosos.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2.2: Nueva generación de desarrolladores y el Manifiesto Ágil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Descripción: Los desarrolladores ágiles desafían la burocracia corporativa y abogan por el Manifiesto Ágil.</a:t>
            </a:r>
          </a:p>
          <a:p>
            <a:endParaRPr lang="es-MX" dirty="0"/>
          </a:p>
        </p:txBody>
      </p:sp>
      <p:sp>
        <p:nvSpPr>
          <p:cNvPr id="5" name="Flecha: curvada hacia arriba 4">
            <a:hlinkClick r:id="rId2" action="ppaction://hlinksldjump"/>
            <a:extLst>
              <a:ext uri="{FF2B5EF4-FFF2-40B4-BE49-F238E27FC236}">
                <a16:creationId xmlns:a16="http://schemas.microsoft.com/office/drawing/2014/main" id="{70277CA1-1305-B9B1-3BE5-3F1301B6E9C7}"/>
              </a:ext>
            </a:extLst>
          </p:cNvPr>
          <p:cNvSpPr/>
          <p:nvPr/>
        </p:nvSpPr>
        <p:spPr>
          <a:xfrm rot="15932335">
            <a:off x="10640291" y="5394036"/>
            <a:ext cx="1117600" cy="748146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77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5467D8-FE7D-D3AD-E293-7617941D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Síntesis de Enfoques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5A360D-B746-20B8-7353-119631C15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3.1: Fortalezas y debilidades de los métodos ágiles y planificados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Descripción: Cada enfoque tiene sus propias ventajas y desafíos.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3.2: Necesidad de enfoques híbridos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Descripción: En ciertos casos, la combinación de enfoques puede ser la mejor opción.</a:t>
            </a:r>
          </a:p>
          <a:p>
            <a:endParaRPr lang="es-MX" dirty="0"/>
          </a:p>
        </p:txBody>
      </p:sp>
      <p:sp>
        <p:nvSpPr>
          <p:cNvPr id="5" name="Flecha: curvada hacia arriba 4">
            <a:hlinkClick r:id="rId2" action="ppaction://hlinksldjump"/>
            <a:extLst>
              <a:ext uri="{FF2B5EF4-FFF2-40B4-BE49-F238E27FC236}">
                <a16:creationId xmlns:a16="http://schemas.microsoft.com/office/drawing/2014/main" id="{4CED8F2B-0D61-AF98-FD92-1564FF739D4F}"/>
              </a:ext>
            </a:extLst>
          </p:cNvPr>
          <p:cNvSpPr/>
          <p:nvPr/>
        </p:nvSpPr>
        <p:spPr>
          <a:xfrm rot="15932335">
            <a:off x="10640291" y="5394036"/>
            <a:ext cx="1117600" cy="748146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917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738F102-0487-6453-695B-12F8E447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Métodos Ágiles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7F259E-2251-75D6-09FF-EE5E54DA2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1.1: Énfasis en el proceso de planificación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Descripción: Los métodos ágiles valoran la planificación, aunque de manera diferente a los enfoques tradicionales.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1.2: Valoración de la planificación sobre la documentación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Descripción: Se prioriza el proceso de planificación sobre la creación de documentación extensa.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1.3: Criterios para determinar el uso de métodos ágiles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Descripción: Existen criterios para determinar cuándo es apropiado utilizar métodos ágiles.</a:t>
            </a:r>
          </a:p>
          <a:p>
            <a:endParaRPr lang="es-MX" dirty="0"/>
          </a:p>
        </p:txBody>
      </p:sp>
      <p:sp>
        <p:nvSpPr>
          <p:cNvPr id="5" name="Flecha: curvada hacia arriba 4">
            <a:hlinkClick r:id="rId2" action="ppaction://hlinksldjump"/>
            <a:extLst>
              <a:ext uri="{FF2B5EF4-FFF2-40B4-BE49-F238E27FC236}">
                <a16:creationId xmlns:a16="http://schemas.microsoft.com/office/drawing/2014/main" id="{A031F423-C7C8-4378-6485-B2E297BDC490}"/>
              </a:ext>
            </a:extLst>
          </p:cNvPr>
          <p:cNvSpPr/>
          <p:nvPr/>
        </p:nvSpPr>
        <p:spPr>
          <a:xfrm rot="15932335">
            <a:off x="10640291" y="5394036"/>
            <a:ext cx="1117600" cy="748146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198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324FA9D-F2AD-C465-4A4A-8F27CA6F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Métodos Planificados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2D3C37-46E6-CA1F-5073-520AA2D7B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2.1: Enfoque en hitos principales y contenido general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Descripción: Los métodos planificados se centran en lograr hitos clave y contenido general del proyecto.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2.2: Riesgos de planes excesivamente detallados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Descripción: Los planes excesivamente detallados pueden ser rígidos y enfrentar desafíos en entornos cambiantes.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2.3: Métodos como el Modelo en Espiral y el CMMI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Descripción: Se mencionan métodos planificados como el Modelo en Espiral y el CMMI.</a:t>
            </a:r>
          </a:p>
          <a:p>
            <a:endParaRPr lang="es-MX" dirty="0"/>
          </a:p>
        </p:txBody>
      </p:sp>
      <p:sp>
        <p:nvSpPr>
          <p:cNvPr id="5" name="Flecha: curvada hacia arriba 4">
            <a:hlinkClick r:id="rId2" action="ppaction://hlinksldjump"/>
            <a:extLst>
              <a:ext uri="{FF2B5EF4-FFF2-40B4-BE49-F238E27FC236}">
                <a16:creationId xmlns:a16="http://schemas.microsoft.com/office/drawing/2014/main" id="{63DF1EB0-A043-C60C-01E9-094EBAEDDB82}"/>
              </a:ext>
            </a:extLst>
          </p:cNvPr>
          <p:cNvSpPr/>
          <p:nvPr/>
        </p:nvSpPr>
        <p:spPr>
          <a:xfrm rot="15932335">
            <a:off x="10640291" y="5394036"/>
            <a:ext cx="1117600" cy="748146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613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652F3-D0B9-07D5-51C0-1039B974D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Desarrolladores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CC9BE7-B7F4-0B88-2955-9609DB8B2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1.1: Énfasis en factores humanos en los métodos ágiles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Descripción: Los métodos ágiles reconocen la importancia de factores humanos en el desarrollo de software.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1.2: Necesidad de personas altamente capacitadas en métodos ágiles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Descripción: Los métodos ágiles requieren equipos altamente capacitados.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1.3: Uso de conocimiento tácito en métodos ágiles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Descripción: Los equipos ágiles a menudo confían en el conocimiento tácito del equipo.</a:t>
            </a:r>
          </a:p>
          <a:p>
            <a:endParaRPr lang="es-MX" dirty="0"/>
          </a:p>
        </p:txBody>
      </p:sp>
      <p:sp>
        <p:nvSpPr>
          <p:cNvPr id="4" name="Flecha: curvada hacia arriba 3">
            <a:hlinkClick r:id="rId2" action="ppaction://hlinksldjump"/>
            <a:extLst>
              <a:ext uri="{FF2B5EF4-FFF2-40B4-BE49-F238E27FC236}">
                <a16:creationId xmlns:a16="http://schemas.microsoft.com/office/drawing/2014/main" id="{F5315B5B-C39D-E4A0-4378-D0362495DAC8}"/>
              </a:ext>
            </a:extLst>
          </p:cNvPr>
          <p:cNvSpPr/>
          <p:nvPr/>
        </p:nvSpPr>
        <p:spPr>
          <a:xfrm rot="15932335">
            <a:off x="10640291" y="5394036"/>
            <a:ext cx="1117600" cy="748146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54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10F176F-55DA-9F74-DEE7-8DC827FB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Clientes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9E62E9-9DAE-81BF-A1A7-325CEE74F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2.1: Importancia de la participación activa y conocimiento del cliente en métodos ágiles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Descripción: La participación activa y el conocimiento del cliente son esenciales en los métodos ágiles.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2.2: Uso de métodos planificados para compensar la falta de representación del cliente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Descripción: En enfoques planificados, la documentación compensa la falta de representación del cliente.</a:t>
            </a:r>
          </a:p>
          <a:p>
            <a:endParaRPr lang="es-MX" dirty="0"/>
          </a:p>
        </p:txBody>
      </p:sp>
      <p:sp>
        <p:nvSpPr>
          <p:cNvPr id="5" name="Flecha: curvada hacia arriba 4">
            <a:hlinkClick r:id="rId2" action="ppaction://hlinksldjump"/>
            <a:extLst>
              <a:ext uri="{FF2B5EF4-FFF2-40B4-BE49-F238E27FC236}">
                <a16:creationId xmlns:a16="http://schemas.microsoft.com/office/drawing/2014/main" id="{D4AA40A3-3438-F46F-954F-70D412FAE474}"/>
              </a:ext>
            </a:extLst>
          </p:cNvPr>
          <p:cNvSpPr/>
          <p:nvPr/>
        </p:nvSpPr>
        <p:spPr>
          <a:xfrm rot="15932335">
            <a:off x="10640291" y="5394036"/>
            <a:ext cx="1117600" cy="748146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42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Marquesina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46</TotalTime>
  <Words>569</Words>
  <Application>Microsoft Office PowerPoint</Application>
  <PresentationFormat>Panorámica</PresentationFormat>
  <Paragraphs>64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Söhne</vt:lpstr>
      <vt:lpstr>Wingdings 2</vt:lpstr>
      <vt:lpstr>Citable</vt:lpstr>
      <vt:lpstr>Preparación para el desarrollo ágil de software </vt:lpstr>
      <vt:lpstr>Presentación de PowerPoint</vt:lpstr>
      <vt:lpstr>Presiones en el desarrollo de software</vt:lpstr>
      <vt:lpstr>Enfoques Tradicionales vs. Ágiles</vt:lpstr>
      <vt:lpstr>Síntesis de Enfoques</vt:lpstr>
      <vt:lpstr>Métodos Ágiles</vt:lpstr>
      <vt:lpstr>Métodos Planificados</vt:lpstr>
      <vt:lpstr>Desarrolladores</vt:lpstr>
      <vt:lpstr>Clientes</vt:lpstr>
      <vt:lpstr>Requisitos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Preparación para el desarrollo ágil de software </dc:title>
  <dc:creator>ANDRADE SALAZAR, IGNACIO</dc:creator>
  <cp:lastModifiedBy>ANDRADE SALAZAR, IGNACIO</cp:lastModifiedBy>
  <cp:revision>1</cp:revision>
  <dcterms:created xsi:type="dcterms:W3CDTF">2023-09-26T20:57:43Z</dcterms:created>
  <dcterms:modified xsi:type="dcterms:W3CDTF">2023-09-26T21:44:32Z</dcterms:modified>
</cp:coreProperties>
</file>